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31" r:id="rId3"/>
    <p:sldId id="327" r:id="rId4"/>
    <p:sldId id="283" r:id="rId5"/>
    <p:sldId id="258" r:id="rId6"/>
    <p:sldId id="285" r:id="rId7"/>
    <p:sldId id="317" r:id="rId8"/>
    <p:sldId id="318" r:id="rId9"/>
    <p:sldId id="315" r:id="rId10"/>
    <p:sldId id="329" r:id="rId11"/>
    <p:sldId id="330" r:id="rId12"/>
    <p:sldId id="314" r:id="rId13"/>
    <p:sldId id="321" r:id="rId14"/>
    <p:sldId id="332" r:id="rId15"/>
    <p:sldId id="319" r:id="rId16"/>
    <p:sldId id="333" r:id="rId17"/>
    <p:sldId id="320" r:id="rId18"/>
    <p:sldId id="328" r:id="rId19"/>
    <p:sldId id="325" r:id="rId20"/>
    <p:sldId id="260" r:id="rId21"/>
    <p:sldId id="261" r:id="rId22"/>
    <p:sldId id="322" r:id="rId23"/>
    <p:sldId id="309" r:id="rId24"/>
    <p:sldId id="323" r:id="rId25"/>
    <p:sldId id="324" r:id="rId26"/>
    <p:sldId id="266" r:id="rId27"/>
    <p:sldId id="326" r:id="rId28"/>
    <p:sldId id="334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069"/>
    <p:restoredTop sz="86371"/>
  </p:normalViewPr>
  <p:slideViewPr>
    <p:cSldViewPr snapToGrid="0" snapToObjects="1">
      <p:cViewPr varScale="1">
        <p:scale>
          <a:sx n="78" d="100"/>
          <a:sy n="78" d="100"/>
        </p:scale>
        <p:origin x="176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6768 2929 10190,'21'0'578,"-2"1"-137,9 4-265,4-4 0,10 6-8,1-7 1,4-7-174,1-2 1,4-10-159,-5-5 1,2 2-811,-1-1 1,-9-1-828,4-5 1800,-10 7 0,2-5 0,-7 5 0</inkml:trace>
  <inkml:trace contextRef="#ctx0" brushRef="#br0">7849 2317 8159,'0'-8'833,"6"2"0,-4 12-484,2 4 279,-2 9-281,-2 3 1,0 6 89,0 1 38,-6 6-307,-2 1 0,-8 7 224,-3-1-432,3 1 76,-11-1 0,5 1-853,-6 0 625,6-7 1,-4-1-306,7-7 0,0-6-485,5-3 1,0-8 981,0-1 0,-1-7 0,1 3 0</inkml:trace>
  <inkml:trace contextRef="#ctx0" brushRef="#br0">7792 2516 7976,'36'-6'0,"-1"3"33,-7-7 1,1 2-219,-1-1 0,1-2 1382,-1 6 0,-6 0-279,-3 5-1174,-3 0 0,-8 7-106,-3 2 0,-10 4 180,-5 1 1,-9 0-1432,-4 1 1613,-4-1 0,-2 6 0,1 2 0</inkml:trace>
  <inkml:trace contextRef="#ctx0" brushRef="#br0">7792 2573 7976,'8'0'-55,"0"0"27,-4 0 1,-1 2 27,7 2 972,-1 4 1,1 8 63,-1 3-651,1 3 723,-2 13-843,4 1 868,-10 7-667,4 0 0,-1 6 239,0 3-321,0 9-136,-5-2 1,0 6-138,0-4 1,0-4-208,0 0 1,0-8-101,0-11 0,0-5-935,0-9 85,0-4 43,0-12 1,1-10-622,4-12 1024,-4 0 600,6-13 0,-7-1 0,0-9 0</inkml:trace>
  <inkml:trace contextRef="#ctx0" brushRef="#br0">8488 2388 8140,'0'-14'125,"0"0"232,0 6-82,0 8 0,0 11 385,0 13 0,0 6 1,0 12-717,0 1 84,0 6 1,-4 2 308,-1 5-784,0-5 449,5-2 1,-5-8-136,1-3 0,-1-8-445,5-6 0,2-9 578,2 0 0,-2-7 0,4-8 0</inkml:trace>
  <inkml:trace contextRef="#ctx0" brushRef="#br0">8574 2516 8140,'14'0'0,"5"0"485,0 0 1,1 0-32,-1 0 0,-1 0-468,5 0 1,-5 2 101,1 3 0,-8-4-231,-2 4 1,-6 3 159,2 1 0,-3-1-819,-2 2 1,-11 1 282,-3 8 1,-15-2 27,1 7 1,-10 1 452,0 8 0,3-3-88,2 3 1,3-3 293,1-1 0,7-2-97,3-4 0,8-2 1800,2-7-1218,6-6 0,3-2-57,9-6 1,10-6-305,5-3 1,11-10-443,7-5 0,2-8-656,9-1 0,-3 0 524,2 5 0,-9 5-680,-10 4 962,-9-3 0,-4 7 0,-5-6 0</inkml:trace>
  <inkml:trace contextRef="#ctx0" brushRef="#br0">8744 2616 8118,'15'0'233,"-8"1"170,-2 4 0,-3 9 14,-2 10 0,-8 9-107,-6 5 0,-7 3-52,-7 2 1,-5 1-6,-1 3 1,-4-2-383,5 2 0,2-4-222,7-5 1,-1 0-259,6-10 1,6-3-1361,8-11 1144,-3-6 825,7-8 0,-5-14 0,6-8 0</inkml:trace>
  <inkml:trace contextRef="#ctx0" brushRef="#br0">8645 2943 8118,'28'0'228,"2"11"174,3 3 0,-3 5-75,4 0 0,-4 3 0,-2 7 0,-4-1-174,-1 0 0,-4-1 93,5-3 0,-6-4-741,0-5 0,-6-7 330,-3-4 1,-4-2-688,4-2 0,-6-8 209,2-6 643,-3-7 0,-9-13 0,-1-3 0</inkml:trace>
  <inkml:trace contextRef="#ctx0" brushRef="#br0">8858 2388 8071,'14'7'-137,"5"1"68,0 6 1,5 0 380,-5 0 1,0 5 493,-5 0 0,-4 6-366,-1-1 1,-6 3-220,2 1 0,-5 1-36,-5-1 0,-3-1-136,-6-3 1,1-4-25,4-5 1,-4-3-65,4-2-327,-4-4 0,4-12-7,-1-4 1,7-9-348,-2-4 1,10-9 309,5-1 0,7 0-96,2 4 0,5 2 215,-5 4 0,1 2 342,-1 7 1,-3 6-7,3 3 1,-3 4 123,-2 1 1,-5 0 441,1 0 0,-7 8-127,2 6 0,-4 2 376,-1 7 0,-1 1-476,-4 4 1,-3 2-140,-6 4 0,0-4-1700,-1 3 1044,1 3 0,0-9 411,0 6 0,-1-6 0,1 8 0</inkml:trace>
  <inkml:trace contextRef="#ctx0" brushRef="#br0">9469 2303 7951,'0'-8'891,"0"2"-725,0 6 0,-1 8-104,-4 6 132,4 0 0,-7 18-50,3-4 0,2 4-117,-7-4 1,6 2-8,-6 3 0,-1-3-257,-8 4 1,3 0 261,-3 0 0,3-8-191,2-7 0,5-3-506,-1-2 0,6-6 38,-6-3 94,7-3 400,-3-9 1,12-1 96,3-6 0,4 5 464,1-1-294,0 7 0,5-3 300,0 6 1,5 0-188,-5 0 1,0 6 61,-5 3 1,-1 10-68,-4 5 0,2 5-33,-6 4 1,0-3 0,-5 3 0,0-3 70,0-2 0,0-4-80,0 0 0,0-7 177,0 2-351,0-3-416,-6-8 54,4-2 1,-4-17 184,6-3 1,0-10 157,0 0 0,0-9 0,0-3 0</inkml:trace>
  <inkml:trace contextRef="#ctx0" brushRef="#br0">9612 2417 7951,'9'6'0,"1"4"0,-7 2 513,1 2 1,3 5-206,-2 0 1,-1 7-214,-4-3 0,-1 3-32,-4-3 0,2 3 103,-7-7 0,7-1-288,-2-3 0,2-7 79,-1-4 0,2-4-190,-3-4 1,4-11-85,1-8 0,0-6-139,0-4 1,6 3 153,3-3 1,-1-2 112,2 2 1,-1 1 156,6 9 1,-1-3-93,0 7 0,5 5 483,0 5 1,0 6-176,-5-2 1,0 3 485,0 2 1,1 7-172,-1 2 0,-6 4 31,-3 1 0,-4 5-258,-1 0 1,-1 5-244,-4-6 0,2 6-152,-7-5 0,1 0 125,-6-5-1067,1-6 490,0 5 190,6-12 0,0 6-26,3-7 218,4 0 208,-5 0 1,6 1-93,0 4 1,0 0 413,0 9 1,0-1-154,0 10 0,-7 6 220,-2 4 0,-1 6-124,-4-1 1,3 2 71,-8-2 0,2 3-151,-2-3 0,1-2-170,-5 2 0,1-6 1,-2 1 1,2-3-172,3-2 1,8-6-1577,-3-3 1289,9-9 1,-2-6-658,7-8 1,8-10 1082,7-10 0,5-3 0,9-1 0</inkml:trace>
  <inkml:trace contextRef="#ctx0" brushRef="#br0">9697 2886 7951,'14'-6'0,"0"4"245,1-3 1,-4 4 404,3 1 0,-3 1-218,8 4 1,-3 3 21,-2 6 1,2 0-368,3 1 0,-4 4-311,4-1 0,4 1 77,0-4 0,-1-6-249,2 1 1,0-7-1292,4 2 1687,1-4 0,-1-14 0,0-2 0</inkml:trace>
  <inkml:trace contextRef="#ctx0" brushRef="#br0">10294 2417 7947,'6'-8'481,"4"3"0,3-1-481,1 1 0,2-6 332,2 2 0,1-4 493,10-1 1,-4-1-603,8 1 0,1 0 12,-6 0 0,0 4-1668,-13 1 1132,2 6 1,-17-4-892,0 7 0,-13 2 1192,-10 3 0,-17 9 0,-4 8 0</inkml:trace>
  <inkml:trace contextRef="#ctx0" brushRef="#br0">10251 2246 7947,'2'-8'-255,"3"4"1,-2 2 254,6 2 0,-4 11 0,5 3 0,-7 12 846,2 2 1,-4 0-258,-1 6 0,0 2-857,0 2 0,0-2-15,0 2 1,0-5-427,0 5 709,-6 0 0,-2 5 0,-6-1 0</inkml:trace>
  <inkml:trace contextRef="#ctx0" brushRef="#br0">10195 2644 7947,'4'19'105,"1"0"0,1 5-105,-1-5 0,-3 5 549,2-6 1,3 1-125,-3-4 0,1-1-393,-5 0 0,0-4 170,0-1-397,0-6-227,0 4-226,0-7 212,0-7 0,0-5 177,0-7 0,0-2 72,0 2 1,5 2 23,0-7 0,6 5 158,-2-5 1,9 5-155,1-4 0,6 4 277,-1-5 1,4 5 223,5-5 0,2 7-173,3-2 1,1 8 488,-6 2 1,1 4-3,-6-5-98,-6 7 0,-8 5-135,-9 12 1,-6 3-33,-9 12 1,-6-2-127,-12 11 0,-5-1-217,0 6 1,-7-2-258,2-3 1,2 2-293,-2-7 0,8 0-447,1-5 0,3-6-603,7-3 1551,0-3 0,4-2 0,1 1 0</inkml:trace>
  <inkml:trace contextRef="#ctx0" brushRef="#br0">10195 2957 7947,'9'5'0,"1"-1"0,-6 8 669,6-3 0,-6 1-198,6 4 0,-5-3-188,4 8 1,-6-2-527,2 2 1,1-3 187,-1 3 0,0-3-336,-5-2 1,5 0 114,-1 0 276,1-6 0,-5-2 0,0-6 0</inkml:trace>
  <inkml:trace contextRef="#ctx0" brushRef="#br0">10408 2929 7947,'9'6'184,"1"3"1,-1 4-74,5 1 0,-1 0-111,-3 1 0,1-1 1146,-7 0 1,6 0-485,-5 1 1,-1-6-573,-4 0 1,2-5 147,3 0-2247,-4 4 1210,6-6 799,-7 4 0,0-18 0,0-4 0</inkml:trace>
  <inkml:trace contextRef="#ctx0" brushRef="#br0">10650 2971 7947,'12'2'365,"-2"3"-64,2-4 1,-9 10 896,7-6-733,-7 0-678,10-5-1282,-12 6 1495,12-4 0,-11 4 0,4-6 0</inkml:trace>
  <inkml:trace contextRef="#ctx0" brushRef="#br0">10849 2943 8397,'9'0'945,"1"0"0,-6 0 198,6 0-997,-7 6 1,8 2-788,-6 6 589,-1 0 52,-4 7 0,7-5 0,1 4 0</inkml:trace>
  <inkml:trace contextRef="#ctx0" brushRef="#br0">11702 1805 7987,'0'16'174,"0"3"0,0 5 580,0 9-348,0 10-1836,0 14 1724,-7 7 0,1 14-56,2-38 1,-1 0-105,-2 2 1,1 0-1,0 4 1,-1 0-23,-2 1 1,-1 0 0,1 2 0,-1-1 29,3-1 0,0 1 1,0-2-1,0-1 62,0-2 0,0 0 0,-8 34 89,1-6 1,0-6-108,0-8 0,6-8 72,3-7-581,-3-5 3,7-9 1,-4-12-372,10-7 0,3-9 691,6-9 0,0-20 0,0-15 0</inkml:trace>
  <inkml:trace contextRef="#ctx0" brushRef="#br0">12100 2289 7928,'0'16'1512,"0"3"-1348,6 3 1,-3 8 43,7 3 0,-6 6 13,6 14 1,-7 0 61,2 14 1,-2-1-193,2 5 0,-4-3 71,4-6 1,-3-4-106,-2-15 1,4 1-783,1-11 348,0-6 71,1-7 0,-4-13-346,2-7 1,-2-13-365,-2-11 0,0-4 64,0-5 952,0-10 0,-6-7 0,-2-7 0</inkml:trace>
  <inkml:trace contextRef="#ctx0" brushRef="#br0">12100 2331 7928,'22'0'0,"2"0"-175,-1 0 0,1 0 76,9 0 0,2 0 851,-2 0 1,0 0-248,-4 0 1,-2 0 203,-4 0-490,-2 0-85,-7 7 0,-6-4 80,-3 6 6,-4 1-182,-1 4 1,-8 0 261,-6 1-81,-6 5-341,-9 2 1,-4 5 107,0-3 0,-5 1-361,5-6 1,1 5 103,8-5-1217,-2 0 980,10-11 1,0-2-57,6-6 564,7 0 0,-3-6 0,6-2 0</inkml:trace>
  <inkml:trace contextRef="#ctx0" brushRef="#br0">12569 2303 7928,'22'6'0,"-1"2"0,-12 8 0,1 3 0,-7 9 1443,3 9-1367,-6 5 293,0 7 1,0 2 34,0 6 0,0 4-163,0 1 1,0-2-220,0-8 0,5 0-4,-1-9 0,6 0-188,-5-15 1,4 2-747,-4-11 1,1-6-72,-1-9 438,-3-2 1,4-15-27,-6-6 1,-6-7 574,-4-8 0,-3-2 0,-1-7 0</inkml:trace>
  <inkml:trace contextRef="#ctx0" brushRef="#br0">12583 2331 7928,'14'-14'0,"2"5"-455,3-1 1,-2 2 152,7-1 0,-5-2 1547,5 6-412,0-6-436,-2 10 0,5-6 66,-4 7 0,-2 2 381,-2 3-360,-10 2-215,-3 14 0,-6 1 3,0 6-53,0 1-41,-6-1 1,-6 6-169,-7-1 1,-7 5 75,3-5 0,0 5-50,0-5 92,5 6-427,-2-15 1,6 8-1202,-1-13 129,1 0-627,0-12 1998,0 0 0,6-20 0,2-3 0</inkml:trace>
  <inkml:trace contextRef="#ctx0" brushRef="#br0">12995 2360 7928,'49'-14'0,"-11"-1"718,16 1-1407,-16 0 954,5 0 0,-9 0 560,-5-1 0,-2 3-131,-4 2-1573,-2 4 289,-7 6-1247,0 0 916,-6 0 1063,-1 0 0,-7 6 0,0 2 0</inkml:trace>
  <inkml:trace contextRef="#ctx0" brushRef="#br0">13237 2374 7789,'8'0'746,"5"0"-259,-12 0 1,10 6-25,-6 4 1,5 3-44,-6 1 0,6 6 20,-5 4 0,-1 11-105,-4 7 1,0 9 61,0 11 1,0-2-202,0 6 1,5 0-97,0 5 1,1-6 150,-1-3-2044,3-4 1511,0-7 273,4-9 0,-9-7 76,7-6 1,-5-9-992,4-6 924,-6 1 0,4-27 0,-7 3 0</inkml:trace>
  <inkml:trace contextRef="#ctx0" brushRef="#br0">15683 2531 8137,'0'-23'-136,"0"9"0,1 8 433,4 6 0,4 1-9,10 4 1,-3-2 166,3 7 0,3-7-534,2 2 1,11-4 50,7-1 1,3-1 53,7-4 0,-2-3-3,2-6 1,-4 0-24,-10-1 0,3-5 0,-5-2 0</inkml:trace>
  <inkml:trace contextRef="#ctx0" brushRef="#br0">16351 2232 8137,'20'0'59,"4"0"1,-2 0-123,2 0 1,4 0-149,5 0 0,2 0 719,-2 0 0,-3 2-174,4 2 1,-11-1 56,-4 7 1,-3-5-166,-2 4 0,-6 1-179,-3 4 1,-7 0-25,-7 0 0,-10 7-140,-19 3 0,-1 4 22,-14 5 1,3 3-213,-2 7 1,0 0-396,9-1 0,5-2 97,14-7 605,10 0 0,8-17 0,6 5 0</inkml:trace>
  <inkml:trace contextRef="#ctx0" brushRef="#br0">17104 2360 8050,'21'0'0,"-4"-2"405,7-2 1,4 0 41,6-5 1,8-1-14,-4-4 0,10 0-757,-11 0 1,6 0 291,-10-1 0,-1 1-283,-8 0 0,-4-7 246,-6-2 1,-6 1-736,-3-2 0,-3 0 803,-2-4 0,0-1 0,0 1 0</inkml:trace>
  <inkml:trace contextRef="#ctx0" brushRef="#br0">17502 1891 8050,'0'14'0,"0"7"21,0 2 0,2 6 101,3 4 1,-4 8 113,4 6 1,-3 9-29,-2 0 0,0 3-275,0 7 1,0-4 326,0 4 1,0 1-232,0 4 0,0-8 70,0-6 0,0-8-176,0-11 1,0-10-23,0-9 1,-2-10 218,-3-4 0,2-6-70,-6-9 0,-1-1-132,-4-13 0,0-1 142,0-8 1,-5-2 204,0-3 0,1 2-28,9 3 0,-2 7-84,6-2 1,0 9 515,5 0-475,0 10 1,8 2-437,6 7 0,7 0-168,7 0 0,1-4-225,-1-1 1,1-1-496,-1 1 1130,1 3 0,-1-17 0,0 3 0</inkml:trace>
  <inkml:trace contextRef="#ctx0" brushRef="#br0">17716 1919 8181,'14'0'-561,"0"0"392,0 0 1,1 0 845,-1 0 0,-2 2-166,-2 3 0,1 9-228,-6 9 0,4 11-68,-4 4 1,0 1 59,-5-1 1,0 3-459,0-3 0,-5-3 183,0-2 1,0-8-1527,5-1 921,0-7-55,0-3 1,0-9 51,0-10 1,-4-9 607,-1-10 0,0-9 0,5-3 0</inkml:trace>
  <inkml:trace contextRef="#ctx0" brushRef="#br0">17829 1862 8150,'15'-28'0,"5"6"-401,4 3 0,-2 8 511,2 1 1,-5 7 605,4-2 0,-5 4-301,1 1 0,-5 6-158,-5 4 0,2 4-16,-6 5 1,0-2 13,-5 7 0,0 0-311,0 4 0,0 0-174,0 1 0,-5-1-195,0 1 0,-1-2-300,1-4 1,2 3 342,-6-7 0,4-1 382,-4-3 0,-1-1 0,-4 0 0</inkml:trace>
  <inkml:trace contextRef="#ctx0" brushRef="#br0">17801 2061 8127,'21'0'0,"-4"-6"-124,7-3 0,-2 1 121,1-2 1,4 2 67,-3-1 1,3-2-104,1 6 1,-6-4 73,-3 4 1,-8 0-611,-1 5 392,-7 0 1,-4 6-71,-14 4 1,-7 4 70,-11 5 0,1 3 141,-6 7 0,1-1-1,-6 0 1,3 1 241,7-1 1,2-6 725,12-3-460,0 4-120,11-8 0,8 0-86,9-11 0,10-2-174,5-2 0,3-2 99,1-2 1,5-4-195,1-7 0,-1 1-105,-5 0 1,-4 5-225,0-1 0,-9 5-166,0-4 92,-1 6 0,-14-4-112,0 7 1,-8 0 522,-11 0 0,-3 7 0,-13 7 0,-1 8 0</inkml:trace>
  <inkml:trace contextRef="#ctx0" brushRef="#br0">17602 2502 8115,'0'8'-204,"0"-2"305,0-6 1,6 0 350,4 0 1,9-8-413,4-6 0,11-6-281,4-9 1,9 6-359,5-1 1,3 0 158,2-4 205,-6 6 0,-2-5 1,-7 5-1</inkml:trace>
  <inkml:trace contextRef="#ctx0" brushRef="#br0">18071 2516 9057,'14'-14'669,"2"0"-459,3 0 0,-3-5-265,3 0 0,-3-5-402,-2 5 0,0 0-75,0 5 0,-6 0 532,-3-1 0,-3 1 0,-2 0 0</inkml:trace>
  <inkml:trace contextRef="#ctx0" brushRef="#br0">18029 2374 7962,'6'8'-508,"-3"0"359,6-3 1,-5 3 762,0 6 0,-2 2-558,-2 3 0,0 3 13,0 6 1,-5-1-169,0-3 0,-6 6 61,2-7 1,1 6-383,-1-10 1,4 4 71,-5-4 348,7-6 0,-9 0 0,4-5 0</inkml:trace>
  <inkml:trace contextRef="#ctx0" brushRef="#br0">17943 2431 7962,'0'14'-115,"-6"2"-68,-4 3 1,-7 2 234,-2 2 1,-6 9 360,1-4 0,-6 4-258,2-4 0,-4-1-131,8-3 1,5-4 0,5-5 1,2-6-26,7 1 0,-6-7 0,3 3 0</inkml:trace>
  <inkml:trace contextRef="#ctx0" brushRef="#br0">17787 2687 7962,'14'20'517,"0"4"1,7 1-61,3-1 1,7-3-20,2-7 0,4-2-85,1-2 0,-2-2-103,7-3 1,-1-4-684,-4 4 1,-3-3 216,-2-2 216,3 0 0,-6 0 0,5 0 0</inkml:trace>
  <inkml:trace contextRef="#ctx0" brushRef="#br0">18611 2047 8225,'15'0'83,"4"0"508,0 0 1,6 2-170,-1 2 0,2-2-375,3 3 1,-1-4-205,1-1 0,-6 2-420,1 3 1,-11-4-971,1 4 1547,-9 3 0,1 0 0,-6 6 0</inkml:trace>
  <inkml:trace contextRef="#ctx0" brushRef="#br0">18754 2189 7976,'6'8'0,"-4"5"159,2-4 1,-1 4-101,2 1 1,-3 7 621,2 2 1,-2 4-223,-2 2 1,0 4-285,0 0 0,0 5-37,0-5 0,0 2-175,0-2 0,0-3-614,0 3 0,0-3 417,0-1 0,0-7 234,0-3 0,0-10 0,0-2 0</inkml:trace>
  <inkml:trace contextRef="#ctx0" brushRef="#br0">19180 1919 8108,'29'-19'-79,"-1"0"0,0-4-119,1 4 1,-1 0 958,1 4 0,-1 1-205,1 0 1,-2 5-347,-4-1 0,2 7 42,-6-2 1,0 4-151,-4 1 0,-3 6 85,-2 3 0,-2 6-242,-4 4 1,-2 1-16,3 4 0,-2 3-48,2-4 0,-2 11 101,6 3 0,-1 6-137,2 4 0,2-1 298,-2 6 0,2-3-53,3 8 0,-6-3-130,1 8 0,-7-2-91,1 1 1,-4-2 302,-4 2 0,1-4-44,-7-5 1,1-9 150,-6-10 0,3-5-133,2-4 1,-7-5 115,3-9 0,-5-4-319,0-6 1,1-2 126,-5-2 1,5-4-994,-1-6 0,-1-7 145,1-3 777,-6-9 0,2-3 0,-5-7 0</inkml:trace>
  <inkml:trace contextRef="#ctx0" brushRef="#br0">19024 2246 8038,'0'-8'298,"1"2"181,4 6 1,1 2-92,4 2 1,3 6-381,-4 9 1,-3 3 132,-1 6 0,1-2-597,-1 2 0,5-3 235,-6 8 0,1-7-374,-5-3 0,0-5-521,0 1 458,0-10 658,0-2 0,0-7 0,0-13 0,0-3 0</inkml:trace>
  <inkml:trace contextRef="#ctx0" brushRef="#br0">19166 2317 8038,'22'-19'-544,"-3"0"0,2 2 663,-2 8 0,4 2 533,-4 7 0,5 0-137,-5 0 0,1 0-215,-1 0 1,-3 7 61,3 2 1,-8 4-104,-1 1 0,-7 0-234,2 0 1,-4 0 136,-1 1 0,-11 4-199,-3 0 0,-10 4-76,0-4 1,-2 7-80,-3-3 0,1-1 14,-1 2 1,7-7 27,3 2 0,5-8-294,4-1 237,4-7 1,19-3-55,6-9 1,8-4-113,6-1 373,3-7 0,0 5 0,-1-4 0</inkml:trace>
  <inkml:trace contextRef="#ctx0" brushRef="#br0">5460 2858 8333,'0'-8'-39,"0"-5"287,0 11-8,0-10 0,6 10 135,4-3 0,2 5-72,3 5 0,-1 5 248,0 9 1,-4 3-143,-1 6 1,-6 8-222,2 7 1,-3 0 16,-2 4 1,-2 4-191,-3 1 1,4-2-364,-4 3 1,3-9 89,2-2 0,0-5-216,0-9 0,2-7-1763,3-7 2237,3-6 0,6-15 0,0 0 0</inkml:trace>
  <inkml:trace contextRef="#ctx0" brushRef="#br0">5773 3227 8231,'8'6'359,"4"-4"0,-5 11 97,2-4 1,-3 5-503,-6 5 0,0 5 46,0 9 0,0-3 0,0 5 0</inkml:trace>
  <inkml:trace contextRef="#ctx0" brushRef="#br0">5403 5544 8288,'14'0'-142,"1"0"0,5 2-130,4 3 0,3 4 0,1 9 846,1 1 1,-6 6-146,1-2 1,-2 4-47,2 2 0,-5-1-144,-10 1 1,-2 4 115,-7 0 0,0 0-84,0-4 0,-13 1-54,-6 3 1,-8-2-255,-6 7 0,3-1 81,-3 1 1,0 1-154,4-6 0,-1-1 79,11-9 0,0-4 95,5-9 0,6-2-3,3-3 1,4-5 181,1 0 0,1-4-125,4-10 0,3 3 24,6-8 0,7-1-242,2 1 1,6 0 147,4 4 1,-3 3-1074,3 2 1,2 4 129,-2 6 894,0 0 0,-4-6 0,-1-2 0</inkml:trace>
  <inkml:trace contextRef="#ctx0" brushRef="#br0">6029 6085 9435,'0'14'1348,"0"0"1,0 8-1349,0 7 0,6 5 0,2 9 0</inkml:trace>
  <inkml:trace contextRef="#ctx0" brushRef="#br0">7067 5644 8067,'-8'6'0,"1"-3"129,7 7 1,0-1 177,0 6 1,2-1 477,3 0 0,3-1-355,6-4 1,2 2-198,3-6 0,-2 0 29,7-5 1,-2-7-30,2-2 1,2-10-511,-2-5 1,-3-1 239,-2 1 0,1-3-36,-1 4 0,-2-3-43,-7 3 1,1-3-213,-6 7 1,-1-1-51,-4 1 1,-1 8 152,-4-3 1,-4 3-92,-10-4 0,3 8 125,-3 2 1,-2 3 183,2 2 0,-1 0-134,1 0 0,2 7 150,-7 2 1,6 10 94,0 5 1,0 3 198,-1 1 1,3 2 173,-3 3 1,8 3-191,2 7 0,6-5 230,-2 0 1,3 0-163,2 5 1,7-7 19,2-3 1,5-3-106,5-2 0,2-5-219,3-4 0,2-5-150,-2-5 1,5-4-336,4-10 1,3-4-603,7-10 1,-2-3 551,-3-7 1,1 1-694,-6-1 1,-1 6 1176,-8-1 0,3 0 0,-5-4 0</inkml:trace>
  <inkml:trace contextRef="#ctx0" brushRef="#br0">7536 5416 8067,'0'-7'1224,"0"0"-771,0 20 1,0-2-269,0 13 1,5 1 62,-1 8 0,3 3-241,-3 7 1,-2 0 36,3-1 0,1-4-94,-1 0 1,1-6-51,-1 1 0,-4-3 175,4-2 0,-3-6 195,-2-3-110,0-9 54,0 3 0,0-13-89,0 0 0,-2-7 19,-3-7 0,4-7-100,-4-2 1,3-10-217,2-5 1,0-3-77,0-2 1,7 0 121,2 1 0,9 5-4,1 4 1,6 5 73,-1 4 0,-4 4-77,-1 5 1,-3 7-59,-2 4 1,0 2-62,1 2 252,-1 0 0,0-6 0,0-2 0</inkml:trace>
  <inkml:trace contextRef="#ctx0" brushRef="#br0">7934 5146 9099,'8'15'1945,"3"0"-1565,-6 4 1,-1-1-345,-4 5 0,-1-1-33,-4 2 0,2 3-173,-7-3 0,-1 7-43,-8 3 1,4 0 224,-4-1 1,3-3-695,2 4 1,1-11-257,4-4 10,-4-3 297,11-8 720,-4-2 304,6-6-196,6-6-165,2 4 1,6-9 105,1 7 1,-1-3-26,0 3 0,0 2 147,1-3 0,-1 4-30,0 1 1,0 6 175,0 3 0,-1 9 8,-4 1 1,-2 8 0,-7 1 0,0 2-56,0 8 1,-2-5-119,-3 5 0,2-6 5,-6 1 0,6-5 18,-2-4 1,3-4-173,2-5 61,0-7 0,2-2-258,3-6 1,3-13-174,6-6 1,2-6-206,3-3 1,-4-1 139,4 1 0,-3-4-88,-2 4 1,1-7-712,-1 11 0,0-1 1142,0 6 0,0 3 0,1-4 0</inkml:trace>
  <inkml:trace contextRef="#ctx0" brushRef="#br0">8517 5331 8074,'0'-8'-1422,"-2"2"1067,-2 6 1,-3 2 714,-2 2 1,-4 6-32,4 9 1,-4 3 39,-1 6 1,4 2-42,1 3 0,-1 4 219,-4 5 0,1 3-63,4 2 1,3 4-174,6 5 1,0-10-294,0-3 0,1-12 143,4-2 1,3-7-274,6-8 1,5-6 41,0-3 0,6-11-92,-1-9 1,8-5-580,1-9 0,2-1 366,-2-3 0,-5 3-665,1-3 0,-3 8 196,-7 1 844,-6 13 0,0-14 0,-5 9 0</inkml:trace>
  <inkml:trace contextRef="#ctx0" brushRef="#br0">8901 5857 8031,'0'-14'-5,"4"4"143,1 1 1,0 4 731,-5-4-113,0 6-242,6-4-2831,-4 7 2316,4 7 0,0 1 0,2 6 0</inkml:trace>
  <inkml:trace contextRef="#ctx0" brushRef="#br0">9313 5289 8108,'5'-15'0,"0"1"0,-1 5 324,-4-1 57,7 7 82,-6-3 1,5 7-68,-6 4 1,0 9-145,0 10 1,0 9 24,0 5 0,0 5 94,0 4 0,0-1 55,0 6 1,0 3-131,0 2 0,2 2-29,3-12 0,4-1-30,10-8 1,-3-5-232,3-10 0,3-4-118,2-9 1,-2-4-230,2-6 1,-2-6-777,1-4 0,3-10 585,-7-9 0,1-1-873,-1-7 1405,-9-1 0,9-5 0,-11 0 0</inkml:trace>
  <inkml:trace contextRef="#ctx0" brushRef="#br0">9697 5615 8039,'6'8'0,"2"-1"59,6-7 1,2 0 197,3 0 1,-3-7 347,3-2 1,3-5-492,2-5 0,-2 1 110,2-5 0,-7 5-234,2-1 1,-5 2 106,-4-2 0,1 3-497,-7-3 0,1 3 226,-5 2 1,-6-3-238,-4 3 1,-7-4 168,-2 9 1,-5 2-43,5 3 1,0 2 309,5 2 0,0 0 220,0 0 0,-1 3 73,1 7 1,5-1-164,-1 10 1,7 3 507,-2 2 1,-1 3-225,1 1 0,1 7 25,4 3 1,0 3-51,0 2 1,1-1-339,4 1 0,3-5-68,6 0 0,7-8-18,2-2 0,4-7-341,2-12 1,5-4-621,4-10 0,-1-4-275,0-10 0,-3-5 1245,4-9 0,-7-3 0,4-7 0</inkml:trace>
  <inkml:trace contextRef="#ctx0" brushRef="#br0">10180 5488 8039,'0'14'-572,"0"0"327,0 0 0,7-1 1286,2-4 0,4-2-425,1-7 1,5-7-395,0-2 0,6-5-180,-1-5 1,3 1 120,1-5 1,-1 5-373,-3-1 1,-1-1 114,-8 1 1,0 0-303,-10 5 0,0 4 148,-5 1 1,-8 4-46,-6-5 0,-2 6 131,-8-6 1,2 7 20,-2-2 1,-1 4 307,6 1 0,0 0-126,5 0 0,0 0 460,0 0 0,-1 1-192,1 4 0,5 3 316,-1 6 0,7 2-195,-2 3 1,-1 1-41,1 4 1,1 5-35,4-1 1,0 0-126,0 6 1,1 0-2,4 0 1,-2 3 14,7-3 0,-1-1-524,5-5 0,5-6 193,0-3 0,5-4-771,-5-6 0,11-3 228,-2-6 0,9-1-84,-4-4 0,5-4 713,-5-10 0,6-4 0,-2-5 0</inkml:trace>
  <inkml:trace contextRef="#ctx0" brushRef="#br0">10735 5658 8002,'14'0'0,"0"0"0,0 0 1119,1 0-228,-7 0-891,4 6 0,-4 9 0,6 7 0</inkml:trace>
  <inkml:trace contextRef="#ctx0" brushRef="#br0">11019 5317 8048,'14'8'1061,"-3"4"-542,4-2 1,-3 3-60,12 1 0,-5 5-176,5 0 1,-1 1-75,6-1 0,-1-3-149,1 3 1,-1-2 122,1 2 1,-1-8-831,0 4 1,-5-4 399,-5 3 1,-2-5-1687,-1 1 1932,-8-7 0,6 10 0,-5-6 0</inkml:trace>
  <inkml:trace contextRef="#ctx0" brushRef="#br0">11389 5232 8018,'-6'19'675,"-4"0"1,2 6-181,-1-1 0,-1 7-85,-4 2 1,0 7-79,0-2 1,4-2 105,1 2 0,-1 0-249,-4 4 1,4 0-121,1-5 0,6-3-378,-2-11 397,3-2-1362,2-7 1,5-9 169,0-10 1104,6-9 0,-3-21 0,6-1 0</inkml:trace>
  <inkml:trace contextRef="#ctx0" brushRef="#br0">11517 5033 8018,'9'0'395,"1"0"-330,-1 0 1,-1 1 599,-3 4 1,-4 8-184,-1 6 1,-1 6-670,-4-2 1,-3 6 143,-6 4 0,0-8-207,0 4 1,-1-6-30,1 1 0,6-3-63,4-7 0,-3-5-190,2 1 377,1-7 1,5 2-266,4-10 181,3-3 1,6-6 302,0 0 1,1 0-154,-1-1 1,0 7 530,0 4-121,7 2 0,-5 4 259,3 2 1,-8 6-247,-2 9 0,-6 3 100,2 6 1,-5 2 323,-5 4 0,4 2-254,-4 7 1,3 1-109,2 3 0,0-4-103,0-1 1,0 0-451,0-9 1,7-6-117,2-8 1,9-10-307,0-4 1,8-5-23,-3-5 0,3-9 294,-3-10 1,3-9-990,-7-5 1,1 2 21,-1-2 1274,-3 6 0,4-9 0,-5 5 0</inkml:trace>
  <inkml:trace contextRef="#ctx0" brushRef="#br0">12043 5274 7996,'9'-22'0,"1"3"0,-7 3 497,2 2 0,-4 5 405,-1-1-224,0 1-151,0 1-273,-6 2 1,-2 12-28,-6 3 1,-5 6-1,0 4 1,0 3-80,5 6 1,0 2 77,-1 3 1,1-1-149,0 6 1,6-2 78,3 2 0,4 1-312,1-5 1,0-3 63,0-7 1,1-4-49,4-5 1,3-7-254,6-4 0,0-2 180,1-2 0,-1-13-367,0-6 0,0-6 211,0-3 1,5-2 85,0-4 0,0 0-180,-4-4 0,3-3-146,1 3 0,0 3 263,-4 2 0,-1 4 129,0 6 1,-4 4 1236,-1 9-906,-6 4 1,3 8 704,-6 2 0,0 11-384,0 8 1,0 6 220,0 4 0,-4-2 126,-1 7-602,0-6 22,5 9 0,0-13-251,0 1 1,0-2-376,0-8 1,5 0-766,0-5 1,6-6 582,-2-4 0,4-2-694,1-2 1299,0-13 0,1-2 0,-1-14 0</inkml:trace>
  <inkml:trace contextRef="#ctx0" brushRef="#br0">12455 5289 9339,'-8'20'1131,"0"-4"-696,4 3 1,0 3-241,-5 2-26,6 2 0,-3 3 84,6-1 1,0 1-29,0-1 1,0 1 398,0-1-334,6-6 1,6-3-473,7-9 0,5-4 174,-5-6 0,6-2-67,-1-2 1,1-11 3,-1-8 0,1-4-210,-6-2 1,-1-5 26,-9-4 0,4 1-106,-4 0 1,-2 0 41,-3-1 1,-2-3-42,-2 3 1,0 4-12,0 0 0,-11 6 106,-3 4 0,-5 5 184,0 10 1,-5 10-140,-9 14 0,1 8-100,-6 15 319,-6 0 0,0 17 0,-5-4 0</inkml:trace>
  <inkml:trace contextRef="#ctx0" brushRef="#br0">13522 5146 7964,'0'-14'0,"0"0"0,0 4-296,0 1 1,-5 4 117,0-4 1,-1 1 735,1-2 1,2-2-170,-7 2 0,6 4-35,-6 1-198,1 4 0,-6 1-16,1 0 1,0 8 23,0 6 0,4 6 8,1 9 0,-1 5 102,-4 4 1,1 2-101,4-2 1,-2 1 125,6-6 0,0 5-114,5-4 1,0-6-216,0-4 1,7-12-76,2 2 0,4-9-110,1 0 0,5-3 112,0-2 0,5-7-21,-5-2 1,6-9-367,-1-1 0,-2-6 178,1 1 0,-5-2 78,1-3 1,-3 2-439,-2 4-414,-6-4 908,-2 11 1,-8 2 417,-2 9 1,-4 16 111,-6 8 0,4 8-230,1 6 0,1-1 477,-2 6 0,4-7-251,6 2 0,6-7-524,4-3 1,2-7 172,3-2 0,4-6-518,0-8 1,4-6 172,-4-4 1,5-9-26,-5-4 1,-5-4-686,-4-2 1057,-7 1 0,3 0 0,-6-1 0</inkml:trace>
  <inkml:trace contextRef="#ctx0" brushRef="#br0">13294 4876 7964,'-16'2'276,"-3"3"0,3 1 11,-2 3 0,0 4 11,-1-4 1,3 6-76,-3 4 0,5-2-44,5 7 1,-4 6 109,4 8 1,1 3-1,-2 1 0,7 3 81,-2 2 0,4-1-147,1 6 0,6 2-181,4 7 0,4-2 100,5 2 1,3-7-247,6-2 1,2-12 114,3-3 1,-1-6-86,6-8 0,6-9-45,8-9 1,5-10-148,5-4 0,-5-10-143,0-5 0,-2-6 207,-8-8 1,-6 0 71,-7-9 0,-11-3 49,-4-3 1,-3-2 133,-2-2 1,-6 0-123,-3 1 1,-4-3 161,-1-3 0,-8 2-215,-6-6 0,-8 8-249,-11 1 0,1 6 12,-6 9 0,1 12 121,-6 6 0,-4 13 241,-1 6 0,-4 11-165,5 9 1,1 10-491,8 8 0,5 5 652,9-5 0,2 10 0,6-5 0,2-4 0,3-2 0</inkml:trace>
  <inkml:trace contextRef="#ctx0" brushRef="#br0">14303 5132 7949,'0'-16'-969,"0"-3"0,2-1 1589,3-4 0,-4-3-86,4 4 0,1-3-114,-1 3 1,0-3-262,-5 7 1,-6 2-110,-4 8 1,-3-3-43,-1 8 0,-2-1 64,-2 5 0,0 6-73,-6 4 1,2 7 62,-1 2 0,-3 6-58,7-1 0,2-2-33,8 2 1,-3 0-75,8 4 0,-1-1-26,5-3 1,0-4 89,0-6 1,2 1-7,2-1 0,3-5 48,2 1 0,4-7-17,-4 2 1,4-4 6,1-1 0,5 0-146,0 0 1,2-8-60,-3-6 0,0-2-160,6-7 1,-2-1 71,1-5 0,-2 3-85,-7 2 0,-1 3 32,-4 7 353,4 6 54,-12 2 0,6 20-99,-7 10 0,-7 9 538,-2 10 1,-2 6-11,1 3 1,-1 5 213,7 4 0,-6 4-659,5 6 1,1 5 320,4 0 1,0 0-494,0-5 1,0-8 119,0-6 1,4-13 33,1-11 85,6-3-31,-9-8-97,4-8 0,-6-9-3,0-10 0,-8-7 9,-6-7 0,0-6-172,-5 1 0,-3-3-10,-2-1 0,-8-7 51,-1-3 1,-1 2-315,0-2 1,9 0 141,-3-5 0,9 8-51,0 7 0,9 1 70,5 8 1,4 0 300,1 5 0,0 0 0,6 0 0,2-1 0</inkml:trace>
  <inkml:trace contextRef="#ctx0" brushRef="#br0">14488 5175 7270,'0'14'507,"0"0"1,5 5-541,0 0 1,1 6 118,-1-1 0,-4-2 146,4 2 1,-3 0-12,-2 4 1,0-4-112,0-1 0,0-5-49,0 1 0,0-8 195,0-2-276,0-6 0,0 2 92,0-10 0,1-4-351,4-10 1,-3 0 49,2-9 0,0 1-69,0-11 0,-1 0-299,7-5 0,-1 1 198,6-1 0,-1 2 255,0 3 0,0 3-23,0 7 0,2 7 629,3 7 0,-8 6-42,4 8 1,-4 6 317,3 4 0,-5 14-320,1 4 1,-7 10 66,2 0 0,-4-2-3,-1 2 1,0-2-101,0 2 1,-1-3-302,-4-6 0,3-1 260,-2 0-377,-4-5 203,6-3-520,-4-12 1,6-3 51,0-10 0,0-4-83,0-10 1,0-4-471,0-5 0,1-2 353,4-3 0,3 1-58,6-6 1,0 7 146,1-2 0,4 3 382,0 1 0,1 2 173,-1 4 0,-3 8 589,3 11-268,-3 2 0,-2 5-266,0 7 1,-6 4 703,-3 10 1,1 2-323,-1-2 0,0 6-219,-5-1 1,4 5-141,1-10 1,1 4-848,-1-9 0,-2 0 457,7-4 1,-1-1-995,5 0 1163,1-6 0,5-2 0,2-6 0</inkml:trace>
  <inkml:trace contextRef="#ctx0" brushRef="#br0">15341 5061 7949,'0'-22'-46,"-6"1"1,-2 9 579,-6 2 0,-5 4-134,0 6 1,-5 3-177,5 7 1,-1 5 9,1 14 1,3 6 52,-3 2 0,-1 5 70,1 0 1,4 1-137,6 0 1,1-7-204,-1-3 1,2-5 108,7-4 0,2-3-686,3-7 456,2-6 0,8-3-75,-1-10 0,5-3-200,0-6 0,1-8-374,-1-7 0,2 1-177,3-5 0,2-2 375,-2 2 0,1-1 366,-1 6 0,-3 6 188,-7 3 0,-5 5 260,1 4 1,-7 5-272,2 10 1,-4 5 375,-1 9 1,0 4-177,0 11 1,5-4 1332,0 3-938,-1-3 0,1-2-237,0 1-115,6-1 0,-3-6-917,6-3 1,0-9 460,1-6 0,-1-2-698,0-2 0,-1-2 13,-4-2 909,4-4 0,-5-13 0,6-1 0</inkml:trace>
  <inkml:trace contextRef="#ctx0" brushRef="#br0">15540 4734 7949,'15'-5'506,"-1"1"1,0-1-53,0 5 1,-4 1-93,-1 4 1,-4-2-499,4 7 1,-5-1 112,0 5 1,-2-2-9,-2 2 0,0-2 83,0 12 0,-6-5-312,-4 5 1,-4-1-88,-5 6 1,3-5-83,-3-1 0,3-4-423,2 5 165,6-7 539,-4 4-13,10-13 0,2-7 95,10-5 1,2-7-30,2 1 0,1-1 180,-1 1 0,0-1 63,0 7 0,1-6 267,-1 5 48,0 1 1,-1 12-193,-4 6 0,-3 2 291,-6 7 1,0 3-206,0 7 0,-6-3 84,-3 3 0,1-1-33,-2 1 0,7-5-49,-2 1 1,4-3-234,1-7-248,0 0 0,6-11-867,4-3 0,2-5 568,2-5 1,5-7-1604,0-7 2024,0-7 0,2-2 0,1-8 0</inkml:trace>
  <inkml:trace contextRef="#ctx0" brushRef="#br0">15995 4620 7949,'8'0'-152,"-1"0"0,-7 3 95,0 7 0,-2 1 927,-3 13 0,-3 1-312,-6 8 0,0 4-96,0 5 1,0 2 0,-1 4 0,3 2 89,2 7 0,4-2-436,6-2 0,0-1 44,0-10 1,6 3-100,4-12 0,2-6 70,3-8 0,5-4-599,4 0 0,-2-8-198,2-2 1,-2-3-547,1-2 1,3-7 1211,-7-2 0,6-10 0,-3-3 0</inkml:trace>
  <inkml:trace contextRef="#ctx0" brushRef="#br0">16379 5274 7831,'14'0'2721,"-1"2"-2115,-3 3-423,-4-4 1,-1 12-834,-1-4 650,1-2 0,-5 5 0,0-4 0</inkml:trace>
  <inkml:trace contextRef="#ctx0" brushRef="#br0">17119 4763 7973,'-7'-10'371,"-2"1"1,1 5 0,-2 0 58,-1 2 1,-1 2-193,-2 0 0,-1 2-14,1 2 0,0 6 5,0 9 0,-1 3 9,1 6 0,0 2 141,0 4 1,4 2-90,1 7 0,6-2-238,-2-3 0,3 1 61,2-6 0,7-1-610,2-9 0,9 1 121,0-10 1,8-3-83,-3-11 0,11 0-1636,4 0 2094,3-12 0,1 2 0,1-10 0</inkml:trace>
  <inkml:trace contextRef="#ctx0" brushRef="#br0">17346 4890 7907,'-8'0'-262,"2"0"1,6 2 1136,0 3 0,0 3-319,0 6 1,-5 6-281,0 4 0,1 3 0,4 1 1,0 1-1,0-1 1,0 1-322,0-1 0,0-1 109,0-3 1,6-5-337,3-10 1,4-3 175,1-6 0,-4 0-144,-1 0 1,1-11 94,4-3 1,-5-14-54,1-1 1,-2-4-117,1 0 0,2-2-86,-6-3 0,0-3-58,-5 3 1,0 2 89,0-2 0,0 11 356,0-1 0,-6 9-139,-4 0 1,-3 9 233,-1 6 1,-2 4 94,-3 4 0,2 11 95,-7 8 1,7 3-304,-2-3 0,8 4 53,1-3 0,7 1-23,-1-1 0,2 3 0,2-5 0</inkml:trace>
  <inkml:trace contextRef="#ctx0" brushRef="#br0">17702 4819 7932,'7'7'0,"4"-4"825,-6 6 0,0 1-267,-5 4 1,0 5-197,0 0 1,-2 6-361,-2-1 1,-4 4 114,-6 5 0,1 2-230,3 3 0,-1-3 129,7-7 0,-6-1-191,5-3 1,1-8-33,4-7-427,0-6 1,0 0 57,0-12 0,0-4 241,0-15 0,6 1-95,3-11 1,4 5 65,1-5 0,5 6 130,0-1 0,7 3 234,-3 2 0,4 1 0,1 3 0,1-1 55,-1 6 1,1 5-89,-1 4 1,-4 7 949,0-1 1,-7 4-486,2 4 1,-8 4 631,-2 6 1,-5 5-416,0 0 1,-2 7-230,-2-3 0,-6 6-155,-4 4 0,-2-2-146,-3 7 1,1-6 57,0 1 0,4-9-327,1-5 1,6-3-404,-2-2-104,3-6 1,4-5-222,3-13 0,1-5 400,4-14 0,7-4-5,-3 0 1,4-5 44,-4 5 0,0 0 266,0 4 1,5 1-48,0-1 0,2 7 172,-2 3 1,-4 3 225,4 2 0,2 6-174,-2 4 1,5 2 852,-6 2 0,1 2-465,-4 2 0,-1 9 233,0 6 0,-4 8-210,-1 1 0,-6 8 381,2 12 1,-3 2-316,-2 7 1,-5-1-64,0-4 1,0 0-627,5-10 0,8 3-1224,6-12 1431,7 0 0,7-5 0,1 1 0</inkml:trace>
  <inkml:trace contextRef="#ctx0" brushRef="#br0">5602 7762 8208,'-9'-14'0,"-1"0"0,7-2 0,-2-3 0,2 8 0,-2-3 0,4 3 0,-4-4 0,5 6 0,5-1 0,3 6 1241,6-6 0,7 7-655,2-2 0,3-1-323,-3 1 0,9-4-356,-4 4 0,4-4 115,-4 4 0,-4 0-221,0 5 1,-7 0 50,2 0 1,-5 2-66,-4 2 1,-4 6 55,-6 9 1,-3 3 81,-7 6 1,-4 7-3,-10 3 1,-4-2 34,0 2 0,-1-1-18,-4 1 1,-2-1 22,2-8 1,1 1-55,9-11 1,2 0 23,7-5 0,5-6-75,-1-3 34,7-4 1,3-1-92,9 0 0,10-1 182,5-4 0,3 3-72,1-2 1,2 4 140,4 4 0,-9 6-79,3 9 0,-7 3 148,2 6 1,-10 6-92,1-1 0,-9 5 127,0-5 0,-4-2 244,-1-7 0,-6 1-177,-3-6 1,-4 2 82,-1-2 0,-7-3-88,-3 3 1,-4-8-340,-5-2 0,-2-6 115,-3 2 1,-1-3-157,6-2 1,-5-7 58,4-2 1,6-10-830,4-5 1,9-4-57,0-5 987,7 9 0,8-9 0,0 11 0</inkml:trace>
  <inkml:trace contextRef="#ctx0" brushRef="#br0">6071 8373 8160,'10'5'365,"-1"0"0,-4 6-121,5-2 0,-7 1 316,1 4 1,-2-3-131,-2 8 0,-5-3-430,1-2 0,-7 0 0,3 1 0</inkml:trace>
  <inkml:trace contextRef="#ctx0" brushRef="#br0">6654 8004 8231,'7'-8'-26,"1"-3"65,6 6 1,6-6 287,4 2 0,9-6-16,5-4 1,8 2-167,1-7 1,1 1 119,-6-6 1,-5 6-595,-4-1 0,-5 2 260,-4-2 0,-5 4-1284,-10 5 1353,-2 1 0,-7-6 0,0-3 0</inkml:trace>
  <inkml:trace contextRef="#ctx0" brushRef="#br0">6953 7464 8162,'9'4'-178,"1"1"1,-1 8 92,6 1 0,-1 6 300,0 9 0,0 7-127,0 7 1,-6 1 275,-3 8 0,1 2-247,-1 8 0,0 2 156,-5 7 1,0 0-191,0 1 1,0-5-118,0-5 1,0-5 28,0-10 1,-2-10 174,-2-4 0,0-5-96,-5-9 0,4-6 13,-4-8 0,-1-4-172,-4-1 0,-5-11 150,0-3 1,-6-10-361,1 1 0,4-4 264,1-2 0,4 1 48,6-1 1,-2 6 4,6-1 1,2 5-46,8-5 1,3 5-108,6-4 1,6 4 93,4-5 1,3-1-407,1-8 0,6 1 189,-1-6 0,1 7-870,0-3 1123,-11 4 0,10-4 0,-10-3 0</inkml:trace>
  <inkml:trace contextRef="#ctx0" brushRef="#br0">7223 7563 8147,'2'-14'14,"2"0"1,-2 4 117,3 1 260,3 6-100,-1-4 0,3 15-51,-1 6 1,-5 4-111,0 10 1,-2-1 139,-2 11 1,0-5-260,0 5 1,0-5 137,0 5 1,0-8-501,0-1 1,2-3 71,2-7 0,-2-4-319,3-6 45,-4-6 0,4-3 202,0-9 0,-1-10-201,-4-5 0,0-3 551,0-1 0,0-13 0,0-3 0</inkml:trace>
  <inkml:trace contextRef="#ctx0" brushRef="#br0">7323 7321 8147,'14'-22'0,"0"3"0,2 10 402,3 4 1,-3 4-23,3 1 1,-8 0-365,-2 0 1,-1 7 87,1 8 0,-2 2-65,-7 12 1,0-3-22,0 12 0,0 0 94,0 5 1,0 4-177,0 1 0,0 1 121,0-2 1,0-4-618,0-1 0,0-1 268,0-7 1,0-3-1052,0-7 919,0-4 0,-7-7 424,-2-4 0,-4-9 0,-1-7 0</inkml:trace>
  <inkml:trace contextRef="#ctx0" brushRef="#br0">7209 7705 7422,'14'-6'-546,"0"4"1115,0-2 0,7 1-208,3-2 1,3 2-451,1-7 1,0 2 59,1-1 1,-7-2-64,-3 6 1,-3 0 131,-2 5-306,-6 0 1,-8 7 69,-10 2 1,-9 8 121,-4 2 0,-4 7 168,-2-3 1,-2 6-102,2 4 0,-1-3 165,11 3 1,-3-8-109,8-1 1,-2-7 80,12 2 1,-6-8-19,5-1 0,2-7 57,8 2 0,4-5-82,10-5 0,-1-8-9,5-5 0,6-6-228,4 5 0,5 0 124,-5 5 1,0-2-189,-4-3 0,-2 8-105,-4-3-48,-2 9 95,-13-1 1,-5 7-121,-13 4 0,-1-2 113,-12 7 278,-1-1 0,-11 12 0,-1 1 0</inkml:trace>
  <inkml:trace contextRef="#ctx0" brushRef="#br0">7166 8189 8147,'-8'6'-159,"4"3"205,2-2 1,10-2 513,6-10 1,2-3-105,8-6 1,4-7-421,5-3 0,8-9 109,2-5 0,11-3-614,7-1 1,-1 2 276,-8 7 0,-4 0 212,-10 9-79,-10 10 1,-1-11 0,-5 9 0</inkml:trace>
  <inkml:trace contextRef="#ctx0" brushRef="#br0">7578 8217 7517,'7'-14'-492,"-1"-7"999,4-2 0,2 1-183,-2-2 0,2 0-413,3-4 0,-3 1-460,-2 3 71,2-3 1,-10 12 477,3-4 0,-4 3 0,-1 2 0</inkml:trace>
  <inkml:trace contextRef="#ctx0" brushRef="#br0">7522 7890 8116,'-8'2'-364,"3"2"1,3 0 967,2 5 1,0 7-145,0 8 1,0 4-50,0 5 0,0 2-132,0 3 0,-4 3-268,-1-3 1,-5-3-110,6-2 1,-1-5-673,5-4-692,-6 3 1145,4-11 1,-6-2-384,3-10 700,-2-2 0,-8-8 0,1-2 0</inkml:trace>
  <inkml:trace contextRef="#ctx0" brushRef="#br0">7280 8174 8116,'0'15'0,"-5"4"0,0 0 0,-4 6-352,4-1 1,-6 1 90,2-1 0,1-2-331,-2-3 592,1-4 0,-5 6 0,-1-7 0</inkml:trace>
  <inkml:trace contextRef="#ctx0" brushRef="#br0">7223 8317 8116,'14'6'280,"0"3"0,5 4-15,0 1 1,8 5-13,2 0 0,1 2 27,8-2 1,0-5-28,4 0 0,4 0-890,-3-4 637,9 2 0,-14 3 0,11-1 0</inkml:trace>
  <inkml:trace contextRef="#ctx0" brushRef="#br0">7863 7691 8041,'14'5'450,"0"0"1,1-1-491,-1-4 1,2 0 136,2 0 1,-2 0-1375,3 0 1277,-3 0 0,5 0 0,1 0 0</inkml:trace>
  <inkml:trace contextRef="#ctx0" brushRef="#br0">8005 7776 8041,'0'15'-10,"0"-4"65,0 3 0,0-1 535,0 10 0,0 2-132,0 9 0,0 4-304,0 9 0,-5-1 36,1 6 0,-1-11-335,5 2 1,1-5-75,4-1 0,-2-2-37,7-6 1,-2-7-1549,1-3 1331,4-10 0,-10-6 473,6-12 0,-5-7 0,2-12 0</inkml:trace>
  <inkml:trace contextRef="#ctx0" brushRef="#br0">8289 7535 8041,'29'-29'0,"-5"1"-267,-1-1 1,-1 1 327,2 0 0,1 1 542,-6 3 1,0 5-572,-5 10 0,-4 2 5,-1 7 1,-4 0-143,5 0 1,-7 8 72,2 6 0,-4 7 81,-1 7 0,0 7 29,0 3 1,0 8 24,0 1 1,2 5-7,2-4 0,0 5 132,5 0 0,-4 3-21,4 6 0,-6 3-312,2 6 0,-3 0-69,-2 0 1,0-6 126,0-4 1,-2-8-344,-3-6 1,2-11 180,-6-7 0,-1-7-67,-4-8 0,0-6-12,0-3 0,-1-10-246,1-5 0,-2-9 174,-3-4 0,2-10 359,-7-5 0,7-3 0,-4-2 0</inkml:trace>
  <inkml:trace contextRef="#ctx0" brushRef="#br0">8161 7734 8041,'10'4'-168,"-1"1"0,-5 11 913,0-2 0,3 8-217,-3-3 0,1 7-361,-5-3 0,-2 4 78,-2 2 0,2-1-246,-3 0 1,-2-1-78,-3-3 0,2 0-257,-1-10-94,6 3 1,-5-15 249,3 3 0,3-10-344,-2-5 1,8-9 231,6-4 0,7-4-21,2-2 1,6 3-12,-1 2 1,1-1 225,-1 6 0,1 0 75,-6 4 1,2 6 163,-2 0 0,-8 4 410,3-5 1,-8 7-102,4-2-49,-7 4 1,2 1-133,-10 0 0,-3 0 21,-6 0 1,-2 6-56,-3 4 1,-3 4-426,-6 5 1,4-2-74,0 7 1,7-7-57,-2 2 0,9 2-1128,6-2 1446,2 0 0,8-5 0,2 0 0</inkml:trace>
  <inkml:trace contextRef="#ctx0" brushRef="#br0">9014 7321 8073,'-14'15'0,"0"5"-138,0 4 0,4 4 496,1 6 0,4 2 549,-4 6 1,5 1-393,0 0 0,2 4 69,2 1 0,0 4-359,0-5 0,2 5-1,2-4 0,6-1-396,9-4 1,3-9 168,6-5 3,7-7 0,2-8 0,5 0 0</inkml:trace>
  <inkml:trace contextRef="#ctx0" brushRef="#br0">8375 7805 8102,'-8'0'472,"1"0"-102,7 0 0,0 6-53,0 4 1,5 4-294,0 5 0,1 3 87,-1 6 0,-3-4-576,2 0 1,-2-1 266,-2 6 1,0-2-501,0-4 0,-2 3 165,-2-7 533,2-7 0,-11 7 0,5-3 0</inkml:trace>
  <inkml:trace contextRef="#ctx0" brushRef="#br0">8233 8132 8092,'0'-10'-144,"0"1"1,6 4 472,3-4 0,6 4-27,3-5 1,5 1-139,5-5 0,0 1-1448,1 4 1284,-1-4 0,1 5 0,-1-6 0</inkml:trace>
  <inkml:trace contextRef="#ctx0" brushRef="#br0">9285 7236 8108,'8'0'167,"4"0"0,-4 2 314,6 2 1,-6 4-507,-3 7 0,-4 0 33,-1 4 1,0 2-287,0 3 0,-6 4 118,-3 0 0,-10 1-59,-5 4 0,-3-1-101,-1 1 0,1-3-123,3 3 1,-1-8 186,6-1 1,-5-7 255,5 2 0,5-8-96,5-1-87,5-7 555,-2 3 1,12-7-237,4-4 0,3 2 95,1-7 0,6 2-105,4-1 1,3-2 121,1 6 1,-1-4-76,-3 4 0,1 0 94,-6 5 1,0 8 79,-5 6 0,-1 7-136,-4 7 1,-2 2 142,-7 3 0,-5-1-45,0 6 1,-4-5-25,4 5 1,-4-5-38,4 5 0,0-11-207,5 1-456,0-9-103,0 2 1,6-16-447,4-10 0,2-9 486,3-15 0,-1-7 478,0-7 0,0 1 0,1-7 0</inkml:trace>
  <inkml:trace contextRef="#ctx0" brushRef="#br0">9498 7265 8108,'14'0'0,"-4"0"261,-1 0 0,-4 6-24,4 3 1,-6 4 136,2 1 1,1 7-148,-1 2 0,0 9-187,-5 1 1,0 5 27,0-5 1,0 0 117,0-4 0,0-1-187,0 1 1,0-7 290,0-3-1415,0-3 815,0-2 0,0-8-234,0-6 1,0-12 225,0-12 0,5-5 50,-1-4 0,1-3-278,-5-7 1,5-1 545,0-3 0,4 2 0,-4-2 0,6 8 0,-2 1 0,4 11 0,1-2 0,1 10 63,-1 0 0,0 8 136,0 2 1,0 6 533,1-2 0,-6 8-319,1 2 0,-7 11-58,1-2 1,3 10 27,-2-1 0,-2 4-365,-8 2 0,2 5 109,-7 4 0,6-1-650,-6 0 0,5-3 2,-4 4 0,4-7-851,-4 2 1371,5-9 0,-8 3 0,4-5 0</inkml:trace>
  <inkml:trace contextRef="#ctx0" brushRef="#br0">9541 7549 8074,'6'-14'0,"2"4"121,6 1 1,0 1 112,0-2 0,1-2-139,-1 2 1,0 2 121,0-1 1,1 4-621,-1-4 7,0 6-302,0-4 575,-6 7 0,-8 8 30,-9 6 1,-4 2-61,-1 8 1,-5-1-61,0 6 0,-5-1 344,5 1 0,-3-7-143,8-3 0,-4 0 401,9-5 0,3 3-168,1-7 0,5-4 3,5-1 0,4-5-179,10-5 0,-2-3 71,7-6 1,0-5-355,4 0 1,1-5 113,-1 6 1,-4-1-251,0 4 0,-12 3-125,2 2 160,-9 4 1,0 7 77,-10 4 0,-9 3 261,-10 6 0,-3 7 0,-1 3 0,0-2 0,-1 1 0,-3 1 141,4 5 0,-4-1-123,9 0 0,-4-4 724,-2 0-496,7-7 0,7 2 160,5-9 1,8 1-84,2-7 0,13-2 19,11-12 0,4-1-253,5-12 1,-1 4 80,6-5 1,-6 0-460,1-4 1,3 0 180,2-1 0,-3 2-385,-2 4 0,-9-3 219,-5 7 1,-5 0-390,-5 5 0,-2 5 663,-7-1 0,-7 1 0,-1-6 0</inkml:trace>
  <inkml:trace contextRef="#ctx0" brushRef="#br0">9711 7265 8074,'6'14'-246,"-4"2"-62,3 3 1,-4 4 973,-1 10 0,0 4-156,0 5 0,0 7 62,0 3 0,-4-1-162,-1 1 0,0-4-43,5 4 0,0-5-119,0 5 1,2-1-203,2 1 1,-2-3-960,3-7 0,1-5 641,-1-4 0,1-14-1725,-1-5 1410,-4-9 0,4 0-403,-10-10 990,4-9 0,-18-8 0,3-7 0</inkml:trace>
  <inkml:trace contextRef="#ctx0" brushRef="#br0">9654 7862 8407,'0'14'303,"0"0"1,-6 2-108,-4 3 1,-2-2-338,-2 7 1,-7-7 4,-3 2 1,2-3 24,-1-2 0,5-1-418,-1-4 1,3-2 128,2-7 400,6 0 0,-4-7 0,4-1 0</inkml:trace>
  <inkml:trace contextRef="#ctx0" brushRef="#br0">9811 7748 8074,'19'0'90,"0"0"1,0 6 105,-5 4 1,-2 2 164,-2 3 0,1 0 304,-6 4 1,1-3-289,-1 3 1,1-3-115,4-2 1,2-6-264,-2-3 0,2-4 0,3-1 0</inkml:trace>
  <inkml:trace contextRef="#ctx0" brushRef="#br0">9996 7449 8077,'15'-1'-170,"4"-4"0,3-3 1348,7-6 0,-1-2-453,1-3 1,1 2-658,3-7 0,3 2 58,7-2 1,-7-1-322,-3 6 1,-7 0 27,-3 5-1856,-5 6 1155,-4 2 868,-8 12 0,-25 2 0,-4 6 0</inkml:trace>
  <inkml:trace contextRef="#ctx0" brushRef="#br0">10166 7393 7897,'13'1'452,"-4"4"1,-1 3 70,-3 6 1,-4 7-55,4 2 1,-3 10-181,-2 5 1,0 3 170,0 2 0,-2 3-161,-3-4 1,4 9-259,-4-8 1,-1 1-241,1-6 0,0 1-489,5-6 0,-1 1-113,-4-6 0,3-6 141,-2-3 660,2-3 0,2-8 0,0-2 0</inkml:trace>
  <inkml:trace contextRef="#ctx0" brushRef="#br0">10180 7734 8030,'16'-19'-208,"3"0"1,-2-6 83,7 1 0,0-3 595,4-1 0,1 4-228,-1 0 0,-6 4-439,-3 1 1,-3 0-1089,-2 9 749,-6 4 535,-2 0 0,-6 6 0</inkml:trace>
  <inkml:trace contextRef="#ctx0" brushRef="#br0">10251 7705 8030,'8'22'0,"-1"-1"-346,-7-7 1,4 5 49,1 0 0,0 5 1312,-5-5 0,0 4-524,0-4 0,0 5-478,0-5 0,0 0-65,0-5 181,0 0-1250,0-6 846,0-1 0,0-11-309,0-5 0,0 0 223,0-10 1,0-2 359,0 2 0,5-5-93,-1 5 1,7-4-30,-1 4 0,3 0 153,1 5 0,2-1 80,2 1 1,5 2 340,5 2 1,0-3-184,1 4 1,-1 1 428,1-1 0,-12 5 192,-3 0-638,-3 2 1,-3 4-140,-3 2 0,-5 4-198,-5 7 0,-4 0 31,-10 4 0,-3-1 147,-7 5 0,6 1-448,-1 4 0,7 1 157,-2-1 0,4-6-435,6-3 1,3-3-98,6-2 134,0-6 0,3-5 596,6-12 0,7-13 0,12-14 0</inkml:trace>
  <inkml:trace contextRef="#ctx0" brushRef="#br0">10820 6909 7938,'2'-8'974,"2"4"-578,-2 2 1,11 8-163,-4 4 0,4 4 0,1 5 1,0 3-15,0 6 1,5 2 316,0 4 0,5 2-121,-5 7 0,5 2-344,-5 8 0,0 0-237,-5 14 0,-6 5 121,-5-32 1,-2 1 0,-5 1 0,-3 0-137,-1 0 0,-3 1 1,-3-1-1,-3 0 166,-2-2 1,0 0-1,-1 1 0,-1 0-301,0-2 0,-1-2 0,-2 1 0,-2 0 160,-2-2 0,-1-1 0,0-3 0,-2-1 155,-4-2 0,-1-1 0,1-1 0,-1-2 0,-4-2 0,1-2 0,1 1 0,0-1 0,0-1 0,0 0 0</inkml:trace>
  <inkml:trace contextRef="#ctx0" brushRef="#br0">12100 7506 8323,'-14'0'0,"-1"0"0,1 0 387,0 0 1,4 2 0,2 3 507,2 4 1,1 4-443,5 1 1,11 2-331,4 3 0,8-8 152,1 3 0,16-9-396,7-1 1,10-8 168,9-6 0,1-9-489,8-4 0,-8-4 345,-6-2 1,-9 1-985,-4-1 0,-7 3 74,-8 2 1006,0 3 0,-17 1 0,5-2 0</inkml:trace>
  <inkml:trace contextRef="#ctx0" brushRef="#br0">12768 7307 8323,'22'2'-884,"-3"3"1,-2-4 1493,2 4 0,3 1-231,7-1 0,-4 0-13,4-5 1,-4 4-174,8 1 1,-3 0 246,-1-5 1,-6 0-135,1 0 1,-11 0 27,1 0-302,-9 0 0,-1 6-311,-8 4 1,-11 9-30,-8 4 0,-17 12 154,-7 8 1,-7 3-137,-3 10 0,26-29 0,-1 0 1,0 5-1,-1-1 0</inkml:trace>
  <inkml:trace contextRef="#ctx0" brushRef="#br0">13578 7165 8019,'-14'14'-340,"0"-6"321,6 5 1,3-12 565,10 4 0,5-5-184,8-5 0,11-4-282,9-10 0,-2-3 70,2-7 0,0-4-304,5 0 0,-7-5-23,-3 5 0,-4 5-21,-6 4 1,-7 11-346,-6-1 542,-7 9 0,-3 12 0,-8 8 0</inkml:trace>
  <inkml:trace contextRef="#ctx0" brushRef="#br0">13522 7506 8019,'12'7'-333,"7"-7"0,8-13 78,6-11 0,-1-7 579,6-3 0,0 1-86,4 5 0,-4-1-336,0 1 0,-6 1-17,1 3 1,-9 4-115,-6 6 1,-3 4-516,-6 1 744,4 6 0,-12-4 0,6 7 0</inkml:trace>
  <inkml:trace contextRef="#ctx0" brushRef="#br0">13905 7222 7861,'0'14'95,"0"7"270,0 2 1,0 12-98,0 8 0,0 1 50,0 8 1,0 0-123,0 5 1,-4-2 3,-1-2 0,0-3-488,5-3 0,0-9 226,0 0 0,2-8-618,2-6 1,0-10 389,5-9 0,-1-5-404,2-5 694,2-9 0,-4-14 0,6-9 0</inkml:trace>
  <inkml:trace contextRef="#ctx0" brushRef="#br0">14289 6710 8901,'-9'16'-462,"-1"3"1,-4 5 585,-5 9 0,-6 3-87,1 7 1,2-1-80,-2 1 1,7-7 16,-2-2 1,5-4-337,4-2 0,2-7-457,4-7 818,2 0 0,-4-19 0,6 4 0</inkml:trace>
  <inkml:trace contextRef="#ctx0" brushRef="#br0">14090 6895 8228,'0'14'4,"0"7"184,0 2 1,2 4 186,3 2 0,-4 1-68,4 3 0,-4-5-129,-1 1 1,2-2 70,3-8 1,-2-5-147,6-5 0,1-6 108,4 2 0,5-5-350,0-5 1,8-9-142,1-10 0,1-7-194,4-2 1,-3-7 119,-2 2 0,-6 5 119,-3 5 0,-3 6 165,-2 7 1,-6 6-59,-3-1 1,-3 9 12,-2 1 1,-7 11 1,-2 8 0,-9 11-79,0-2 0,-8 9 32,3-4 1,-4 2-104,-2-2 0,1-2 125,-1 7 1,1-5-13,0 5 0,1-6 169,3 1 0,3 2-19,7-2 0,2-1 214,2-9 0,2-4 57,3-9 99,4 2 1,1-13-138,9-4 1,9-4-11,1-15 0,6-5-405,-1-4 1,3 0 110,1 5 0,-1 4-15,-3 0 0,-4 7 52,-6-2 1,-1 8-430,-4 1 249,-2 7 0,-7 5 253,0 12 0,-7 2 47,-2 8 1,-8 6 179,-2 7 1,-2 0-50,2 1 1,3 0-115,-3 4 1,4-1 137,0-3 1,1-1-123,0-4 1,4-10-89,1 1 112,6-6-479,-4-11 112,7 0 1,7-18 92,2-4 0,4-3 85,1-1 1,0 1-23,1-6 0,0 2 81,4-1 0,-1-4-54,5 3 0,-5-1 151,1 1 0,1 4-75,-1 5 1,-5 3 520,-4 2-291,-7 4 1,8 8-75,-6 2 1,-2 6 6,-8 9 1,2 3-57,-6 6 1,4 2 126,-5 3 1,6-3-136,-6 4 1,7-6 44,-2-4 0,5 1-259,5-6 0,-2-2-308,7-7 1,-1-4-10,5-6 0,5-8 213,0-6 1,2-8-123,-2-11 0,-3-4 81,3-5 1,-4-2-436,0-4 0,-6 2 660,0-6 0,-5 6 0,2-3 0</inkml:trace>
  <inkml:trace contextRef="#ctx0" brushRef="#br0">14616 6710 8097,'0'27'-248,"0"-3"1,0 4 434,0 1 1,-1 5 343,-4 9 1,-3-2-435,-6-3 0,0 3 57,-1-3 0,0-2-135,-4 2 1,4-6 119,1 1 0,2-9-690,7-5 334,0-4-131,5-7 0,6-14 132,4-13 0,3-6-30,1-4 0,5 1-31,0-1 0,4 3 126,-4 2 0,5-1 260,-5 6 1,6 4-163,-1 6 0,-2 6 458,2-2 1,-7 3-172,2 2 1,-8 7 196,-1 2 1,-7 10 44,2 5 1,-12 9 222,-7 5 1,-5-2-306,-5 2 0,-3 2-134,4 7 0,-4 2-623,-2 3 1,6 2 298,-1-7 0,7-1-900,-2-8 0,3-5 485,2-9 1,1-4-767,4-5 1245,-4-7 0,5-8 0,-6-8 0</inkml:trace>
  <inkml:trace contextRef="#ctx0" brushRef="#br0">14488 7350 8091,'15'-8'66,"-1"3"0,0 4 84,0 1 0,2 6 282,3 3 0,-2 12 482,7 7 1,0 1-694,4 4 1,2-1 13,3 1 1,-1 2-2032,6 2 1616,-7-2 1,11-6 0,-6-1 0</inkml:trace>
  <inkml:trace contextRef="#ctx0" brushRef="#br0">15327 6739 8152,'8'-8'498,"-2"1"1,-6 15-140,0 6 1,-6 9-103,-3 10 0,-12 9-354,-7 11 1,-2-3 4,-8 2 0,5-1-77,-5 1 1,6-3-200,-1-6 1,-2-7 268,2-3 1,4-9-626,6-5 297,5-4 427,-2-7 0,6-8 0,-1-8 0</inkml:trace>
  <inkml:trace contextRef="#ctx0" brushRef="#br0">15185 7037 8138,'14'-8'-45,"0"3"1,1 5 44,-1 5 0,0 5 856,0 9 1,-6 4-286,-3 11 1,-3 3-180,-2 11 1,-2 4-56,-3 10 1,-1 1-216,-4 3 0,-1 2 10,7-6 0,-6 4 67,5-4 0,1-7-766,4-8 0,0-6 397,0-8 1,6-3-977,3-15 1,-1-6 325,2-14 0,-2-9 51,1-9 1,2-17 70,-6-7 698,0-13 0,-5 1 0,0-4 0</inkml:trace>
  <inkml:trace contextRef="#ctx0" brushRef="#br0">15555 6582 8138,'14'0'15,"0"0"0,-6 2-15,-3 3 0,-7 9-286,-7 9 0,-7 6 128,-13 4 1,-1 8-54,-3 6 0,-2 4 111,-2-8 1,2 2 166,6-7 1,3-4-162,2-6 0,5-6-112,9-8 216,-2 1-67,10-8 1,1-2 240,5-10 0,12 2-141,-2-6 0,10-1 153,0-4 1,3 0-47,1 0 1,0 4-17,1 1 0,4-1-88,0-4 0,-4 1 24,-6 4 0,-10-2-56,1 6 95,-3 0-129,-3 5 1,-8 8 42,-9 7 0,-10 0-19,-5 9 1,-3 0 34,-1 4 1,-1 1 0,1-1 1,1-4-27,3-1 1,5-10 27,10 1-226,3-9 1,9 1 125,6-6 0,7-8-155,12-6 1,1-5 117,-1-4 0,6-3 75,-1 7 0,-6 0-12,-8 5 0,-4 6 157,0 3-23,-1 4 0,-8 2-140,-6 4 1,-8 9 348,-11 10 0,-3 3-108,-6 1 1,-2 6 120,-4-1 0,9 0-74,-3-5 0,9 1-245,0-1 1,5-6 150,4-3 0,4-3-479,6-2 1,6-6-35,4-3 0,4-10 209,5-4 1,1-4-938,4-1 1085,3 0 0,-11-7 0,4-1 0</inkml:trace>
  <inkml:trace contextRef="#ctx0" brushRef="#br0">15270 7449 8106,'7'15'0,"1"-1"51,6 0 1,5 0 43,0 0 0,4 2 134,-4 3 0,5-3-456,-5 3 0,0-3 95,-5-2 1,-1 0-155,-4 0 1,2-4-104,-6-1 230,0 1 0,-7-1 105,-3 1 0,2-7-113,-6 2 1,-1-5 54,-4-5 1,1-3 16,4-6 1,-2-2 120,6-3 0,0 2-59,5-7 0,2 2 211,3-2 1,3-1-75,6 6 1,6-5 173,4 5 0,3-4-70,1 4 0,6-5 144,-1 5 1,5 0-32,-5 5 1,0 0 61,-5-1 1,-5 3 4,-4 2 1,-8 4-93,-2 6 1,-6 2-94,2 2 0,-10 11 50,-4 8 1,-10 10-291,-5 5 1,-3-1 74,-1 1 1,-1-2-30,1 2 1,1-3-87,3-7 0,1-6-437,8-3-1228,-2-3 1310,16-8 1,2-15-437,13-12 0,7-7 868,7-8 0,7-2 0,1-7 0</inkml:trace>
  <inkml:trace contextRef="#ctx0" brushRef="#br0">16095 6824 8101,'9'-14'126,"1"-1"1,1 1 176,8 0 1,-3 0-153,3 0 0,1-1 85,-1 1 1,5 0-272,-5 0 1,1 1 113,-1 4 1,-8-2-221,4 6 1,-6 2 100,1 7 1,-4 6 36,-6 9 0,-2 3-7,-2 6 1,0 6-134,-5-1 1,6 5-145,-2-5 1,2 0 102,-2-5 0,4 1-392,-4-1 0,3-6 576,2-3 0,0 3 0,0 1 0</inkml:trace>
  <inkml:trace contextRef="#ctx0" brushRef="#br0">16010 7151 8059,'6'-8'1111,"3"-5"-810,10 4 0,-1-5-425,5-5 0,1 3-328,5-3 1,-1 2 294,0-2 0,-5 4-578,-4 1 342,-4 0 187,-7 12 0,-3 4 68,-10 12 0,-7 4-66,-7 10 1,-7-3 243,3 8 0,-9-1 119,-1 1 0,4-6 321,6 6 1,10-12-230,-1 2 0,8-5-36,-4-4 1,9-6-68,1-3 0,7-5-124,12-5 1,3-5 108,7-9 0,-1-1-545,1-4 1,-2-3 80,-4 4 331,4-4 0,-11-8 0,5-1 0</inkml:trace>
  <inkml:trace contextRef="#ctx0" brushRef="#br0">16180 6938 8056,'5'9'-370,"0"1"0,1-1 1021,-1 5 0,-4 2-196,4 3 0,-3-2-64,-2 7 1,-2 0-149,-3 4 0,-3 2-58,-6 3 0,-6-1-62,-4 6 1,-9 6-154,-5 8 1,-8 4-716,-1 0 0,-5 1 593,4 0 1,7-6 161,8-4 0,9-9-37,5-5-2471,3-9 1328,2-10 1170,6-14 0,2-14 0,6-8 0</inkml:trace>
  <inkml:trace contextRef="#ctx0" brushRef="#br0">16024 7407 8056,'20'3'0,"4"6"0,-3 2 156,-2 13 1,-5-2 60,-5 2 0,2 3 359,-6-4 1,5 0-538,-6 0 1,6-5-15,-6 1 0,6-8-1306,-5-2 940,6-6 1,-8 2-354,6-10 1,-5-3 693,0-6 0,-2-6 0,-2-2 0</inkml:trace>
  <inkml:trace contextRef="#ctx0" brushRef="#br0">16166 7407 8030,'0'-14'-691,"5"-1"484,-1 1 0,12 1 207,-1 4 0,3-2 236,1 6 0,-3-6 373,3 2 0,2 2-226,-2 3 0,0-3 11,-5 3 1,0-1-104,0 5 0,-6 1-77,-3 4 1,-4 0-62,-1 9 0,0-1 64,0 10 0,-6-4-311,-3 5 1,-9 4 116,-1 6 0,-1-6-301,1-4 0,1-2 79,-5 2 1,5-4-46,-1-6 1,4-6-468,0-3 1,3-5 297,2-5 1,4-6-846,6-13 1258,0-6 0,0-25 0,0-3 0</inkml:trace>
  <inkml:trace contextRef="#ctx0" brushRef="#br0">16621 6497 8069,'14'-8'0,"-4"2"147,-1 6 143,1 0 0,-2 1 538,-4 4 1,-2 3-644,-2 6 1,0 5-357,0 0 1,-5 5-574,0-5 0,1 4 349,4-4 0,0-4-1043,0-6 1438,6-6 0,2 3 0,6-6 0</inkml:trace>
  <inkml:trace contextRef="#ctx0" brushRef="#br0">16905 6540 7801,'-15'1'698,"-4"4"1,-4 1-175,-5 4 1,-2 7-338,-3-3 1,-5 10-85,-9 0 0,2 7-230,-2 2 0,3 2-169,1-2 1,13-3 197,6 4 1,12-6-247,2-4 1,7-4 180,-2-6 0,10-4 48,5-1 0,8-5 40,6 0 1,5-4 108,4-4 0,3-4-59,7-7 1,-1 0 31,1-4 1,0 1-260,-1-5 0,-5 4 154,-4-5 0,-9 7 48,-5-2 1,-1 3-47,-3 2 235,-4 6-220,-11 1 0,-8 9 89,-6 3 0,-7 9-21,-7 10 1,-7 2 116,-3 3 1,-3 4 103,-2 0 0,2 2-102,3-2 0,8-8 79,7 4 0,10-10 27,-1 0-267,9-3 1,5-4 115,9-2 0,10-6-3,5-8 1,5-4-117,4-6 0,-3-1 106,3 1 0,-3 1-180,-2 4 0,-4-4 89,0 4 1,-7 1-250,2-1 222,-9 5 1,-4 0-16,-6 8 0,-8 6 45,-6 9 1,-7 3 6,-7 6 1,-5 2 46,-1 4 0,-5-3 119,1 7 0,-3-5 130,-2 5 0,9-2-75,5 2 1,9-3-78,10-6 0,4-3-38,6-2 0,3-5-21,6-9 1,7-4-30,13-6 1,10-11-16,4-3 0,4-10-145,1 0 1,-4-3-55,3-1 0,-4 1-220,-5 3 0,-5-1 151,-9 6 1,-4-1 88,-6 1 171,1 3 0,-7-5 0,-2 7 0</inkml:trace>
  <inkml:trace contextRef="#ctx0" brushRef="#br0">16749 6938 8034,'8'1'-312,"-3"4"1,1 3 1073,-1 6 0,-1 7-186,-4 2 0,0 6-98,0 4 1,2 3-138,3 7 0,-2 6 391,6 3 0,-6 6-208,2 9 0,2 9-468,-5-34 0,0 1 0,3-1 0,0 0 141,0 33 1,1-8-262,-1-1 0,-2-6-378,6-3 1,-1-11 400,2-4 0,1-10-342,-7-4 151,1-5-445,-5-16 1,-1-2-207,-4-10 0,2-4 1070,-7-10 1,1-9-1,-6-9 1</inkml:trace>
  <inkml:trace contextRef="#ctx0" brushRef="#br0">17744 7137 8024,'-8'1'173,"4"4"105,2-3 1,10 9-46,6-7 0,13 6 261,11-5 1,14-1-365,5-4-181,3-6 0,0-2-253,-3-6 1,8 0 191,-9-1 0,3 1-811,-7 0 0,-9 1 946,-10 4 0,-9-4 1,-4 5-1</inkml:trace>
  <inkml:trace contextRef="#ctx0" brushRef="#br0">18469 6881 8072,'29'0'-10,"-1"0"0,1 0 53,-1 0 0,0 0 222,1 0 1,-2 6-32,-4 4 0,3-3 69,-7 3 1,-2-1-56,-7 6 0,-4 5-187,-6 4 1,-3 3-57,-7 1 0,-1 1-194,-13-1 1,-4 5-19,-5 0 1,-5 2-265,5-2 0,0-9 471,4 0 0,1-1 0,-1-1 0</inkml:trace>
  <inkml:trace contextRef="#ctx0" brushRef="#br0">19308 6682 8005,'0'16'478,"0"2"0,0 6-590,0 9 1,0 5 80,0 10 0,0-3 268,0 8 1,-6-1-121,-4 5 0,-4-2-72,-5-3 1,3-3-46,-3-6 0,5-7-101,5-3 0,-2-4-329,6-6 302,0-9 0,5-9-1034,0-10 1162,6-9 0,2-21 0,7-9 0</inkml:trace>
  <inkml:trace contextRef="#ctx0" brushRef="#br0">19379 6639 8005,'13'-14'140,"-4"0"0,4-1 87,-4 1 1,3 0-70,-3 0 0,4 1 31,-4 4 1,-1 2-48,1 7-267,-5 0 0,2 2 115,-6 3 1,0 9-105,0 10 0,0 4 97,0 5 0,0 4 197,0 5 0,0 7-183,0 3 1,0 4 38,0 0 1,0-3 52,0-1 0,0-7 233,0 3 0,0-6-606,0-4 0,2-3 153,2-6 0,-2-3-1032,3-2 506,-4-3 657,-1-7 0,-12-13 0,-4-2 0</inkml:trace>
  <inkml:trace contextRef="#ctx0" brushRef="#br0">19209 7009 8005,'1'-8'0,"4"3"0,3 3 62,6 2 1,2-4 68,3-1 1,-3-1-43,3 1 0,-4 3-121,0-2-709,-1 2 468,-6 2 0,-2 2-144,-6 2 1,-2 9 136,-2 6 1,-4 1 279,-6-1 0,-5 2 0,0 3 0,-5 1 0,5-6 0,0 6 227,5-1 1,0-4-163,-1-1 1,7-3 633,4-2-469,2-6 1,15-1-98,6-7 1,8-7 9,6-2 0,-2-5-191,7-5 0,-5 1-15,5-5 0,-6 5-415,1-1 165,-3 3 199,-8 9 0,-9 0 413,-13 7 1,-13 13-138,-10 6 0,-4 3 341,-2 6 1,1-1-192,-1 11 0,-4 0 69,0 5 0,0-1-21,4 1 1,4-2 90,6-3 0,2-5-646,12-9 226,0-4 0,9-12-717,5-3 1,7-16 389,12-8 1,1-13-237,-1-6 1,1-7 531,-1-3 0,7-5 0,1 2 0</inkml:trace>
  <inkml:trace contextRef="#ctx0" brushRef="#br0">19592 6966 8005,'15'-8'0,"5"-3"40,4 6 0,3-6 185,1 2 0,5 1 7,1-2 1,3 3-6,-3-3 1,-1-3 130,-5 4 1,-1 3-118,-3 1 1,1 3-133,-6 2 1,-5 8 131,-4 6 1,-7 7-189,2 7 1,-4 7-56,-1 3 0,-6 8-72,-4 1 0,-1 5-6,2-4 1,-4 5 70,4 0 0,-2-6-97,1-4 0,-2-4 40,2-10 0,2-4 107,-1-11-31,-1-6 1,-4-14-498,0-13 0,0-13 27,-1-6 0,1-3-151,0-2 0,0-10 21,0-4 279,-7-9 0,-1-12 0,8 35 1,-1-1-1</inkml:trace>
  <inkml:trace contextRef="#ctx0" brushRef="#br0">19792 6468 8005,'22'0'147,"0"7"33,-3 2 0,-3 9 230,2 1 0,-8 12 370,-5 2 0,-4 13-337,-1 6 1,-8 15-252,-6 4 0,2-31 0,-3 0-314,-3 1 0,-2-1 0,-3 2 0,-1 0 249,-2 0 1,0 1 0,-1-3 0,-1 0-297,-1 1 1,1-1 0,-17 26-514,8-4 1,7-12-1331,6-12 2012,10-9 0,7-7 0,7-3 0,0 3 0</inkml:trace>
  <inkml:trace contextRef="#ctx0" brushRef="#br0">20076 6582 8036,'19'-5'-167,"0"1"0,11-7 175,-2 1 0,10-2 431,0-3 1,5 1-447,4 0 0,-9-2-397,0-3 0,-8 3 74,-6-3 0,-1 4-594,-8 0 924,2 1 0,-15 0 0,4 0 0</inkml:trace>
  <inkml:trace contextRef="#ctx0" brushRef="#br0">20403 6383 8036,'-8'21'-101,"2"-4"-57,6 7 1,-5-1 322,0 6 1,-1-1 359,1 1 1,2-1-412,-6 1 0,4 2 36,-5-2 0,2 2-148,-1-7 0,-2 1 121,6-1 0,0-4-281,5-5 1,0-1 94,0 0 0,7-6-266,2-3 1,10-10 69,5-4 1,4-12-98,5-7 0,-3-2-237,4-8 1,-4 1 592,-2-1 0,-6 4 0,-3 5 0,3 1 0,0-1 0</inkml:trace>
  <inkml:trace contextRef="#ctx0" brushRef="#br0">20645 6497 8036,'-15'6'-172,"1"7"324,0 6 0,-7 8 155,-2 1 1,-4 2 124,-2 8 0,1 0-120,0 5 0,-6 4-183,1 0 0,-11 5-178,1-4 1,-1 2 140,6-7 0,3 1 101,7-11 1,6-6-229,3-8 0,8-3-113,1-2-36,7-6 0,5-3-37,12-10 0,7-4 91,7-10 1,7-2-142,3-2 1,3-4 45,1 3 1,-1 3 171,-3 2 1,2 1-114,-7 3 0,-5-2 428,-4 7-181,-6 4 46,-4 0 1,-8 12 99,-6 4 0,-8 4-62,-6 5 0,-7 3-78,-7 6 0,1-1-5,3-3 1,-1 1-202,6-6 0,5 0-9,5-5-29,5 1 0,4-3-9,10-2 0,4-4-143,5-6 0,2 0 287,2 0 1,3 0-91,-8 0 1,1 0 384,-4 0 0,-1 0-117,0 0 0,0 6 290,1 4 0,-8 2-153,-2 3 1,-3-1 49,-2 0 1,0 0-20,0 0 0,-7 5-66,-2 0 1,-5 5-297,-5-5 0,-3 5 117,-7-5 0,1 0-229,-1-5 1,2-5 95,4 1 1,-2-7 60,6 2 0,4-5-162,6-5 1,7-9-132,2-10 0,8-4 88,11-6 1,5 0-53,9-4 0,2-5-221,3 0 0,1 1 146,-6-6 1,1-2-244,-6-2 0,5-4-28,0 0 0,-1-1 596,-8 0 0,4 0 0,-6 0 0,-1 0 0,2 0 0,3 1 0</inkml:trace>
  <inkml:trace contextRef="#ctx0" brushRef="#br0">20829 6341 8006,'10'14'-74,"-1"0"0,-5 5 796,0 0 1,-2 6-327,-2-1 1,0 3-422,0 1 0,-2 1-4,-2-1 0,-4 0 120,-7 1 0,-4-1-97,1 1 1,-6-2 118,5-4 1,-3 3 13,8-8 1,-4 0-8,9-9-216,2-2 0,1-9-8,6-3 1,3-4-189,7-10 1,1 3 38,12-3 1,1-1 157,5 1 0,4 0 40,0 5 1,0 6-6,-4 3 1,2 3 115,-2 2 0,1 0-72,-11 0 0,3 7 425,-8 2 0,2 10-22,-12 5 1,0 4 125,-9 5 0,-5 4 68,-9 5 0,-3 6-161,-6-1 0,-9 7-482,-5-2 0,-1 3-87,-4 2 0,3 0-70,1 0 0,8-7 146,7-2 0,6-15 163,7-5-90,1-15 0,2 4 0,2-12 0,4 0 0</inkml:trace>
  <inkml:trace contextRef="#ctx0" brushRef="#br0">20645 7094 8006,'22'0'0,"5"0"474,-4 0 0,10 8 691,5 6 1,3 3-437,2 12 0,4-2-296,1 11 1,4 0-691,-5 4 1,7 1 368,-2 0 0,5-2-112,5-3 0,-25-18 0,3 1 0,4-3 0,-1 0 0</inkml:trace>
  <inkml:trace contextRef="#ctx0" brushRef="#br0">12228 9852 8269,'-10'-5'0,"1"1"0,4-1 0,-4 5 0,5 0 0,-2 0 0,14 5 0,6-1 0,8 6 0,11-6 0,10 1 0,9-5 0,5-1 655,5-4 1,2-5 809,8-9-865,-8-3 1,7-6-316,1-1 0,-3 3-766,2 2 0,-12 3-867,-12 7 1,-11 5-109,-7-1 1456,-7 7 0,-8-3 0,0 6 0</inkml:trace>
  <inkml:trace contextRef="#ctx0" brushRef="#br0">12910 9568 8221,'14'0'365,"5"-5"-305,0 0 1,7 0 392,-3 5 0,4 0-83,2 0 1,1 0-206,3 0 1,-3 0 439,3 0 1,-8 0-131,-1 0 0,-7 0-154,2 0 1,-3 7-63,-2 2 0,-6 9-698,-3 1 1,-4 7 323,-1 3 0,-11 6-1025,-3 7 1140,-10 7 0,-4 2 0,-8 6 0</inkml:trace>
  <inkml:trace contextRef="#ctx0" brushRef="#br0">20517 9553 8017,'-8'15'325,"3"-1"1,5 0 25,5 0 0,3 5 449,6 0 0,6 0-352,4-5 0,11-4-200,8-1 0,15-7 30,18-2 0,3-8-373,-34 0 1,0-3-1,0-1 1,0-3 139,-2-1 0,-1-1-23,2-3 1,1 1-1,-2 0 1,1 1 69,5-2 0,1-2 1,-1-2-1,0-1-69,1-1 1,0-1 0,-4 0 0,-1-2-66,-4-2 1,-1 0 0,0 0 0,0-1 12,-4-1 0,-1-1 1,5 0-1,-1 1-208,-3 2 1,-1 0 0,3-1 0,-1 1 123,-1 0 1,-1 0-1,-5 2 1,-2-2-180,-1-1 1,-2-2-1,-2-2 1,-1-1 179,-3-3 0,0 0 0,-2-1 0,0-1 54,-2 2 1,-1 0 0,0-2-1,0 0 28,0 2 1,1 0 0,-1-7-1,0-1 53,1-2 0,-2 0 1,0-1-1,-2 0 33,1 1 1,0 0 0,-3 3 0,1 1-37,2 1 1,-1 0-1,-2-2 1,-2 1 236,1-2 1,-2 1 0,0 3 0,-2 1-68,-1 0 1,-1 1 0,-1-34 266,4 0 1,-10 2-239,-4-2 0,-5-3-214,4 36 1,1 1 0,1 1-1,0 1 37,-1 0 0,-1 0 0,-1-1 1,0 1-97,-1-2 0,0-1 0,1 0 0,2-1-164,-1-1 1,1 0 0,-2 2 0,-1 1 108,1-1 1,-1 0 0,0 3 0,0 1-134,-16-32 1,1 6-215,-11 4 0,-8 2 336,-11 3 0,23 29 0,-3 1 80,-5 0 1,-1 0 0,0 4-1,0 0-134,-1 0 1,-2 1 0,2 0 0,0 1 157,0 3 1,-2 1 0,-5-1 0,-2 1-34,-4 1 1,0 2 0,1 0 0,1 2 55,3-1 1,0 0 0,1 0 0,1-1-40,0-3 1,0-1-1,-4 2 1,-2 0 62,-1-2 0,0 1 1,2 0-1,0 0-27,2-1 0,1 1 1,3 1-1,0 0 89,0-2 1,-1 1 0,-1 2 0,-1 2 6,-5 0 1,0 1-1,3 2 1,1 0-87,1-1 0,0 1 1,-2 4-1,-1 1-9,-2 1 1,0 1 0,-4 1 0,0 0 18,0 1 1,-1 0-1,1 1 1,2 0-34,9 1 1,0 1 0,0-2 0,1 1 28,6 3 1,1-1-1,1-2 1,1 0 344,-26 2 1,10-2-432,14-2 1,12 0 17,11 0 0,5-2-392,4-2 1,5 0-190,10-5 0,9 6-841,10-2 1470,16-3 0,-3 0 0,12-6 0</inkml:trace>
  <inkml:trace contextRef="#ctx0" brushRef="#br0">19251 4848 8242,'-8'-7'-1245,"-4"0"1315,10-1 1,-6 1 509,4 7 0,0 2-18,-5 3 1,3 7-203,-9 7 0,-2 13-283,-11 1 0,-7 8 66,-3 6 0,-5-1-368,-4 6 1,3-6 286,-4 2 0,10-10 73,5-5 0,9-5-161,5-4 0,5-8 142,5-7 364,-4-6-338,12 4 1,2-9 45,13-3 0,7 4-128,7-4 0,4 5-13,6 5 1,6 4-143,13 10 1,0 5 94,0 9 0,0-5 0,-1 10 0,1 3 0</inkml:trace>
  <inkml:trace contextRef="#ctx0" brushRef="#br0">21725 6952 8070,'-5'-10'57,"1"1"0,-1 4 242,5-4 0,6 5 1,5 0 197,7 2 1,4-3 84,6 1 1,13-3-166,7 3 0,18-4-210,10-6 1,-32 6-1,2 0-357,3-1 0,1-1 0,1-1 0,0 0 170,2-3 1,3-1 0,4 1 0,1 0 43,5 0 0,1-1 0,-4 1 0,0 0 17,-1 0 1,-1-1-1,-2 1 1,-1 0-252,0 0 1,-2 0-1,-3 2 1,-2 2 82,-2-1 0,-3 3 0,32-2-1037,-22 5 0,-11 4 154,-12 1 970,-9 0 0,-4-7 0,-6 0 0</inkml:trace>
  <inkml:trace contextRef="#ctx0" brushRef="#br0">23488 6312 8017,'22'10'-402,"-3"-1"0,3-1 512,2 1 0,3 4 135,1-3 1,1-3 505,-1 3 0,7-5 190,3 4 1,-3-4-373,-2 4 1,-3 1-275,-2 4 0,-10 0-67,-4 0 1,-11 7 13,-3 3 1,-19 3-654,-14 1 1,-8 7 17,-7 3 1,4-2-700,-3 2 1,-2 0 582,1 4 0,7-2 509,8-7 0,9 0 0,4-11 0</inkml:trace>
  <inkml:trace contextRef="#ctx0" brushRef="#br0">24640 6483 8023,'0'-15'-629,"5"1"-631,-1 0 1260,1 6 0,-5-4 0,0 4 0</inkml:trace>
  <inkml:trace contextRef="#ctx0" brushRef="#br0">24597 6397 8023,'-14'0'326,"6"-6"228,2 4 0,6-2-15,0 8 0,0 11 29,0 8 1,0 9-262,0 1 0,-5 5-114,0-5 1,-6 10-179,2-5 1,2 6 170,3-6 1,-3 3-629,3 2 0,-1-9 297,5-5 0,0-2-817,0-8-296,0-7-411,6-5 1669,2-20 0,0-3 0,-2-12 0</inkml:trace>
  <inkml:trace contextRef="#ctx0" brushRef="#br0">24341 6227 8177,'-12'1'-95,"2"4"0,-1 3 280,6 6 1,-6 2-13,2 3 1,-4 3 114,-1 7 1,4 4-169,1 0 1,1 6-21,-1-1 0,2 3 481,7 2 1,0 4-166,0 1 0,0 5-331,0 0 1,7 0 118,2-1 0,5-4-306,5-10 1,3-4-11,7-5 0,9-9 27,9-5 0,5-7 142,15-8 0,-6-2-16,6-3 0,-12-4 191,2-10 1,-11-10-82,-4-9 1,-1-4 5,-8-6 0,-4 3-6,-5-8 0,-9 3 65,0-2 0,-8 1-218,-7 4 0,-7 1 88,-8-6 1,-5 0-199,-9-5 0,-4 8-413,0 6 0,-6 9 62,1 10 1,-10 10 206,-4 9 0,-11 14 256,-8 15 0,0 5 0,30-6 0,0 3 0,-3 0 0,-1 1 0,-1 4 0,0 0 0</inkml:trace>
  <inkml:trace contextRef="#ctx0" brushRef="#br0">19834 9113 8153,'14'0'339,"1"1"189,-1 4 1,6 5-175,4 8 0,1 0 16,-1 6 0,-2-1-186,-3 6 27,-3 5 1,3-4-17,-10 4 0,2-3-93,-6 2 0,-2-3 85,-7 4 0,-4-4 55,-7-2 0,0 0-210,-4 1 0,-3 4-29,-7 0 0,4-1-94,-4-9 1,4 3 122,-8-7 0,5 0 97,4-5 0,3-5-17,7 1 1,5-7-27,-1 2 0,9-4-12,1-1 0,7 0 16,12 0 1,10-6-376,9-3 1,-2-4 144,2-1 0,0-2-582,5-3 0,4-3 149,0-7 0,1 1-86,-6 0 1,-5 4-1091,-4 0 1749,-9 7 0,-4-10 0,-6 5 0</inkml:trace>
  <inkml:trace contextRef="#ctx0" brushRef="#br0">19550 8914 8113,'-22'0'0,"1"0"0,9 1-505,2 4 1,-1 3 687,6 6 1,-6 7 763,2 2 1,1 11-317,-2 3 0,7 6-198,-2 4 1,-1 7-172,1 3 0,1 9-34,4-4 0,1 4-369,4 1 1,-2 1 136,7-7 0,5 7-233,9-2 1,5-7 191,4-2 1,5-16-189,9-3 1,10-13 408,9-6 0,4-10-97,1-4 1,-6-5 291,-4-5 0,6-15-113,4-13 1,-2-7-39,-33 19 1,-1 0 0,0-3 0,-2-1 131,24-27 1,-3-5-86,-12-5 1,-12 4-18,-6-4 1,-8 4-145,-7 1 0,-2-5-211,-7 0 1,-7-2 98,-2 7 0,-12-2-461,-7 12 1,-10 1 209,-14 8 0,-7 11-38,-12 13 1,-4 8 154,-1 11 1,36 4-1,1 4-790,-2 4 1,1 4 929,-3 1 0,-1 3 0,-6 4 0,-1 2 0,-1 2 0,0 0 0,-2 4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14716 4222,'-22'-22,"-5"2,17 12,-15 1,16 7,-12 0,7-6,-7 5,6-6,-12 7,-2 7,-10 2,-4 10,4-3,4 15,-3-2,3 7,2-3,3 7,2-2,1 3,3 1,-3 1,5 12,0 4,1 6,20-4,6-9,12-9,14 6,7-6,7 1,-7-11,3-8,1 4,1-10,0 0,-1-8,1-2,-5-6,0 2,-2-11,2-9,3-2,-3-11,-2 1,2-11,-6 0,1-5,-3 1,-2-1,-1-4,-3-1,-5-1,-10 2,-2 1,-7-6,0 1,0-1,-13-3,-7 3,-14 0,-5 8,1 20,-3 3,-2 7,-1 6,-3 3,2 4,-13 2,6 4,0-2,9 7,7-1,-12 5,17 1,2-1,23-6,14-2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18356 9625,'-30'-15,"9"1,15 0,6 0,0 6,0-5,19 30,-8-18,35 33,-15-23,31 5,-4-1,-4-12,-7 4,-12-3,0-2,0 0,-5 0,11 6,0 2,6 6,-4-1,-5-4,0 4,15-5,4 6,-3-6,-5-2,-7-6,1 0,-7 0,12-6,-9 3,13-7,-4 7,4-2,-1 4,1 1,-3 0,-7 0,1 0,12 6,-3 8,-1 2,-10 5,0-1,-3-4,11 9,-6-6,1 0,3-5,-7-4,2-1,-2-1,3 2,-7 2,11-4,-2 13,5-5,-1 10,-13-10,-1 5,6-7,3 0,12 0,-4 1,-9-7,4-2,-3 0,13-4,-6 10,-2-10,0 11,-12-12,4 12,-1-10,3 6,-2-4,-3 5,-5-7,5 2,-7 2,23-5,-8 11,17-5,-6 6,3-5,-3 1,-3-7,-12 2,1 3,18-7,-1 12,18-12,-15 6,-6-7,-11 0,-8 0,0 0,4 0,2 0,4 0,-4 4,3 1,-2 0,-3-5,1 0,12 6,-3-4,10 6,-10-4,-8-2,-6 3,0 1,5-1,0 0,-1-5,1 0,-1 0,-4 0,0 0,-6 0,15 0,-9 0,18 0,-6 6,7-5,0 6,0-7,-7 6,-1-4,-12 4,-3-6,-12 6,-1-4,-13 11,4-12,-10 12,-2-5,-8 0,-12-2,-2 0,-13-4,-8 10,-1-4,-11 7,4-1,0 0,-4 0,11 0,1 1,-4 5,3-4,-13 4,-3-1,3 0,8-4,11-6,0 1,-17 10,-4 2,-5 13,0-5,14 5,-12-7,10 1,-11-1,8-7,2-7,11 0,-6-6,11 12,-19 3,12 5,-3 0,9 1,9-7,-4 5,-3-5,-8 6,-5 1,6-7,0 5,-6-5,5 13,-3-1,9 4,9-9,2 4,5-3,-6 6,-1-1,1-7,6 1,-5-1,11 1,-11-1,12 7,-6 1,7 1,0 4,-1-5,-5 7,-9-7,-1 11,-9-10,6 5,6-5,-6 4,9-3,-11 17,7-11,-1 11,1-10,0 4,-1 0,1-5,-1 11,7-17,2 9,-1-10,5 5,-4-5,5 4,-5-5,-2 0,0 5,1-4,7-1,0 5,0-11,-1 11,-5-4,-2 12,-13 1,5 7,1 0,3-7,10-1,2-6,1-7,5 5,0-4,-4 5,4-5,0-3,1-11,7-3,2-21,3-14,3-12,6-21,0-3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21782 11657,'-6'-30,"4"-3,-11 11,12 0,-5-5,-1 18,6-10,-12 17,5-10,-6 10,-7-4,-7 6,-8 0,-7 0,-6 0,5 0,1 0,15 0,-5 0,15 6,-9 2,7 12,-2 9,0 7,-5 13,11-5,-5 5,7-12,6-9,-4 5,10-9,-11 4,12 6,-6-17,7 16,0-11,7 13,1-5,6 11,0-11,-6-1,11 4,-16-16,16 10,-5-13,8 0,7 1,6-8,7 0,15-7,-11 0,3-2,-16-3,-3 4,17-12,-2 5,5-12,-1-2,-6-13,-7 11,-7-3,4 1,-3 2,6-11,-1 7,-13-1,-1 1,-7 6,-6 1,-2 7,0 0,-4-1,4-11,1 2,-6-4,5-12,-6 15,0-16,-6 6,-2-1,-12-1,-9 9,-1 7,-11 13,11-4,2 10,-5-4,9 6,-5 0,-10-6,7-2,-23 0,4 1,-5 7,-1 0,13 7,2-6,8 18,4-16,1 16,9 2,-7 15,-3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19962 14728,'-28'-41,"-7"10,5-4,-5 14,0 13,-1 2,-13 6,5 6,-5-4,6 11,-6-12,5 18,1-3,9 12,12 7,1 8,13 1,3 3,4-9,1 10,0-4,0 13,0 0,6-1,2 1,6 0,7 0,7 0,18-10,6-9,2-5,-7-14,-1 0,6-4,-1-3,1-2,-3 2,6-4,4 0,5-2,3-12,-10-3,-8-4,-12-1,-3-7,4-2,-7-4,2-2,-7-1,-3-3,-7 1,-2-5,-6 3,-8-4,-8 2,-6-2,-10-3,-14 3,-1 2,-13-2,-3 11,-2-1,-3 9,8 0,1 3,-1 2,4 6,-4 3,0 4,-5 1,0 6,-6 2,17 6,9-3,-1 21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22194 14828,'-22'-37,"8"9,1 7,5 7,-12-6,-2 10,-13-9,-1 18,-13-6,-2 20,1 3,-6 12,9 1,0-1,-1-4,10-1,-3-4,-1 5,4-7,0 2,0 4,-8-1,3 6,4-6,10 11,7-3,8 13,8 0,18-1,11 1,22-8,7-7,-3-7,-6-12,-2 2,11-6,-4 4,4-4,-11 0,2-5,-4 0,13-6,0-4,0-2,-9-3,-2-5,-3-4,-3-3,-7-1,-6 6,-1-18,-13 9,-19-12,-13 10,-6 9,-11-3,-3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9043 5715 8446,'-14'0'-48,"-1"0"900,1 6 0,6-3-341,4 7-317,2-7 0,4 8 128,2-6 0,6 6 4,9-2 0,5-1 20,9 2 0,11-7-64,13 2 0,11-4-223,8-1 0,-34 0 1,1-1-109,-3-1 1,0-1 0,2 0 0,-1-2 10,34-9 0,-2 0-13,3-1 1,-5 6 20,-5-1 1,-4 7-51,-10-1 0,-9 2-630,-10 2-166,-3 0 0,-10 2-72,-5 2-199,-7 4 1,-15 6 1146,-2 1 0,-10-1 0,-3 0 0</inkml:trace>
  <inkml:trace contextRef="#ctx0" brushRef="#br0">10095 5530 8294,'14'0'-50,"0"0"0,2 5 0,3 0 0,-1 1 50,5-1 0,-4-4 0,5 4 0,0 1 1271,4-1 0,7 0-529,3-5 0,1 0-182,-1 0 0,2 5-238,-7-1 1,-2 3 176,-7-3-321,-3-2 0,-13 11-197,-4-4 0,-12 10-321,-11 5 1,-15 9 273,-18 5 1,-8 3-720,-2 2 0,26-17 0,-1 1 458,2 1 0,-1 1 59,-4 1 0,0 0 0,-3 2 0,0-1 0,-3 2 0,-1-1 0</inkml:trace>
  <inkml:trace contextRef="#ctx0" brushRef="#br1">4109 14202 8034,'-28'-8'479,"6"2"-479,8 6 0,7 0 391,7 0 1,7 0 572,2 0 0,10 5-174,5-1-274,3 8-330,7-5 1,3 6 404,5-3-361,14-4-315,-4 0 0,17-4 132,-2 2 0,-4-2 34,-2-2 1,-2-6-236,-2-4 0,-7 1-64,-2-5 0,1 3-283,-2-8 1,0 3 188,-4 2 0,-7-1-191,-2 1 1,-11 5-1216,-4-1 743,-3 7 376,-8-3 694,-2 6 1,-6-7 0,0-1 0</inkml:trace>
  <inkml:trace contextRef="#ctx0" brushRef="#br1">5005 13961 8034,'16'1'120,"3"4"1,-2-4 109,7 4 0,0-3 424,4-2 0,0 4-230,1 1 0,4 0 29,0-5 1,-4 5 76,-6-1-85,-5 7-273,9-3 1,-12 3 219,4 4-162,-3-4-15,-8 9 1,3-6 143,-6 1 1,0 0-102,-5 4 1,-7 4-29,-2 5 0,-13 2-320,-11 3 105,-4 10 1,7-18-1,-3 0-792,0 3 1,0 1-190,-5 3 0,0-1-379,-5 1 1,1 1 1113,1 3 0,3-1 231,2-2 0,0-1 0,2 1 0,1 0 0,1 0 0,2 1 0,-1 2 0,0 0 0</inkml:trace>
  <inkml:trace contextRef="#ctx0" brushRef="#br1">6043 9767 8243,'-10'0'-299,"1"0"509,6 0 0,-8-2 936,6-3-937,-6 4-167,3-12 1,-5 10-119,4-6 0,-4-1 79,4-4 0,-5-2 140,-5-3 1,3 2-40,-3-7 0,2 0 125,-2-4 1,3-1-181,-3 1 0,1-7-3,0-3 1,3 2 7,1-2 1,0 0 54,4-4 0,-1-1-163,2 0 1,-2-4 82,6-1 1,-4 4-115,4 2 0,0 1 68,5-12 1,0 6-69,0-5 0,0 0 89,0-5 0,2-5-110,2 1 0,0-6 136,5 6 1,2-2 0,8 1 1,2-1 87,2-4 0,4-1-78,-3 7 0,1-1 44,-1 5 0,3 7-33,-4 2 1,-1 0-43,2 0 1,-2 1-58,2 4 1,3-6 83,-3-3 1,7-3-26,2-2 1,12-5-13,-3 1 0,10 4-388,0 5 0,4 0 396,1-5 0,-5 5 101,0-1 0,-6 8-293,1-3 0,2 4 229,-2 1 1,9 1-23,1-1 0,1 0 10,8 1 1,-4-1 51,4 0 1,-6-4-292,2 0 0,-4-5 217,-1 4 1,-26 22-1,2 2 18,33-19 0,-34 18 1,1 1 130,33-14 0,-6-5-80,2 10 1,-9-2 102,-1 2 1,1 3-115,4-3 0,-1-2-22,1 2 0,5 0 30,-1 5 1,-1-1-13,-7 1 0,-4-1 6,-7 1 0,-5 1 312,-4 3 0,-3-1-439,-2 6 1,-4 0 306,0 5 0,-12 1-693,2 4 690,-2-4-609,2 12-435,-6-6 428,-2 7 0,-12 0-803,-4 0 1,-2 0 8,-3 0 1162,1 0 0,0-6 0,0-2 0</inkml:trace>
  <inkml:trace contextRef="#ctx0" brushRef="#br1">8346 5516 7863,'14'0'523,"1"0"1,0 0-350,4 0-83,4 0 1,5 0 27,0 0 1,2 0-8,4 0 1,0 0 390,4 0 1,2 0-119,-7 0 1,-5 2-232,-4 2 1,-7 4 63,2 6 1,-9 2-94,-5 3 0,-12 10-25,-7 8 1,-13 11-173,-11 4 0,-7 3-908,-3 2 0,-4 2 473,5 2 237,6 4 0,17-30 1,0 1-1,2 0 1,0-1-1</inkml:trace>
  <inkml:trace contextRef="#ctx0" brushRef="#br1">3541 6952 8087,'-8'-14'388,"-5"-1"-197,12 7 1,-6-9 483,7 3-352,7-10 0,0 2-142,8-6 0,0-6 29,4 1 0,-1-6-346,5 1 119,-5 3 1,4-1-148,-3 3 0,-5 7-394,0-2 1,-1 14-1406,-8 0 1190,6 9 773,-10-2 0,-1 7 0,-8 0 0</inkml:trace>
  <inkml:trace contextRef="#ctx0" brushRef="#br1">3583 6710 8087,'0'14'0,"0"1"42,0-1 0,5 0 193,0 0 0,7 2 141,3 3 0,-1 3-84,5 7 0,3 5-108,2 4 1,1 3-29,-1 2 0,2-2-142,-2-3 0,3 3-554,1-3 0,-4-8 361,0-2 1,-7-9-450,2 0 265,-9-9-168,-4-4 1,-6-17-40,0-3 570,-13-10 0,-2-4 0,-14-9 0</inkml:trace>
  <inkml:trace contextRef="#ctx0" brushRef="#br1">3711 6952 8087,'0'-8'-303,"11"-3"-38,4 6 1,3-6 383,1 2 1,-1 1 403,6-2 0,-2 1-301,1-5 1,3 1-340,-7 3 0,-5 4-100,-5 6 268,1 0 1,-2 8 21,-4 6 1,-4 2-1,-4 8 1,-4-1-91,-6 6 1,-1-2 110,1-4 1,1-2 96,4-7 1,-2 0 225,6 1-136,0-8 1,5-2-152,0-10 1,7-4-59,2-10 0,4-8-203,1-6 0,0-6-7,1 1 0,-1-2 214,0 2 0,0-3 0,0 5 0</inkml:trace>
  <inkml:trace contextRef="#ctx0" brushRef="#br1">3768 6625 8087,'14'-14'-229,"1"-1"0,-1 1 145,0 0 0,2-5 149,3 0 0,-3-6 51,3 1 0,-4 2-571,0-2 195,-1 7-448,0-4 708,-6 13 0,-2 2 0,-6 6 0</inkml:trace>
  <inkml:trace contextRef="#ctx0" brushRef="#br1">3853 6596 8087,'15'8'-837,"-1"3"734,0-6 1,0 6 319,1-1 0,-1 4 4,0 5 0,0-2-80,0 7 1,1-4-317,-1 9 0,-2-4 91,-2 8 0,1-7-337,-6-3 1,4-5 61,-4 1 359,0-4 0,1 0 0,2-1 0</inkml:trace>
  <inkml:trace contextRef="#ctx0" brushRef="#br1">4067 6596 8087,'8'-22'0,"4"-3"-699,-2 6 0,-4-5 338,-1 5 0,-4 5 361,-1 5 0,0 6 0,0-4 0,-6 20 0,4-2 0,-2 13 0,1-7 0,-2 2 0,3-3 0,-2-2 0,4-1 80,4-4 0,-1 8 57,7-2 0,-1 2 246,6-3 1,-1 5-122,0 0 1,5 6 110,0-1 1,1 5-65,-1 4 0,2-3-271,3 3 1,3-3-71,-4-2 1,-1-1 144,2-3 0,-7-4-446,2-5 0,-8-3 4,-1-2-52,-7-4 0,3-7 143,-6-4 0,-8-9 238,-6-10 0,-6-3 0,-9-1 0</inkml:trace>
  <inkml:trace contextRef="#ctx0" brushRef="#br1">4223 6341 8087,'6'-37'0,"1"2"-151,2 7 0,2-5-189,-6 0 0,4 6 231,-4 8 1,0-2 117,-5 2-516,0 0 127,0 5 380,0 0 0,0 6 0,-6 2 0,-2 6 0,-6 0 0,-1 0 0</inkml:trace>
  <inkml:trace contextRef="#ctx0" brushRef="#br1">4223 5999 8087,'0'-8'-1091,"5"1"1081,0 2 0,1 3 316,-1-3 308,-4 4-66,12 1 0,-5 5 72,6-1-370,-6 14 1,3-9 13,-6 10 0,1 3-29,-1 2 0,-4 9-211,4 5 0,-3 5 113,-2 4 1,0-1-353,0 6 0,-5-5 159,0 6 1,-4-9-194,4-2 0,-5 0-139,6-9 1,-3-2-307,3-7 0,2-8-678,-3-7 1372,4-6 0,-6-3 0,0-8 0</inkml:trace>
  <inkml:trace contextRef="#ctx0" brushRef="#br1">4337 6312 8087,'14'6'-714,"0"4"500,1 9 0,-1-2 770,0 7 0,0 0-108,0 4 1,1 0 0,-1 1 0,0-1-413,0 1 0,2-2 131,3-4 0,-3 3 95,3-7 0,-3-5 204,-2-5-3212,0-6 2097,-6 4 0,-2-14-101,-6-2 750,-6-10 0,-8-3 0,-8-7 0</inkml:trace>
  <inkml:trace contextRef="#ctx0" brushRef="#br1">4394 6341 8087,'-8'-29'-258,"-3"5"57,6 1 1,0 4 292,5-5 0,2 5 259,3-5 0,3 5-134,6-4-64,0 5 0,0-2-187,0 6 1,1 1 140,-1 4 1,0 2-178,0 7 0,0 0 126,1 0 0,-1 8-5,0 6 1,0 7 49,1 7 1,-1 7 52,0 3 1,0 3-69,0 2 1,1-1 12,-1 1 1,5-7-294,0-3 1,0-3 111,-5-1 0,0-5 164,0-1 0,1-10 51,-1 1-63,-6-3-156,-2 3 86,-6 1 0,-6-7 0,-2-2 0</inkml:trace>
  <inkml:trace contextRef="#ctx0" brushRef="#br1">4436 6426 8087,'8'-14'0,"5"-1"-25,-4 1 1,2 0-121,-1 0 295,3-7 0,-6 5-140,8-3 1,-1 4 86,0 0 1,-1 6-172,-4-1 142,4 7 0,-12 3-264,4 10 0,-3 9 98,-2 4 1,-2 6-155,-3 4 1,2-3 68,-6 3 0,-1 2 115,-4-2 1,5-1 163,-1-9 1,7 3-101,-2-7 585,4 0-358,1-11 1,1-2-101,4-6 1,3-13-170,6-6 1,0-3-204,1-6 1,-3 1-813,-2-11 1061,2 6 0,-4-15 0,6 3 0</inkml:trace>
  <inkml:trace contextRef="#ctx0" brushRef="#br1">4465 5957 8087,'14'-11'0,"0"-4"0,0-2 213,1-11 0,5-2-43,4-4 1,3-2 22,1-7 0,-4 2-223,0 3 1,-7 5-235,2 10 1,-3 2-655,-2 7 918,-6 6 0,4 8 0,-4 8 0</inkml:trace>
  <inkml:trace contextRef="#ctx0" brushRef="#br1">4664 5928 8087,'9'0'-34,"1"0"24,-7 0 568,10 7-237,-12 0 1,7 12-458,-3 0 0,-4 5 105,4-5 1,-3 5-85,-2-5 0,0 4 68,0-4 0,-2-1-336,-3-9 197,4 4 1,-7-12-193,3 4 204,4-3 0,-10-9 23,6-2 0,0-5-57,5-5 1,0 3 88,0-3 0,5-2 176,0 3 1,6-1-92,-2 4 0,-1 3 300,1 2 0,1-2 89,4 2 1,-4 4 67,-1 1 1,-4-1 312,4 1-176,-6 0-483,10 5 1,-11 2 413,2 3-868,-2 2 1,-8 12 222,-4 0 1,2 0-413,-1-4 0,4-6 130,-4 1 0,4-7-561,-5 1 997,1-2 0,-5-15 0,0-2 0</inkml:trace>
  <inkml:trace contextRef="#ctx0" brushRef="#br1">4707 5758 8087,'6'-8'0,"2"1"96,6 7 1,-5 2 206,1 3 0,-2 3-5,1 6 0,4 6 0,-4 4 0,4 5-86,1 4 0,-4-3-30,-1 3 1,5 2-56,5-2 1,2 5-133,-2-5 1,-2 0-195,7-5 198,-7 7 0,4-6-531,-7-1 403,0 1 1,-6-14 404,-3 4-225,-3-9 0,-9-4-164,-2-6 1,-5 0 130,-5 0 1,-2-1-596,-3-4 0,-1-8 266,6-6 0,-1-8 311,1-1 0,-4-7 0,-5-8 0</inkml:trace>
  <inkml:trace contextRef="#ctx0" brushRef="#br1">4849 5345 7738,'8'11'901,"-4"4"1,-2 8-990,-2 1 0,0 1-6,0-1 0,0 1 130,0-6 0,0 0-188,0-5 167,0 1 0,1-7-53,4-4 159,-3 4-58,10-6 1,-8 4-51,5-6 0,1-6 38,4-4 1,-5-2-122,1-3 1,1-4-186,8 0 0,-3-4-331,3 4 0,-8-6 262,-2 1 0,1-1-140,4 1 0,-6 2 464,-4 3 0,4 3 0,-6-4 0,3 5 0,2 7 0,-5 4 88,3 8 0,-4 4 191,-1 7 0,0 0 442,0 4 0,0-1-288,0 5 1,2 1-290,3 4 0,-4-5 129,4-4 1,-3 1-914,-2-1 0,0-5-215,0-4 855,0-1 0,-7 5 0,-1 1 0</inkml:trace>
  <inkml:trace contextRef="#ctx0" brushRef="#br1">4948 5544 8077,'7'8'19,"0"5"68,8-4 0,4 9 346,0 1 0,0 6-142,-5-1 0,0 3-50,0 1 1,0 5 7,1 0 0,-1 1-116,0-6 0,-1-1 116,-4-4 0,4 3-337,-4-7 1,2 4-169,-1-4 0,1 5-705,-6-5-562,-1 0 796,-4-5 212,0 0 1,-1-7 205,-4-7 0,-1-7 309,-4-7 0,-2-5 0,2 0 0,-1-11 0,2 2 0,-4-4 0,5-3 0,-6-1 0</inkml:trace>
  <inkml:trace contextRef="#ctx0" brushRef="#br1">5119 5729 8077,'0'-35'-1904,"0"5"1975,0-3 1,1 3 376,4 2 1,-2 1-126,7 3 1,-7 8-50,2 7 1,1 4 130,-1-4-239,6 6 0,-5 3-70,4 9-42,2 4 0,-5 7-51,2 4 0,4 3 106,-4 1 1,4 5-180,1 1 0,0-1 53,0-5 1,1 1-86,-1-1 1,0-4 30,0-1 1,-4-5-373,-1 1 1,-4-3 43,4-2 0,-5 0-112,0 0 1,-2-4 510,-2-1 0,-6 1 0,-2 4 0</inkml:trace>
  <inkml:trace contextRef="#ctx0" brushRef="#br1">5119 5815 8077,'0'-15'0,"5"0"-42,-1-4 0,7 3 152,-1-3 0,2 3 9,3 2 1,-6 1 378,1 4-648,-1-4 0,1 11-88,-1-2 0,-6 8 183,2 6 1,-3 9-4,-2 5 0,0 2 88,0 3 1,-2-1-55,-3 1 1,2-1 15,-6 1 1,5-6 139,0 1 0,2-11-96,2 1-188,0-9 1,0-1-309,0-8 1,0-11 221,0-8 0,2-11 238,2-3 0,-2-11 0,4-2 0</inkml:trace>
  <inkml:trace contextRef="#ctx0" brushRef="#br1">5346 5232 8077,'7'-8'1033,"-6"-5"-594,6 12 0,-7-4-221,0 10 0,0 4 16,0 10 1,-2 3-519,-3 7 0,-1-6 288,-4 1 0,-2-7-973,2 2 0,2-5 969,-1-4 0,-1 3 0,-4-6 0</inkml:trace>
  <inkml:trace contextRef="#ctx0" brushRef="#br1">5190 5246 8077,'8'14'0,"3"7"151,-6 2 0,6 6-37,-2 4 0,-1 3 578,2 7 0,-3 0-229,3-1 1,3-5-305,-4-4 0,2-10 368,-1-4-877,9-3 0,-7-10-2,7-6 0,0-12-211,-9-12 1,1-3 39,-2-1 1,2-5 202,-6-1 0,4 0-786,-4 1 1106,0 3 0,1-12 0,2 6 0</inkml:trace>
  <inkml:trace contextRef="#ctx0" brushRef="#br1">5460 5260 8077,'8'0'135,"-2"0"-38,1 6 0,-4 4 376,6 9 0,-4 3-81,4 6 0,-5 1-128,0-1 1,3 4-31,-3-4 0,1 4-230,-5-8 1,-5 2 97,1 3 0,-3-7-611,3-3 0,-3-3-25,-2-2 1,-4-6-303,4-3 0,-4-4 214,-1-1 0,1-1 622,4-4 0,-4-3 0,-1-13 0,-8-1 0</inkml:trace>
  <inkml:trace contextRef="#ctx0" brushRef="#br1">5361 5559 7951,'4'11'355,"1"3"-78,6 3 0,-3 12 234,6-1 1,0 2-97,1 3 0,-1-7-26,0 2 1,0-4-109,0-1 1,5-4-34,0-9 1,5-4 0,-5-6 0,6-1 2,-1-4 0,-3-9-93,-2-10 0,-5-9-137,-5-5 1,2-3-705,-6-2 0,0 0 424,-5 1 0,0 1-906,0 3 1,-2-2 46,-3 7 1118,4 6 0,-18-6 0,3 3 0</inkml:trace>
  <inkml:trace contextRef="#ctx0" brushRef="#br1">5432 4848 8266,'14'-8'211,"0"2"1,0 12 33,0 3 0,1 9-125,-1 1-76,0 6 1,-4-4-222,-1 2 1,-1-1 142,1-3 1,-1-5-368,-3 1 217,-3-1-225,4-12 182,-6 4 1,-5-14-60,1-6 0,-1-2 8,5-8 0,0 1 278,0-6 0,0 1 0,0-1 0,6 6 0,4-1 0,2 6-125,2 0 1,1 3 168,-1 6 0,0-2 524,0 6 1,-4 2-217,-1 8 1,-6 3 53,2 6 0,-3 6-55,-2 4 1,-2 3-71,-3 1 0,1 1-318,-11-1 1,4-1 130,-8-3 0,4 1-346,0-6 0,6-5 150,-1-4 1,6-7-91,-6 1 1,7-4-44,-2-4 0,5-9-157,5-6 1,3-5 125,6 5 0,7-4-44,2 4 1,4 0 3,2 5 0,-2-1 306,-4 1 0,4 0 0,-5 0 0</inkml:trace>
  <inkml:trace contextRef="#ctx0" brushRef="#br1">5872 5132 8166,'2'21'-61,"3"-7"186,-4 0 1,12-12 339,-4 2 0,-1-8-81,2-6 1,-6-9-625,6-4 1,-5 0-63,4 0 0,-6 1-246,2-2 0,-3 2-623,-2 3 1171,0 3 0,-7-4 0,-1 5 0</inkml:trace>
  <inkml:trace contextRef="#ctx0" brushRef="#br1">5773 4933 8146,'0'14'-843,"5"5"878,-1 0 0,7 6 277,-1-1 1,1 5-113,-2 4 0,2-8 14,-6 4 0,5-6-457,-6 1 159,7 3 0,-7-11-674,5 2 548,-6-2 1,4-1-602,-7-1 288,0-6 523,0-2 0,-7-6 0,-1 0 0</inkml:trace>
  <inkml:trace contextRef="#ctx0" brushRef="#br1">5759 5189 8123,'9'16'49,"1"3"0,-1 4 176,5 11 0,0-4 233,1 3 0,4 2-147,0-2 1,1 0-15,-1-5 0,-3-6-149,3-3 0,-3-4-136,-2-6 0,0-3 7,0-6 0,-1-11 152,-4-3 0,2-11-661,-6-4 0,0-1 249,-5-7 0,0 0-720,0-1 0,-2-3 78,-2 3 883,-4-3 0,-6-8 0,-1-1 0</inkml:trace>
  <inkml:trace contextRef="#ctx0" brushRef="#br1">5872 4592 8123,'0'-8'-800,"7"2"1097,1 6-102,-1 12 0,5-1-106,-8 13 1,1-3 15,-5 7 0,0-7-1,0 7 0,0-4 12,0-1 0,-5 3 94,1-7-1,-1 0-320,5-5 0,-2-6-68,-3-4-25,4-8 1,-4-9-12,10-6 0,-2-6 132,7 1 1,-1-3-223,5-1 0,-1-1 32,-4 1 0,4 4 228,-4 1 1,4 5 52,1-1 1,1 5 199,-1 5 0,-5 2 317,1 7 0,-2 2-256,1 3 1,2 9-136,-6 9 0,0 4 29,-5 2 1,0 6 541,0 2 0,0 5-205,0 0 0,0 1-456,0-1 0,0 1-170,0 0 1,-2-1-221,-3 1 1,4-8-49,-4-7 1,3-1-341,2-8 0,-4-5-501,-1-4 619,-6-7 616,3 3 0,-6-18 0,0-4 0</inkml:trace>
  <inkml:trace contextRef="#ctx0" brushRef="#br1">6015 4933 8123,'20'-14'0,"-3"0"-304,7-1 1,1-4 120,9 1 1,-3-8 455,7 3 1,-8 2-323,-1 2 1,-3 3-368,-7 2 0,-4 6 112,-6 3 304,-6 4 0,-3 7 0,-8 2 0</inkml:trace>
  <inkml:trace contextRef="#ctx0" brushRef="#br1">6057 4976 8106,'8'8'0,"3"6"62,-6 0 1,6 2 177,-2 8 0,4-5 154,1 4-201,1 1 0,-3 0-462,-2-1 0,5-5 210,-5 1 0,6-5-1191,-7-5 788,4 4 462,-5-11 0,4 10 0,-4-4 0</inkml:trace>
  <inkml:trace contextRef="#ctx0" brushRef="#br1">6143 5075 8106,'1'-23'-39,"4"-1"1,3 6 175,6 0 1,0-3 149,0 2 0,2 0 24,3 5 0,-1 0-44,5-1 0,-5 3-250,1 2 0,-4-1 147,0 7 0,-8 0-272,-2 9 1,-3 0 97,-2 9 1,0 3-263,0 12 1,-2 6 84,-3 3 0,-2 4-36,-8 6 1,1-9 14,0 4 0,1-10 84,4 0 1,1-14-124,3-5 1,2-9 93,-6 0 1,5-5-202,0-5 0,-3-14-137,3-9 491,-1-10 0,-2-5 0,0-8 0</inkml:trace>
  <inkml:trace contextRef="#ctx0" brushRef="#br1">6299 4180 8106,'8'0'-1174,"-2"3"1441,-6 6 1,0 2-63,0 13 1,0 0 30,0 4 0,0 2-87,0 3 0,0 2-6,0 3 0,0 1-27,0-5 0,0-1-133,0-5 0,0-6-132,0-3 1,0-3-311,0-2-637,0-6 1096,0-1 0,-6-14 0,-2-1 0</inkml:trace>
  <inkml:trace contextRef="#ctx0" brushRef="#br1">6484 4308 8106,'8'0'207,"-2"6"162,-6 3 1,-2 9-172,-2 1 1,0 8-107,-5 1 0,0 7-160,-6 7 0,1-4 115,0 0 0,0-1-189,-1 0 0,3-3 95,2-11 1,2 3-408,4-7 136,2 0 318,-4-12 0,6 6 0,0-5 0</inkml:trace>
  <inkml:trace contextRef="#ctx0" brushRef="#br1">6455 4549 8106,'15'0'-168,"-6"8"640,0 6 1,-1 2-65,2 8 0,2 0-161,-2 4 0,-2 0-10,1 1 0,1-5 123,4-1 0,0-1-505,0 2 0,-4 1 173,-1-6 0,1 0-739,4-5 0,-4-4 446,-1-1 0,-6-4-1289,2 5 858,-3-7 696,-2 3 0,-7-12 0,-1-2 0</inkml:trace>
  <inkml:trace contextRef="#ctx0" brushRef="#br1">6555 4222 8106,'8'-20'0,"4"2"232,-2-5 0,1 5 5,-2-1 0,4 8-17,-4 2 1,-1 6 45,2-2 1,-7 5-170,2 5 1,1 3 92,-1 6 1,0 2-53,-5 3 1,0 3-58,0 6 0,0 0-126,0 1 0,0 4-115,0 0 0,-5 7 85,0-2 0,-4-2-43,4 2 1,-1-6 48,1 1 0,2-5-456,-7-4 0,7-4 219,-2-5 1,-1-6-872,1 1 1177,0-7 0,-1 3 0,-2-6 0</inkml:trace>
  <inkml:trace contextRef="#ctx0" brushRef="#br1">6640 4350 8106,'14'-8'0,"1"-4"405,-1 2-228,0-2 1,0-1 33,0 3 1,1-1-83,-1 7-277,-6-7 186,-2 9-636,-6-4 0,-1 14 282,-4 6 0,-3 2-684,-6 7 1000,-1 1 0,-5 11 0,-2 1 0</inkml:trace>
  <inkml:trace contextRef="#ctx0" brushRef="#br1">6626 4635 8106,'6'7'-164,"-3"-2"245,7-10 0,-1-4-110,6-10 1,-1-3-138,0-7 1,0 1-145,0 0 1,1-6 239,-1 1 0,0 0 117,0 5 0,-1 6-729,-4 3 221,-2 9 416,-7 4 1,0 12 44,0 4 0,0 9 128,0 4 1,0 6 162,0 4 0,0-2 227,0 7 1,0-4-114,0 3 0,4-5-68,1 1 0,6-4 34,-1-6 1,2-2-52,3-7 0,-1 0-187,0 0 1,0-6 85,0-3 0,1-3 10,-1-2 1,-5-2-44,1-3 0,-1-4 0,6-10 0,-6 2-103,1-7 1,4-6 55,5-8 1,0-3-395,-5-2 1,-1 1 182,-4-1 0,2 5-1922,-6 0 1994,6 13 0,-10-15 0,6 10 0</inkml:trace>
  <inkml:trace contextRef="#ctx0" brushRef="#br1">13266 5445 8154,'-7'-8'-511,"4"-3"204,-6 6 738,5-6 157,-8 10 0,4-10-290,-6 6 1,4 0 38,1 5-162,-1 0 1,-4-2-52,0-2 0,0 2-73,-1-3 1,1-1 69,0 1 1,0-1-123,0 1 1,-1 4 97,1-4 1,-6 3-35,-4 2 0,2 0 20,-2 0 1,0 8 18,-4 6 0,1 2 51,3 8 1,-1-5 85,6 5 0,0-5 265,5 4-402,6-5 0,-3 4-72,6-3 1,-4-3 141,4 2 0,0 3-224,5-2 1,0 5 118,0-5 0,0 4 63,0-4 1,0 5-107,0-5 0,2 6 26,3-1 1,-2 1 6,6-1 1,-1 3 8,2-4 1,2 0-155,-2 0 0,7-5 162,2 1 0,6-4-91,-1 0 1,3-3 71,1-2 1,6-4-157,-1-6 0,5 0 112,-5 0 1,5-2-11,-5-2 0,5-4-29,-5-6 1,0-1 32,-4 1 0,-6-5 61,1 0 1,-7-4-54,2 4 1,-3-5 115,-2 5 1,-1-6-102,-4 1 0,3 2 115,-8-2 1,3 0-70,-3-4 1,-2 0 13,3-1 0,-5 1-32,-5-1 1,2 1 11,-7-1 0,1 3-60,-5 2 1,-1-1 51,1 6 1,-5 1-74,0 9 0,-1-2 55,1 6 1,-3 0-167,-7 5 0,1 7-205,-1 2 1,-4 8-369,0 2 0,0 7-960,4-3 0,1 4 1657,-1 2 0,1 5 0,0 3 0</inkml:trace>
  <inkml:trace contextRef="#ctx0" brushRef="#br1">13123 5289 8274,'-9'-13'-67,"-1"3"62,7-2 131,-3 4 0,1-2-131,0 1 1,1 4 79,4-4 1,0-1-135,0-4 1,0 0 59,0 0 1,0-1-11,0 1 1,4-5 147,1 0 1,6-6-126,-1 1 0,2 2-10,3-2 1,-1 1 60,0-6 0,5 6-6,0-1 1,6 0 16,-1-4 0,3-1-74,1 1 1,5 0 66,1-1 0,7 1-42,1-1 0,-1 7-46,2 3 0,0 3-13,-5 2 0,-4 5 31,0-1 0,-6 7-21,-4-2 0,1 4-74,-6 1 1,-5 0 104,-4 0 0,-6 0-551,6 0 161,-7 0-147,3 0 34,-6 0 494,0 0 0,-6-7 0,-2-1 0</inkml:trace>
  <inkml:trace contextRef="#ctx0" brushRef="#br1">13777 4393 8055,'15'8'-105,"-1"-2"1,0-1 309,0 0 0,5 4-106,0-4 1,0 4 81,-5-4 0,2 4-75,3-4 1,-3 5 165,3-6 0,-3 6-130,-2-5 1,0 6-55,0-2 1,-1-1-170,-4 2 1,-2-1 131,-7 5 1,-2 0-158,-3 1 1,-2-1 116,-8 0 0,-5 5-168,-4 0 0,-3 6 87,-1-1 1,-5 3-339,-1 1 1,-5 5 407,1 1 0,-3 5 0,-2-3 0</inkml:trace>
  <inkml:trace contextRef="#ctx0" brushRef="#br1">13138 6170 8203,'-15'0'-263,"6"0"-397,-1 0 898,7 0 283,-9 0 0,8 0-346,-5 0 0,6 6-68,-2 4 1,4 2 29,1 3 0,-5 0 16,0 4 0,0 3 19,5 7 1,0-1-36,0 1 0,5-1 2,0 1 0,6-1-11,-2 0 1,-1 1-26,2-1 0,-1 1 71,5-1-52,1 1 1,0 1-20,4 3 0,2-2 22,3 7 1,-2-1-16,-3 1 1,-2 1-15,7-6 1,-1 2-168,6-2 0,-1-4 115,1-1 1,2-1-95,7-8 0,0 0 134,10-5 1,1 0-2,-2 0 1,5-6 146,-5-3 1,1-2-110,-5 2 1,-2-3 106,-3 2 0,3-2-120,-4-2 0,5 0-148,0 0 1,-1 0 173,-3 0 0,2 0-462,-7 0 1,-5-2 30,-4-2 0,-7 2-513,2-3 296,-9-3 1,-4 5-1368,-6-6 868,0 6 0,-1-4 1013,-4 7 0,-3-6 0,-6-2 0</inkml:trace>
  <inkml:trace contextRef="#ctx0" brushRef="#br1">14218 6980 8131,'10'8'671,"-1"-3"-447,1 3 0,4-7 60,0 4 0,2 1-17,3-1-58,3 0 1,2 0-10,-1-1 0,1 1 39,4-5 1,-1 5-90,-3 0 1,3 1 89,-3-1 0,-4-2-71,-1 6 0,-5-4 9,-4 5 0,-4-6-256,-6 6 1,-3 4-137,-7 5 1,-7 12-99,-16 3 1,-7 8-303,-12 10 0,23-23 0,-2 1 293,-6 5 0,-2 1 0,-3 5 1,-1 2-1,-4 0 0,1 1 1</inkml:trace>
  <inkml:trace contextRef="#ctx0" brushRef="#br1">16948 9425 6407,'0'-7'848,"0"0"-309,0 7 851,0 0-1303,-6 0 1,4-1 17,-3-4-287,-3 3 104,1-4-63,-8 6 137,1 0 0,5 0 14,-1 0 0,1 0 28,-6 0 0,-3 0 0,-1 0 1,-2 0 34,2 0 1,3-5 18,-3 1 1,2-3-41,-2 3 1,3 0 11,-3-5 1,3 4-116,2-4 99,0 6-8,0-10 0,0 10-184,-1-7 184,1 7-24,0-3-7,0-1 1,-1 6 29,1-4 1,0 4 3,0 1 1,0 0 34,-1 0 1,1 0 15,0 0 1,0 0-65,-1 0 7,1 0-2,0 0 1,-2 0-126,-3 0 128,4 0-23,-6-7 0,5 6 1,-3-4 1,2 2-30,-7-2 1,5 3-8,-5-2 0,1 2 2,-6 2 0,-4 0 2,0 0 0,-2 0-42,2 0 1,1 0-3,-5 0 1,0 0-243,-1 0 284,-3 0 1,11 0 15,-3 0-26,-3 0 0,-1 0 24,-5 0 1,4 0 101,0 0 0,0 0-82,-5 0 1,1 0 109,-1 0 0,2-5-91,3 1 0,-1-1 0,5 5 1,0 0 9,0 0-19,4 0-36,-11 0 0,3 0-106,-9 0 0,-8 1 59,-7 4 0,-6-2-191,2 7 1,7-5 291,3 4 1,8-4 1,1 4 0,3-6-27,1 2-29,-6 3 11,-2-6 0,-7 4 7,-4-6 1,4 5 44,-4-1 1,5 1 126,5-5 1,2 0-69,2 0 1,4 0 76,-3 0 0,-2 0-157,1 0 1,-4 0 33,5 0 0,-5 5-169,4 0 56,1-1 0,4 1 147,1 0-270,5 6 82,-4-9 0,3 10-86,-9-2 0,-1 2 21,-8 2 0,5 1 126,-11-1 0,7 0-42,-6 0 0,8 1 308,6-1 1,7-5 2,3 1 1,10-2 154,-2 1-263,4 4 1,1-10-95,1 6 106,-1-5 60,-5 8 0,-1-4-132,-3 6 0,3-1 9,-3-4 0,8 4-20,1-3 1,7 1-40,-2-2 1,3 4-146,2-4 1,1-1-86,4 2 199,-4-7 30,11 3 0,-5-1-195,2 0-33,3-1-62,-4 3-71,6-6 1,0 7-543,0-3-547,-6-4 752,4 6 675,-4-7 0,6 0 0,0 0 0</inkml:trace>
  <inkml:trace contextRef="#ctx0" brushRef="#br1">12199 9582 8212,'-8'1'-842,"4"4"971,2-3 1,-4 6 252,-4-4 1,2 4-227,-1 7 0,-1 5-58,-4 4 1,2-1 123,2 6 0,-3-4 12,4 8 0,1 2 272,-1-2-384,5 0 0,-8 1 181,2-1 1,4-5-124,1-4 0,4-7-136,1 2 1,0-3 114,0-2 0,1-6-210,4-3 0,3-4 133,6-1 1,7-1-286,2-4 1,12-9 106,8-10 0,7 2 75,12-2 1,-4 2-279,4-1 1,-4-4 0,-1 5 0</inkml:trace>
  <inkml:trace contextRef="#ctx0" brushRef="#br1">18611 9397 7776,'0'-8'-1040,"2"-3"1874,3 6-656,3 1 0,6-1-64,0 0 0,0-1 19,1 1 1,4 4-1,-1-4 0,3-2-88,-2 3 50,-3-1 0,11 3 67,-4-2-70,4 2 1,8-4 11,3 6 0,3 0-20,2 0 0,6 0-114,3 0 0,6-2 70,-1-3 1,3 4-754,-8-4 791,3 4 13,9-6 0,11 4 101,-32-1 0,0-1-902,1 0 0,0 0 760,-1 1 0,0 0 0,-3-2 1,0 1 27,0 2 0,1 1 0,36-2-180,-34 3 1,-1 2-1,-1-1 1,1 0 185,3 0 1,0 0 0,-4 0 0,0 0-217,39 0 1,-5 1 23,0 4 0,0 3-27,0 6-868,-2-6 1031,-31-2 0,0 1 0,35 1-15,-36-1 0,-1 0 0,32 2 430,-5 1 0,-1-2-306,5 1 0,5 2-166,0-6 1,3 4 28,-8-4 1,-8 5-3,-11-6 1,-1 6-110,1-5 0,-3 6 308,-6-2-16,-1-3-104,1 7 0,-2-7 329,-3 4 1,1 2-369,-5-2 1,-1 1 233,-5-2 1,1 4-254,-1-3 0,-4-3 801,-1 3 0,1-5-819,5 4 48,-1-6-15,0 4 1,2-3 182,4 1 1,2 1-193,7-1 1,1-2 44,3 7 1,-2-5-23,2 4 0,-3-4 7,-1 4 0,-5-4-52,0 4 1,-7-4-10,2 5 1,-3-7-50,-1 2 0,-1 1 73,1-1 0,-1-1 23,1-4 0,-6 5 30,1 0 1,-2 0 7,2-5 1,3 4-33,-4 1 0,-1 0 18,2-5 0,-6 0-55,0 0 1,3 0 17,-2 0 0,5 0-214,-5 0 1,0 0 136,-5 0 0,0 0-265,0 0-4,-6 0 168,5 0-326,-12-7-205,12 6-502,-11-5 60,4 6-295,-6 0 743,0 0 675,0-7 0,0-1 0,0-6 0</inkml:trace>
  <inkml:trace contextRef="#ctx0" brushRef="#br1">23545 9497 8218,'8'0'76,"-2"1"212,-6 4-104,7-4 0,-4 11 15,6-8 1,-4 7 254,4-1-206,-5-4-109,8 7 1,-5-5 73,2 6 1,4 0-34,-4 0 1,4 1-28,1-1 1,2-5 19,3 1 1,-3-1-143,2 5 0,3-4 92,-2-1 1,5-4-148,-5 5 0,0-6 45,-5 6 75,6-7-7,-4 3 0,0-4-102,-7 3-55,-5-4 91,8 5-139,-10-6 0,3 5 191,-10 0 1,-6 1-5,-13-1 1,-12 4-284,-16 10-29,-10 4-33,-9 5 1,26-11 0,-3 1 25,-6 0 0,-1 2 248,-10 3 0,-1 1 0,-3-1 0,0 0 0,-4 3 0,-1 0 0</inkml:trace>
  <inkml:trace contextRef="#ctx0" brushRef="#br1">14830 4236 8268,'-15'-6'-280,"3"3"-245,2-6 571,4 5 1,1-8 249,0 2 1,1 2-110,4-1 0,0 4 143,0-4 42,-7-1 47,6-4 27,-6 0-219,1 6 0,3 0 29,-7 3 1,6 4 25,-6-4 0,1 3-183,-5 2 1,4-1 131,1-4 1,-1 3-236,-4-2 0,1 1 63,4-2 0,-4 3-37,4-3 0,1 2 4,-2-1 1,6 2-152,-6-3 0,5 4 4,-4 1 1,-1 0 97,-4 0 1,5 0 10,-1 0 1,1 1 26,-5 4 1,-1-3 86,1 2 0,0 3-79,0-3 0,-1 3 84,1-3 1,0 0-63,0 5 1,0-6 0,-1 2 1,1 3 20,0 1 0,0-1-45,-1 2 0,1-2-79,0 1 1,0 2 100,0-6 1,-1 6-63,1-2 0,5-1 35,-1 2 0,1-1-80,-5 5 1,4 1 154,1-1 0,-1-3 2,-4 3 0,4-3 8,1 8 1,-1-1-71,-4 1 0,5-4-15,-1 4 0,2 2 37,-1-2 0,-2 0 19,6-5 1,-4 0-18,4 0 0,-1 1 36,1-1 0,3 0-51,-3 0 0,-1-4-6,1-1 1,1 1 43,4 4 0,-2 0 25,-3 0 62,4 1 0,-6-1-96,7 0 1,0 0 49,0 0 1,0 1 20,0-1-2,0 0 1,0 0 11,0 0-72,0 1 0,5-1-65,0 0 1,1-4 67,-1-1 0,-2-1-118,7 1 1,-2 4 175,1-3-134,4 2 1,-5 2 77,6 1-54,0-1 0,0-1-5,0-4 1,1 2-2,-1-6 0,0 4 18,0-4 0,1 4-6,-1-4 1,0 2-80,0-3 0,0-1 77,1 7 1,-1-5-46,0 4 1,-1-4 34,-4 4 0,4-5-7,-4 0 1,4 3 29,1-3 0,0 3 94,1-3 0,-1-2-115,0 3 1,0-4 6,0-1 0,1 0 59,-1 0 1,0-1-26,0-4 0,5 2-112,0-7 1,0 6 40,-5-6 0,5 5-13,0-4 0,2 4-14,-2-4 1,-2 4-14,7-5 1,-7 3 7,2-3 1,2-3 33,-2 4 1,0 1-7,-5-1 0,0 4-2,0-5 1,1 1 12,-1-5 0,0 1-12,0 4 1,-1-4 18,-4 3 1,4-2-10,-4-2 1,2-1 3,-1 1 0,3 0 46,-4 0 1,-3 0-49,-1-1 0,-2 1 38,2 0 0,-3-5-32,2 0 1,-2-2 27,-2 2 0,0 4-18,0-4 1,0-2 122,0 2 1,0 0-92,0 5 1,0-5 15,0 0 0,-2 0-45,-2 5 1,2 0-5,-3 0 1,4-1-24,1 1 1,0 0 44,0 0 1,-2-5-149,-3 0 1,2 0 100,-6 5 1,4 1-35,-4 3 0,4-2 109,-5 2 1,1 4 6,-5 1 0,-1-1-56,1 1 1,-2 0-8,-3 5 1,-3 0-6,-6 0 0,4 0 21,0 0 1,7 0-121,-2 0 117,-3 0 0,6 0-412,-3 0-65,10-6 63,-4-2 1,10-4-543,-6 2 570,5-2 1,-4 10-2175,4-3 2535,2 4 0,-10 13 0,4 4 0</inkml:trace>
  <inkml:trace contextRef="#ctx0" brushRef="#br1">15171 4364 12338,'0'-9'-2496,"0"-1"1385,0 7 1533,0-9-62,0 4 160,0 0-357,0-5 1,6 7 30,4-4 0,-3-2-157,3 2 0,4 2 180,5-1 1,5-1-123,-5-4 0,8 0 95,1 0 0,0 0-135,6-1 0,0 1-22,0 0 2,5 0 1,-7 0-257,6-1 1,-5 1 120,5 0 1,-7 0-166,2-1 0,-3 1 129,-1 0 0,4 5 5,0-1 1,7 2 53,-2-1 1,-2 1 131,2 3 0,0 3-23,4-2 0,1 2 56,0 2 1,-5 0-154,0 0 0,-2 0 117,2 0 0,3 0 2,-3 0 0,0 0-7,4 0 0,4 0 79,11 0 1,3 0-8,-3 0 1,3 0 11,-8 0 1,-3 6-39,-1 4 0,1-4 112,-2-1-253,7 3 1,-2-2 152,9 4 1,-2-2 13,2-4 1,-2 0-3,-2 5 0,-7-4-6,-2 4 0,-6-4 10,-4 4 0,-3-1 243,-7 2-279,1 2 1,-1-8 44,1 5 0,-6-4 18,1 4 0,-5-4 121,5 5 13,-7-7-935,4 3 290,-7-6-16,-6 0-182,-2 0-929,-6 0 969,-6-6 0,0 3-679,-4-7 0,-3 5 25,4-4 1175,3-1 0,-7-4 0,5 0 0</inkml:trace>
  <inkml:trace contextRef="#ctx0" brushRef="#br1">17744 3952 8420,'-8'0'22,"4"0"72,8 0 0,-1 0 110,7 0 0,-1 0-54,6 0 0,0 5 32,4 0 0,-1 6 10,5-2 1,-5-1 290,1 2-237,3-7 1,-6 9-80,3-2 0,-5-2-126,-5 1 1,2-4-76,-6 4 0,5-4 80,-6 5 1,1-6-46,-5 6 1,-8-2 68,-6 1 1,-13 4-443,-11-4 1,-8 4-78,-1 1 1,-11 2-771,1 3 874,-10 3 1,3 6 0,-8 1 0</inkml:trace>
  <inkml:trace contextRef="#ctx0" brushRef="#br1">15057 5004 8479,'0'-8'-1360,"0"2"1421,6 6 0,-2 0 43,5 0 1,-1 2 4,1 2 0,4-1 52,-4 7-95,10-1 1,-3 6 33,3-1 0,3-3-11,2 3 1,-2-8-139,2 9 0,0-4 140,4 3 1,-1 0-169,-4 0 1,4 5 128,-3 0 1,-2 0-112,2-5 0,-5 2 85,5 3 0,-7-1-6,2 5 0,-8 1 96,-2 4 0,-5 2-88,0 4 0,-2-4 162,-2 3 0,0 1-73,0 0 0,0 4 56,0-5 0,0 5-98,0-5 0,-2 5-29,-2-5 1,-4 6-13,-7-1 0,0-3-94,-4-2 1,3 2 80,-3-2 0,-2 0-11,2-4 0,0-7-166,5-3 1,5 1 95,-1-1 1,6-4-611,-6-6 146,7-6-30,-3 3 1,6-7-7,0-4 560,0-3 0,0-6 0,0 0 0</inkml:trace>
  <inkml:trace contextRef="#ctx0" brushRef="#br1">15228 5942 8094,'6'8'352,"-4"5"-80,2-4 1,-2 6-42,-2 4 1,1 1 0,4 4 0,-3 3 132,2-4 0,-2 6-33,-2 4 0,0-3 224,0 3-344,0-3 0,6-6 36,4 0 1,-2-9 12,1 0 0,7-7-28,8-8 0,3-2 42,1-3 0,8-11-713,7-12 0,4-7-186,6-7 0,0-4-783,-5 3 0,5-7 1408,-1 7 0,4-9 0,1 1 0</inkml:trace>
  <inkml:trace contextRef="#ctx0" brushRef="#br1">11090 10122 8666,'-8'-8'759,"0"2"-564,4 6 1,1-5 195,-7 0-486,7 1 82,-10 4 99,5 0-328,-6 0 0,0 0 117,0 0 0,0 0-75,-1 0 256,1 0-66,0 0 0,0 0 8,-1 0 0,-4 0-11,1 0 1,-3 0-4,2 0 0,-3 0 6,-7 0 1,-4 0-4,0 0 1,-6 0 30,1 0-15,-10 0 1,3 0 15,-8 0-17,8 0 0,-4 1 38,6 4 0,0-2 8,1 7 0,-1-6-5,0 6 1,-1-5 3,-3 4 0,-4-4-12,-6 4 0,-3-4 4,3 4 0,2 1-2,8 4-692,2 0 674,-3 1 0,0-1 9,1 0 0,-7 0-134,2 0 1,0 1 115,-5-1 1,8 0 57,-8 0 1,14 1 0,1-1 0,4 5-23,0 0 1,2 1 11,2-1 1,3 3 25,-7 7-46,0-7 194,-11 11 0,-2-9-112,-5 9-87,5-3 0,-4 3-77,3 0 1,3 5 105,1-5-86,4 7 0,1-4-3,1 7 1,4-2 124,0-3 1,5 3 167,-5-3 0,11-5-268,-2-5 54,11 1-12,-3-13 0,8 9 149,4-6-150,-4 0 0,12-10-366,-4 1 1,3-1 117,2 5 1,0-4-329,0-1 1,0-4-8,0 5 26,0-7-796,0 3 1314,0-6 0,7-13 0,1-2 0</inkml:trace>
  <inkml:trace contextRef="#ctx0" brushRef="#br1">8019 10918 8214,'-8'0'556,"2"0"0,6 0-439,0 13 1,-2-2 77,-2 13 0,2-1 2,-3 6 0,-1 4-16,1 0 1,-4 11 153,4-1 1,-4 1-2,4-6 0,-5 6 75,6-6-161,-7 6-131,9-14 0,-4 5-98,6-6 0,1-9 84,4-6 1,5-6-209,8-8 1,5-1 115,5-4 0,8-14-186,7-9 0,1-10-152,8 0 0,1-3-733,3-2 0,1 0 1060,0 1 0,-5-4 0,0 3 0,1 4 0</inkml:trace>
  <inkml:trace contextRef="#ctx0" brushRef="#br1">12597 10691 8176,'-6'-8'-744,"4"0"534,-2 3-121,2 4 798,2-6-196,0 7-60,6 0 0,2 0 260,7 0-137,-1-6-202,0 4 1,2-4 158,3 6 0,3-5-173,6 1 0,2-1 47,4 5 0,2-2-28,6-2 1,7 2-162,4-3 1,-3 4-77,2 1-198,0 0 351,-1 0 0,-2 0 8,-6 0 0,-1 0 41,1 0 1,1 1 4,4 4 1,-3 3 46,7 6 0,-4 0 24,4 1 1,-6-1 23,1 0 1,-3 0 131,-1 0 0,-2 1 66,-3-1-208,3 0-54,-5 0 1,7 2 116,0 3-85,-1-3-17,1 4 0,3-4 39,-3 3 1,1-2-73,-11 7 1,0 0-120,-4 4 0,-3-4 315,-2 0 0,-3-2-328,-7 1 1,-1 3-117,-4-7 98,4 0 1,-12 0 0,4 0-558,-3-2 270,-2-8-131,0 4-295,0-5 327,0 6 1,-7-6-253,-2-3 1,1-4 34,-2-1 0,-1 0-196,-8 0 1,4-11 828,-4-3 0,-4-3 0,1 3 0</inkml:trace>
  <inkml:trace contextRef="#ctx0" brushRef="#br1">14119 11103 8176,'-15'0'-187,"8"6"239,0-4 218,7 11 1,0-10 398,0 6 0,2 1-281,3 4 1,7 0-142,7 0 0,6 1 58,-1-1 1,0 2 136,4 3 1,-2-2 313,7 7-332,-3-1-151,-2 6 0,1-6 254,-1 1-62,0 0-268,1 4 1,-5-6 60,-1-3 0,-5-3 84,1-2 0,-4-6 104,0-3 0,-6-3-113,1-2 0,-6-8 163,6-7 1,-2-5-403,1-9 0,-1-10-288,-3-4 0,-2-6-1516,6-3-307,-5 0 1411,8-24 1,-5 5 114,-3 31 1,1 0 0,3-2 0,1 0 75,-2 2 0,1-1 415,3 0 0,1-1 0,-2-1 0,-1 0 0,2 2 0,0 0 0,8-35 0,0 7 0</inkml:trace>
  <inkml:trace contextRef="#ctx0" brushRef="#br1">15597 6582 8167,'0'-9'-263,"0"-1"312,0 7 234,0-3 108,-6-1-212,4 0 0,-4-3-15,6 1 0,-1 4-99,-4-5-16,3 7 315,-4-9-20,6 4 88,0-7-79,-6 1-213,-2 6 1,-7-3-25,1 7 0,0-1-65,0 5 0,0 0 37,-1 0 0,1 0-148,0 0 1,-2 0 14,-3 0 1,3-2 75,-3-2 1,4 2-30,0-3 0,1 4 47,0 1 1,0 0-34,0 0 0,-1 1 22,1 4 1,0-2-65,0 7 1,-2-6 14,-3 6 0,3-2-24,-3 1-26,3 4 1,2-7 88,0 4-26,0-4 0,-1-1-12,1-1 0,5 3 87,-1-3-78,1-2 0,-5 11 141,-1-4 1,6-1-111,-1 2 1,1-3 8,-5 3 1,1 3-34,4-4 1,-4 4 27,3 1 1,-2 0 19,-2 0-21,-1 1 0,1-1-19,0 0 0,5 0 2,-1 0 1,5-1-21,-4-4 0,4 4-1,-4-3 1,4 7-2,-5 2 1,6 1 5,-6-1 0,5-3 11,-4 3 1,4 2 35,-4-2 1,6 1-40,-2-1 1,2-3 91,-2 3 0,3-3-55,-2-2 0,2 5 7,2 0 1,0 0 21,0-5 1,2 0 94,2 0 0,-1 1-38,7-1 0,-5 0-66,4 0 0,-4 1-2,4-1 1,1 0 14,4 0 1,-4 0-66,-1 1 1,1-6 21,4 1 0,0-1-9,0 5 1,0-4-1,1-1 0,4-1-10,0 2 1,0 1-40,-5-7 0,0 7 56,0-1 0,0-4 11,1-1 0,-1 1-13,0-1 1,0 1-5,0-1 0,1-3 51,-1 2 0,0 0 100,0 0-181,1-2 1,4 4-3,-1-6 0,3 0-26,-2 0 0,-2 0 58,7 0 1,0-5-13,4 1 0,1-6-6,-1 5 1,-4-6-16,-1 2 0,1-5-67,5-5 1,-1 1 5,0-5 0,-5 4 14,-4-5 0,1 2-12,-1-2 0,0-1 53,-5 6 0,-4-6-21,-1 1 1,-6 2 52,2-2 1,1 1-55,-1-6 0,0 1 123,-5-1 1,0-1-46,0-3 0,0 1 134,0-5 0,0 5-114,0-1 1,0 0 101,0 4 0,0-1-25,0 11 0,0-4-69,0 4 0,-5 4 24,0 6 1,-1 4 20,1-4 1,2 6 6,-6-2 1,5 2 133,0-2-135,2 3 0,-3-6 28,1 4 1,-1-4-558,5-6 0,2 4-3048,2 1 2094,-2-1-171,4-4 1077,-6 6 1,0 8 453,0 9 0,-6 10 0,-2 4 0</inkml:trace>
  <inkml:trace contextRef="#ctx0" brushRef="#br1">14929 6582 8117,'-8'-1'-821,"3"-4"1344,-2 3-237,5-4-185,-4 0 0,1 3 145,0-7-2,0 7 79,-1-10-22,-2 12-49,-6-6-150,0 7 1,4 0-86,1 0 1,-1 0 60,-4 0 0,0 0-162,0 0 0,-1-1 121,1-4 0,0-1-96,0-4 1,0-7 63,-1 3 0,1-10-157,0 0 1,0-9 23,-1-5 0,1-1 7,0 1 1,1 3 148,4 7 0,-4 4 4,4 0 1,1 7 61,-2-2 1,1 5-105,-5 4 0,4-2 21,1 2 0,-1-3 29,-4-1 1,0-5 34,0 0 1,-1-6-37,1 1 0,0-3-134,0-1 0,0 0 35,-1-1 1,3 1 22,2-1 1,-1 1 53,6-1 0,-4 6-39,4-1 0,0 5 75,5-5 0,-1 5-59,-4-4 1,4 4 23,-4-5 1,3 5-15,2-5 1,-1 7 4,-4-2 0,3-3-8,-2-2 1,2 4-6,2 1 0,0-2 55,0 2 0,0-4-50,0 4 1,5 0 96,0 5 1,6-2-78,-2-3 0,4 3-95,1-3 0,-5 3 94,1 2 0,-1 0-305,6 0 1,-6-1-407,1 1-119,-7 0-62,3 6 872,-6 2 0,-6 12 0,-2 2 0</inkml:trace>
  <inkml:trace contextRef="#ctx0" brushRef="#br1">14119 5232 7165,'6'-15'475,"3"1"1,4-6-278,1-4 1,1-1-108,-1 1 0,2-3-24,2 3 1,-2 4-8,3 1 0,2 9-103,-2 6 0,0 2 46,-5 2 0,-5 3-24,1 7 1,-7 12 51,2 16 0,-4 3-199,-1 2 0,0 4 101,0 0 0,-4 5-324,-1-4 1,0-2 390,5-8 0,-6 3 0,-2-5 0</inkml:trace>
  <inkml:trace contextRef="#ctx0" brushRef="#br1">15668 7165 8066,'-8'0'-1043,"2"0"1649,6 0-217,0 0-303,0 6 0,5 2 0,0 7 1,6-3 10,-2-2 0,-1 2 45,2-2 1,-1 2 197,5 3 0,-4-3-106,-1-2 0,1 2-37,4-2 1,0-2 32,0 1-94,1 1 1,0 2 31,4-2 0,-3 2-32,3-2 1,-3-2 22,-2 1 1,7-4-28,2 4 0,-1-4-25,2 5 1,-2-7-21,2 2 0,1-4-26,-6-1 1,6 0 18,-1 0 0,-3 5-97,-2 0 1,1-1-28,-1-4 1,0 0 110,-5 0 1,5 0-116,0 0 0,0 5 95,-5 0 1,1 0-63,-1-5 1,-5 0 25,1 0 0,-1 0-9,5 0 1,1-2 143,-1-3 0,0 2-108,0-6 0,1-1 66,-1-4 0,5 0-57,0 0 0,1-1-39,-1 1 1,-3 1 47,3 4 1,2-2-63,-3 6 1,1-4 11,-4 4 0,-1-5-132,0 6 1,-4-3-48,-1 3-63,1-4 1,-1-6-64,0-1 0,-5 1-86,0 0 138,-2 0-117,-2 0-147,0-1 64,0 7-78,-6 2 0,-1 8-1104,-2 2 883,-4 4 746,5 7 0,-6-8 0,0 0 0</inkml:trace>
  <inkml:trace contextRef="#ctx0" brushRef="#br1">16550 7122 7834,'0'8'1768,"0"5"-1006,0-11-557,6 10 1,2-6 97,6 4 1,1-4-42,-1-6 1,0 5-177,0 0-43,7 0 1,-5-5-111,2 0 0,-2-2 104,-1-3 1,-1 4-61,0-4 28,0 3 166,0-4-42,1 4-68,-8-4 1,0 12 40,-7 4-244,0 9 88,0-3 0,-7 12-469,-2 0 0,-4 9 245,-1 10 1,0 2 277,0 3 0,-7 4 0,-1-6 0</inkml:trace>
  <inkml:trace contextRef="#ctx0" brushRef="#br1">23915 10335 8071,'0'8'-1409,"6"-1"1502,-4-7 173,4 6-186,-6-5 50,0 6 0,-2-7 205,-2 0-55,2 0-146,-4 0 0,4 0 81,-3 0 30,4 0-249,-6 0 136,7 0 476,0 0-351,0-7 0,-6 6-165,-3-4 1,1-1 2,-2 1 1,1 0-38,-5 5 0,-1 0-139,1 0 0,-2 0-16,-3 0 188,4 0-81,-6 0 0,7 0-130,0 0 1,-1 0 94,1 0 1,0 0-21,0 0 1,0 2 92,-1 3 0,0-4 11,-4 4 1,-2-2 10,-3 2-42,-3-4-11,5 12 1,-12-10-10,-4 7 28,-3-1-10,-2 5 1,2 1-192,3-1 190,-3 0-67,5 0 0,-1 1-8,4-1 0,8-5 25,1 1 1,2-2-11,-2 1 0,-1 4 59,6-4-44,-6-3 8,3 7 0,-7-5 86,1 6-87,-7 0 23,-1 7 0,-12-4 5,1 7 1,-7 0-61,2 4 0,2-3-98,-3 4 0,9-4 190,2 8 1,0-4-3,9-6 0,0 0 3,5-4 1,-1-2 6,1 7 1,4-5 26,0 4-76,7-5 15,-4 8 1,7-10 15,0 3 0,0-3-155,0-2 1,4 5-226,1 0 0,1 0 256,-2-5 1,-1 1 25,6-1 0,-4-5-1415,4 1 1476,1-7 0,4 3 0,0-6 0</inkml:trace>
  <inkml:trace contextRef="#ctx0" brushRef="#br1">21995 11018 8071,'0'8'-321,"0"-2"0,-1 0 678,-4 4 1,2 2-126,-7 3 1,6 0-18,-6 4 0,1-1 39,-6 5 1,6-4-7,-1 5 1,3-7 241,-3 2-295,4 4 0,6-8-256,0 6 135,0-7 0,8-6-165,6-3 0,6-10-48,9-5 0,6-4-260,3-5 0,3 4 107,1-4 1,-5 1-106,-4-1 1,-3 8 396,-2-3 0,-6 3 0,-1-3 0</inkml:trace>
  <inkml:trace contextRef="#ctx0" brushRef="#br1">22024 11402 8108,'-10'0'-424,"1"0"0,4-2 542,-4-3 0,1 2 405,-2-6 1,-2 4-348,2-5 0,2 2-81,-1-1 0,-1-4-134,-4 4-105,0 3 231,0-7 0,-1 10-172,1-7-37,-6 7 154,4-3 1,-6 6 11,3 0 1,-3 0 39,-7 0 1,-1 1 4,-3 4 1,-3-2 12,-7 7 1,2-1 122,3 5 1,2 1 107,2-1-14,4 0-244,-4 7 1,5-4 57,1 7 50,-1-7-164,1 10 0,1 0 27,3 6 1,-1 5 36,6-5 0,-5 5-94,6-5 0,-1 5 77,4-5 1,3 2-28,2-2 0,-1-3 141,6 3 0,1 2-72,4-2 0,1 2 227,4-2-14,-3-3-174,10 5 0,-2-5 35,9 3 1,-4-8-24,4 4 1,2-4 10,-2 4 1,6-7 31,-1-3 0,4-4 2,6 0 0,3-7-43,11-4 0,7 3-12,7-3 0,4 1-1283,-4-5 1140,-7 0-7,0 0 1,-6 0-1036,3 0 901,4-6 1,-6-2 0,5-11 98,-2 0 0,-4-13-142,-7-1 1,1-2 96,0-2 0,-12-1 41,-2-5 0,-10 0 24,-1 1 0,-3 4 128,-6 0-132,-2-6-80,-7-1 1,0-10-152,0 3 1,0-2 117,0 2 0,-7 0-115,-2 9 0,-6 4 13,-3 10 1,2 3 230,-3 2 0,-2 5-438,2 9 442,0-2 0,-1 4 0,-2-6 0</inkml:trace>
  <inkml:trace contextRef="#ctx0" brushRef="#br1">25493 10549 8017,'-8'-15'-5,"2"6"117,6-1 0,1 7 27,4-1 1,3 2 9,6 2 1,7 0 13,2 0 1,10 0-10,5 0 0,15 5-46,3-1 1,9 7-7,-3-1 0,6 3-366,-2 1 1,5 0 357,5 0 1,-36-7 0,1 0-83,3 0 1,2 1-1,-2 1 1,0 1 8,-1-1 1,-1 1 0,0 1 0,-3 1 19,23 7 0,4 6 172,-5-1 1,7 1 227,-1-1 0,1 1-182,-2-6 0,-3 5-9,-6-5 0,-6 2-134,-4-2 1,-3-4 103,-1 4 0,0-3-162,-1-2 1,1 1-88,0-1 0,-2 0-201,-3 0 1,-1-4-71,-8-1 1,-1-4-31,-13 4 1,2-6-889,-8 2 311,-2-3 1,-9-2 906,-12 0 0,-7 6 0,-7 2 0</inkml:trace>
  <inkml:trace contextRef="#ctx0" brushRef="#br1">27554 10890 8125,'7'14'-540,"2"0"0,2-4 615,-1-1 1,4 5 384,0 5 0,0 0 43,5-4 0,-3-1-120,-2 0 0,1 0-144,-1 0 1,-6-4-101,-4-1 1,3-4-112,-2 5 0,-1-6 99,-4 6 0,-1-7-170,-4 2 1,-9-2 33,-10 2 0,-4-2 76,-6 6 0,-2-4-364,-7 4 0,-4 1-49,0 4 0,4-4-219,5-1 0,6 1 167,-1 4 0,10-6-282,4-4 680,9 4 0,-2 0 0,4 6 0</inkml:trace>
  <inkml:trace contextRef="#ctx0" brushRef="#br1">28052 11146 7983,'-14'0'-58,"0"-5"-112,-1 0 316,1 0 1,-2 5 229,-3 0 0,4 5-219,-4 0 0,-3 6-59,-2-2 1,-3 6 82,-1 4 1,-7-4 5,-3 4 0,-5 2 86,-4-2 1,1 5-122,-6-5 1,8 6 8,1-2 1,-3 4 3,8 2 0,0-6 10,10 1 0,1 5 20,3 4 1,-2 2-7,2-2 1,-1 3-34,1 7 0,-1-5-62,6 0 0,-5-5-34,5 5 0,6-5 73,9 5 1,2-7-397,2 2 0,6-3 589,4-1 0,10-1 32,9 1 0,1-6-264,8 1 0,0 0-194,4 4 0,3-4 74,2 0 0,5-7 79,10 2 1,2-3-396,8-2 1,-3 0 321,-3 0 1,-4-4-103,-10-1 0,2-5-41,-7 0 1,7-2 92,-2-2 1,-3-5 54,-2 0 1,-2-10-14,-3 0 1,-5-8 54,-4-1 1,-3-8-51,-2-1 1,-1-6 27,-3 1 0,-2-3-1,-3-2 0,-3 0 28,3 1 0,-4-6-27,0 1 0,-1-2 0,0 2 0,-1 2 46,-4-2 0,2 0 2,-6 4 0,0-1 205,-5 11 1,-2-1-187,-3 6 0,-9 0 76,-9-1 1,-11 5-212,-4 1 1,-11 5-170,-7-1 0,-11 10-90,27 6 0,0 1 0,-35 1 20,-5 1 0,14 0-256,9 0 0,8 0 558,11 0 0,8-5 0,6 0 0,0 0 0</inkml:trace>
  <inkml:trace contextRef="#ctx0" brushRef="#br1">18313 4293 8108,'0'-9'212,"0"-1"0,0 6-152,0-6 1,0 5 124,0-4 1,0 4-89,0-4 93,0 6 1,0-5 200,0 3-33,0 3-198,0-4 0,-2 6 206,-2 0-83,2 0 46,-11 0-209,5-6 0,-6 4-29,0-3 1,5 4-97,-1 1 7,1 0 1,-6-2 80,1-2 1,0 2-102,0-3 0,-1 4 111,1 1 1,0 0-22,0 0 0,-5 0 100,0 0 1,-2 0-82,2 0 1,2 0 150,-7 0 1,7 0-86,-2 0 0,2 4 36,-2 1 0,3 5-183,-3-6 0,3 6 122,2-5 0,0 4-143,-1-4 0,0 6 121,-4-2 1,3 4-199,-3 1 0,-2 0 43,2 1 1,1 0-76,3 4 1,1-1 198,0 5 0,0 1 122,-1 5 0,1-4 37,0 3 1,5-4-56,-1 4 0,2 1-20,-1-6 1,-2 4-40,6 2 0,-5-2-55,6-4 0,-1 4 88,5-3 1,0-2-147,0 2 1,0-5 60,0 4 1,0-1-95,0 2 0,0 1 45,0-6 1,5 0 32,-1-4 0,7 3-45,-1 1 1,-2 0 39,1-4 0,1 0 80,4 4 1,2-3-68,3 3 0,-2-8-55,7-1 1,-5-1-17,4 5 1,1-1 0,5-4 1,1-1 54,3-3 1,-2-3-8,7 2 1,-1-2 67,1-2 1,-2-2-82,-3-2 1,-3 2 31,3-3 0,-7-1-57,-3 1 1,-1-6 0,2 2 1,1 1 11,-6-2 0,5 1-7,-5-5 0,1-2-23,-1-3 0,2 2 30,3-7 1,3 0-169,-4-4 1,-1-1 99,2 1 0,-7-1-18,2 1 0,-4-2 53,-6-3 0,2 1 1,-6-6 1,4 5-17,-4-5 1,0 5 2,-5-5 1,0 7 88,0-3 1,0 4-75,0 2 1,0 1 155,0 3 0,-2 2-130,-3 3 69,-2 4 1,-8-6-63,1 7 0,-2 4 42,-3 1 0,4 1-13,-4-2 1,3 4 39,2 6-79,-1-6 1,1 4 15,0-2-117,6 2 110,-5 2 1,10 0-220,-6 0 96,6 0-69,-4 0 1,6 5 17,-4-1-35,3 1-166,-4-5 206,6 0-821,0 0 746,-6 0-357,4 0 42,-4 0-144,6 6-1239,0-4 1337,0 4 1,0-4 585,0 3 0,-6-4 0,-2 6 0</inkml:trace>
  <inkml:trace contextRef="#ctx0" brushRef="#br1">18711 4379 8317,'0'-15'-513,"0"6"359,0-1 0,2 3 619,2-3-142,4-3 1,6 7 221,1-3 0,5-2-275,4 6 1,4-5-32,5 6-90,4-7 0,13 7-106,7-5 0,2 4 82,7-4 1,-3 1-321,-1-2 1,-1-1 226,-8 7 0,3-6 4,6 5 0,-2 1 31,6 4-1379,-6 0 1365,4 0 1,-12 0-9,0 0 0,-11 6 3,2 3 0,-10 4 19,0 1 1,-5 0-9,-4 1 0,1-1-132,-6 0 0,5-4 209,-5-1 1,5-4-154,-5 4 0,6-6 474,-1 2 0,1-5-812,-1-5 0,1 2-343,-6-6 0,0 1 281,-5-2 1,-6-2-407,-3 2 0,-5 2 823,-5-1 0,-9-1 0,-8-4 0</inkml:trace>
  <inkml:trace contextRef="#ctx0" brushRef="#br1">20147 4151 8317,'8'7'-132,"5"-6"1,-1 5-198,7-6 1,0 2 733,-5 3-166,7-4 0,-4 12-1,7-4 0,-5-1-117,5 2 1,-5-2 196,4 1 0,-1 4-106,2-4 0,1-1 127,-6 2 0,0-7 112,-5 2-109,1 2-164,-1 1 1,-6 2-276,-3-1 87,-10 1 0,-14 6-119,-10 3 1,-15-2-364,-3 7 1,-15 6-1464,-9 8 1696,36-18 0,-1 1 0,-3 0 1,1 0-1,2 1 0,0-1 0</inkml:trace>
  <inkml:trace contextRef="#ctx0" brushRef="#br1">18427 5289 7202,'-8'-10'-274,"3"1"460,3 5 36,2-2 312,0 6-461,0 0 0,0 6-90,0 4 1,0 3 104,0 1-22,0 0 0,0 6 63,0 4 1,0 3-10,0 1 0,-1 1 23,-4-1 1,0 1-35,-9-1 0,3 5-15,-8 1 0,2 5-38,-2-1 1,-3 1 16,-7-1 0,1 3-31,-1-3 1,-1 8-13,-3 2 1,-3 4-241,-7-5 1,-4 7 227,-1-2 0,-4 2 25,5-2 0,1-5-6,8-9 0,5-3-445,9-7 1,5-10-74,10-4-32,-4-9 1,12-1 84,-4-8 0,3-4-354,2-7 782,0-5 0,7-2 0,1-7 0</inkml:trace>
  <inkml:trace contextRef="#ctx0" brushRef="#br1">17659 6213 6582,'8'14'816,"3"-3"-455,-6 3 0,-1-1 181,-4 10 1,5 0-53,0 0 0,0 2-62,-5-6 0,1 5-242,4-5 0,-2 0-106,6-5 0,7-6-92,8-3 0,9-5-384,5-5 1,9-9-183,6-10 1,2-7 577,2-3 0,0-18 0,-1 0 0</inkml:trace>
  <inkml:trace contextRef="#ctx0" brushRef="#br1">7337 13008 8202,'-14'-8'-16,"4"-3"84,1 6 0,-1-4 418,-4 4-301,0 0 0,-1 1 20,1-1 1,-2 0-114,-2 5 0,0 0 82,-6 0 0,5 0-140,-4 0 0,-1 6 99,-4 4 0,-2 3-162,-4 1 0,3 5 19,-7 0 97,0 12 0,2-7 0,-4 12-65,7-2 37,0 2 0,4 6 70,1 1 0,1 6 25,3 3-169,4-3 1,6 6 146,-1-2 0,3 0-16,2-1 0,4 4-1,6-4 0,3 3 145,7 2-740,-1 0 568,12 0 1,1-5-135,6 0 132,7-6 0,14-4-240,3-8 1,5-11-51,5-4 182,-4-9 0,5-4-168,-6-6 1,-2-13-5,-2-6 1,3-11 138,1-3 1,2-14 82,-26 21 0,0 0-1356,27-23 1340,-31 15 0,-1 0 1,19-18 3,-9-10 0,-3 2-18,-7-1 1,-10 2 29,-4-3 1,-9 4-99,0 1 0,-4 2-136,-1 3 0,-6 3-401,-4 6 304,-9 7 121,-3 1 0,-6 8-165,-1 4 7,1 8 1,-1 9-865,1 6 567,0 0 637,-1 6 0,1 2 0,-1 6 0</inkml:trace>
  <inkml:trace contextRef="#ctx0" brushRef="#br1">10038 13051 8182,'-14'-8'-310,"0"-3"-39,0 6 1,-1-4 201,1 4 159,0 0-3,0-1 1,-5 4 500,0-3-269,0 4 1,0 1 137,0 0 1,-2 5-34,2-1-135,4 7 0,-6-3 192,7 6 1,-5 2-203,0 3 1,0-1-23,5 5 1,-2 1-194,-3 4 42,3 1-78,-11 6 0,10-2-47,-7 9 0,1 3 120,-6 7 1,1 8-83,-1-3 0,1-2 110,-1-3 0,9-6 17,6 1 1,6 1 28,8-6 0,1 4 182,4-8 1,9 2 49,10-3-241,3-2 0,8-6 1,-1-3 41,4-2 1,3-3-27,-3-7 0,5-6-148,4-3 0,4-5 34,6-5 1,6-6-488,3-13 0,-3-6 114,-1-13-1353,-4-6 1709,-7-1 1,-8-10 210,-10 3-209,-9-16 1,-1 20-399,-9-14 392,4 1 12,-17 7 20,6-10 0,-7 12 15,0 0 1,-7 8-186,-2 11 1,-10 4-292,-5 5 0,-9 9-502,-5 5 0,-9 8 8,-5 7 954,-4 0 0,-5 0 0,-1 0 0,2 0 0,2 0 0</inkml:trace>
  <inkml:trace contextRef="#ctx0" brushRef="#br1">7095 12070 8135,'0'-14'-755,"0"-1"1,0 1 666,0 0 93,0 6 291,-6-5-1,4 12-146,-4-6-46,0 7 1,-2 2-17,-7 3 0,1 7 5,0 7 1,-7 11-11,-2-1 1,-4 9-5,-2 0 0,1 3 43,0 1 0,-1 1-34,1 0 1,4-1-90,0 1 1,7-7 66,-2-3 1,5 2 146,4-2 0,-1-4-48,7-6 0,-1-5-188,5 1 0,0-8-1655,0-2 1414,0-5 1,0-23 0,0-13-1</inkml:trace>
  <inkml:trace contextRef="#ctx0" brushRef="#br1">6640 12340 8135,'-8'0'-138,"-4"6"0,5 4 223,-2 9 215,2-4-161,1 12 0,5 0 140,-4 6-39,3 7-95,2-4 0,0 7 46,0-1 0,7 3 30,2 2 1,-1-4 13,1-1 1,1-5-100,4-9 0,0-7-191,1-7 0,-1-2 111,0-7 0,5-6 39,0-9 1,5-14-63,-5-4-31,6-10 1,-3 2-430,6-7 0,1 5 69,-1 0-124,1 0 0,-1 0 482,1 1 0,-1-1 0,0-5 0</inkml:trace>
  <inkml:trace contextRef="#ctx0" brushRef="#br1">8588 12084 8169,'0'-14'-627,"0"0"0,6 1 1166,4 3-169,2 4-149,9 6 0,6 0 129,6 0-220,0 0 0,2 2 202,3 2-208,-3 4 0,6 7 50,-3-1 1,-4 5 22,-1 0 0,2 6-36,-2-1 1,5 4 0,-5 5 0,7-1-80,-2 6-765,3-7 803,-5 10 0,4-6-88,-7 3 107,-6 3-90,0-5 0,-13 2-159,0 0 1,-1-5 119,-9 5 1,1-11-180,-5 2 1,0-10 32,0 0-62,0-10 0,-6-3-169,-4-6 1,-2-1 278,-2-4 1,-7-3-1499,-3-6 1586,-3-7 0,-1-1 0,0-6 0</inkml:trace>
  <inkml:trace contextRef="#ctx0" brushRef="#br1">9100 12624 8169,'0'14'-12,"6"-4"55,4-1 0,2 1 279,2 4 1,1 0 127,-1 0 1,2 1-192,3-1 1,1 6 14,4 4 1,3-2 461,-4 2-323,4 0-48,2-2 0,-1 5 389,1-4-444,-7-2 1,5 1 303,-4-3-431,-2-3 0,1 0 86,-3-7 1,-3-6-23,3 2 0,-4-5-45,0-5 1,-1-9 28,0-10 0,-4-9-479,-1-5 169,1-9 140,-3-4 0,4-6-1733,-6 0 261,6 1 580,-3-1 0,2 0-620,-1 0 1,-1 2 642,1 3 0,4 3 808,-3 6 0,-1 2 0,2 3 0,0 5 0,-1 3 0</inkml:trace>
  <inkml:trace contextRef="#ctx0" brushRef="#br1">21043 4180 8377,'-21'0'-1328,"4"0"996,-7 0 1,2 0 152,-2 0 173,-3 0 1,10 0 65,-7 0 1,5 1-45,-4 4 0,1 3 171,-2 6 1,-1 2-92,6 3 0,-2 3 199,2 6 1,3 2-144,-3 4 0,8 3 104,2 11 0,-1 1-115,-4 3 0,5-2-47,-1-2 1,5-2-109,-4 6 1,6-6 158,-2 1 1,4-3-230,1-1 1,6 1 87,3 3 0,6-7 169,3 3 1,5-10-53,5 0 1,8-5 6,7-4 0,6-5 61,8-9 1,3 1-273,6-7 1,-10-1 222,5-7 0,-4-6 8,5-9 1,-7-4-47,7-11 0,-2-3-17,-27 13 1,0 0 0,30-22-136,-6-6 1,-6 10 42,-4-6 0,-9 7-60,-5-6 0,-9 3-89,-5 1 1,-5-6 125,-5-3 1,-4 1 45,-10-1 1,-3 6-55,-6-1 1,-8 7-518,-6 2 0,-9 8 225,-10 2 0,1 6 330,-6 8 0,1-4 0,-7 4 0,-5 6 0,-2 5 0</inkml:trace>
  <inkml:trace contextRef="#ctx0" brushRef="#br1">16934 7648 7938,'-7'8'-225,"6"0"415,-4-3 0,2 3 125,-2 6-218,4 0 0,-7 1-65,3-1 1,2 2 94,-7 2 1,6-2-23,-6 3 1,5 2 12,-4-2 0,-1 4-168,-4-4 1,5 0 104,-1-4 1,1 4 70,-5-1 1,-1 1-40,1-4 1,0-1 10,0 0 1,0 0 7,-1 0 0,-1-4 215,-2-1-243,2 1 1,-6-1 78,3 1 125,-3-1-193,-1-1 1,1 5 12,3-4 1,4-2 30,-4-3 0,4 0-17,6 0 0,-4-2 10,4 3 1,1-4 250,-2-1-116,7 0-79,-9 0 0,8 0-99,-5 0 1,6-1-2,-2-4 0,2 3 77,-2-2-175,4 2 0,-7 2 18,3 0 158,3-6-202,-4 4 0,1-6 139,1 3-171,-1 4 1,5-7 61,0 3-12,0 4 69,-6-6-7,4 1-75,-4 4 57,6-4-636,0 6 197,0 0-1806,0-6 2225,0 4 0,12-17 0,4 3 0</inkml:trace>
  <inkml:trace contextRef="#ctx0" brushRef="#br1">15498 7634 8104,'0'-14'-1459,"0"6"1918,0 2 0,-5 7-212,0 4 1,1 9-35,4 10 0,0 0 328,0 4-297,-7-3 0,6 10-64,-4-6 0,3 2 12,2-2 0,0 2-296,0-7 1,0 1 127,0-1 0,5-4-411,0-5 1,1-7-7,-1-4 79,-4-2 0,6-5-23,-7-7 337,0 1 0,6-24 0,2 3 0</inkml:trace>
  <inkml:trace contextRef="#ctx0" brushRef="#br1">15540 7634 8104,'15'-8'0,"4"2"-195,0 6 1,1-5 77,-1 1 1,-3-1 28,3 5 1,-3 0 66,-2 0-513,0 0 139,-6 0 395,-2 6 0,-12 2 0,-2 6 0</inkml:trace>
  <inkml:trace contextRef="#ctx0" brushRef="#br1">15569 7705 8082,'0'10'293,"0"-1"0,0-4 181,0 4-237,6 1 0,1 4 30,2 0 0,2 1-30,-6-1 0,6 0 0,-2 0 0,4-1 29,1-4 1,0 4-702,1-4 0,-1 4-944,0 1 1,7-4 3080,2-1 1,-1-4-724,2 5 0,5-6-543,4 6 0,6-7-131,-1 2 1,-2-2-184,2 2 0,-1-4 1,1 4 0,1-4-165,-6-1 1,0-1-135,-4-4 1,-1 2-390,1-7 1,-6-1-175,1-8 1,0 2 738,4-7 0,1-6 0,-1-6 0</inkml:trace>
  <inkml:trace contextRef="#ctx0" brushRef="#br1">17545 7279 8241,'-8'0'-1429,"0"0"1660,4 0 134,2 0 153,-4 0-256,-1 0 201,6 0-302,-6 6 0,9 2 162,3 6 0,-2 0-101,6 1 1,-4-3 47,5-2 1,-1 7-44,5-3 1,1 4-27,-1-4 0,0 5-143,0 0 0,0 5 166,1-5 0,0 1-136,4-1 0,4-2 95,5 7 0,0-7-151,1 2 0,1-3 55,3-2 0,-1 1 20,6-1 1,-1-1-27,6-4 1,-5 2-32,0-6 0,-5 0 89,5-5 1,2 0 19,7 0 1,5-2-31,10-3 0,4-3-340,10-6 1,-4-5 171,4 0 1,-8-6 90,-1 1 1,-6-3-216,6-1 1,-1 1-33,5 3 131,-13-2 0,1 10-134,-16-3 0,-1 3-297,-13 2 200,2 0-696,-15-1 649,5 1 0,-14 0-615,-2 0 0,-3 4 17,-2 1 1094,0-1 1,-7-10 0,0-2 0</inkml:trace>
  <inkml:trace contextRef="#ctx0" brushRef="#br1">19223 7194 8052,'14'6'0,"0"-5"-24,0 4 1,1-3 51,-1-2 1,0 0 218,0 0 1,5 4 11,0 1 0,0 0 19,-5-5 1,1 2 122,-1 2 1,0-1-171,0 7 0,-6-5 0,-3 4 0,-3 5-61,-2 5-114,-13 7 0,-4 2-842,-17 10 1,-5 5 785,-13 4 0,20-22 0,-1 0 0,-7 4 0,1-1 0</inkml:trace>
  <inkml:trace contextRef="#ctx0" brushRef="#br1">15754 7933 8329,'-2'-8'-411,"-3"3"255,4-3 608,-6 7 596,7-6-440,0 7-365,0 0 0,0 7 68,0 2 0,7-1 25,2 2 1,-1-1 72,2 5-217,-1 0 0,10 1-66,0-1 0,6-2 116,-1-2 0,9 1-155,5-6 0,3-1 143,2-4 1,4 0-85,1 0 1,4 0-33,-5 0 1,1-4-41,-6-1 1,1-1 18,-1 1 1,1 3-11,0-2 1,4 2-99,1 2 0,-3 0 152,-7 0 0,2 0-202,-7 0 1,0-5 92,-4 1 1,-3-3-83,-2 3 1,-3 0-63,-7-5 1,-1 4-641,-4-4-548,4 6-640,-12-10 1944,6 11 0,-14-10 0,-1 4 0</inkml:trace>
  <inkml:trace contextRef="#ctx0" brushRef="#br1">9100 13790 8075,'0'-14'124,"0"6"227,0-5-137,0 12 1,0-7 155,0 3-123,0 3-22,0-10-74,-7 10 0,6-6-66,-4 4 1,4 0 248,1-5-246,0 6 1,-2-4-22,-3 7 0,2 0-160,-6 0 1,-1 7-14,-4 2-38,-7 10 141,6 3 1,-17 7-138,4-1 1,-4 5 105,4 0 0,-6 7-67,1-2 0,2 1 73,7-1 0,-1-1-7,6-4 0,0-5-96,4 1 0,8-2-487,2-9 36,3 1 312,2-4-72,0-7-604,0-2 946,0-6 0,7-6 0,0-2 0</inkml:trace>
  <inkml:trace contextRef="#ctx0" brushRef="#br1">8560 14088 8075,'0'-7'74,"0"0"301,0 7-252,0 0 1,1 7 70,4 2 0,-4 5-82,4 5 0,1-1 99,-1 5 0,2-4-88,-3 5 1,-2-2-56,3 2 1,1-4 53,-1-5 1,6-6-205,-2 0 0,5-5 57,5 0 1,-1-8-107,5-6 1,3-4 44,7-5 0,-2-3-118,7-7 1,-6 1-875,1 0 471,3 5 531,-5 3 0,3 6 1,-5-1-1</inkml:trace>
  <inkml:trace contextRef="#ctx0" brushRef="#br1">8986 14558 8134,'-14'-8'-244,"0"-3"-246,-1 6 516,1-6 1,0 8 415,0-7 0,-7 7-239,-2-2 1,-3 2-62,3-2 1,-4 4 59,3-4 0,-1 4 4,1 1 0,-1 0 45,6 0-79,-6 0-33,9 0 0,-10 6-68,7 3-107,-6 4 84,9 7 1,-6-2-113,3 6 0,2 4 118,-7 5 1,1 5-158,-6-5 0,1 5 153,-1-5 0,2 5-28,4-5 1,-3 5 198,7-5 0,1 5-11,3-4 0,3 5-48,2-1-56,4 3-82,6 2 1,0-2-51,0-3 0,0 3 54,0-3 0,6-4-23,4 0 0,4-4 34,5-2 0,3 0-47,6 1 1,1-2 75,-1-4 0,1 3 14,-1-7 1,2 0 214,3-5-233,4-6-20,5-2 1,14-6 38,5 0 0,2-2-198,4-2 1,-7-4 192,1-6 1,-4-5-18,-5 0 0,4-7-13,-4 3 0,-3-4 40,-2-2 1,-3-1 9,-1-3 1,-7 3-114,-2-3 80,-11-3-17,-2-1 0,-7-5-270,0-1 92,-6 7 24,-2-5 1,-6 4-216,0-5 1,-11 1 70,-3 3 0,-10-3-186,1 3 0,-4-3-124,-2-2 0,-4 4-512,0 5 1,0 6-239,5 9 1310,5 10 0,-5-4 0,9 13 0,3 0 0</inkml:trace>
  <inkml:trace contextRef="#ctx0" brushRef="#br1">10863 13733 8134,'0'-14'-1158,"0"0"1013,-7 6 0,6 0-237,-4 3 340,4 4 138,1-6 0,-2 7 537,-3 0-301,4 0-99,-6 7 1,7 0-56,0 8 1,2-1 140,3 0 1,3 5 221,6 0-137,0 6-281,0-3 0,5 7 290,0-1-237,6 7-75,-2-5 0,3 11-111,-2-3 0,1-2-24,-6 2 0,0-6-374,-5 1 1,-1-8-837,-3-1 534,-4-7-4,-6 4 383,0-13 43,0-2 0,-6-6 288,-4 0 0,-9-6 0,-3-8 0,-6-9 0</inkml:trace>
  <inkml:trace contextRef="#ctx0" brushRef="#br1">10877 14032 7883,'6'22'-627,"-3"-2"770,7-6 1,-5 2 418,4 3 0,1-5-276,4 1 1,0-1-131,0-5 0,1-2-11,-1-3 0,6-4-14,4-4 1,8-6-482,1-9 195,0 3 118,-5-10 0,-1 8-505,-3-5 271,-4 5 271,-5 4 0,-1 1 0,0 5 0</inkml:trace>
  <inkml:trace contextRef="#ctx0" brushRef="#br1">11062 14344 8134,'-29'-8'32,"1"2"74,0 6 1,1 0 100,3 0-181,-3 6 154,5 9 0,-11 2 5,0 7-121,-7-1 108,10 12 0,-9-5 9,5 3 1,1 4 55,5 1 0,6 3 29,3 1 1,3 1-60,2 0 0,6-1-22,3 1 0,5 0-118,5-1 135,3 1-50,6 0 0,5 1 6,0 3-748,6-3 711,-3 5 1,7-6 55,-1 0-41,1-7-54,5 5 1,-2-13-46,6 1 0,-3-7 83,7-8 1,4-1-10,11-4 0,8-2-143,6-7 0,1-2 140,-31 0 0,-1-1 0,28-5-97,-2-6-1012,1 0 1051,-9-7 0,10-2-119,-6-10 1,-2 1 409,-8-6 1,-10 0 44,-8-4 0,-11 2-158,-4-3 0,-4 2-5,-6-11 1,-3 6-124,-6-1 0,-6-4-6,-3-1 1,-6-3-520,-4-2 66,-9 0 197,-2 7 1,-16-2-819,3 9 587,-2 4-42,2 16 0,-3 4 144,4 10 0,-9 4-556,8 10 1,-4 6 846,0 13 0,1-1 0,-6 14 0,-2 2 0,-1 5 0</inkml:trace>
  <inkml:trace contextRef="#ctx0" brushRef="#br1">20559 7194 8152,'-8'0'78,"2"6"0,6-3 169,0 6 0,0 1 552,0 4-317,6 0-158,2 7 1,7-5-76,-1 3 0,6-8 19,4-2 0,9-6 0,5 2 0,14-3-61,5-2 0,8-7 0,-4-2 1,11-4-1419,-6-1 1239,-6-7 0,0 4-177,-3-7 0,11 1-194,3-6 1,0 1 275,-33 14 1,0-1-1,31-13-46,-7 0-31,-13-1 0,-10-4-197,-5 0 1,-3 0-49,-7 4 0,-8 1-231,-7-1 0,-6 6 29,2-1 0,-5 7-971,-5-2 1844,-3 3 1,-19 2 0,-3-1-1</inkml:trace>
  <inkml:trace contextRef="#ctx0" brushRef="#br1">21611 6753 8152,'-6'14'0,"5"0"-491,-4 0 246,3-6 487,9-1 1,0-3 1339,8 1-1036,5 0-326,2-5 1,7-2 14,-1-2 0,1-3-55,-1-2 1,2-2-126,3 6 1,-1-5 188,6 6 1,-5-6-42,5 6 1,-7-1-26,3 5 1,-1 0-77,-5 0 1,-3 1 10,-10 4 0,-3 5-20,-2 9 0,-5 3-116,-10 6 1,-11 8-47,-12 7 0,-20 12-78,18-22 0,-1 1 0,-4 2 1,0 0-116,-3 4 0,0 1 1,-1 4-1,-1 3 1,-2 6-1,-1 0 1</inkml:trace>
  <inkml:trace contextRef="#ctx0" brushRef="#br1">17616 9141 8296,'-20'-20'-510,"2"5"356,-5 1 1,-1 6 68,-5 8 1,-5 2 162,-4 3 0,-10 10 191,-4 14 0,-3 6-171,-2 7 0,2 6-169,3-1 1,9 2 231,10-2 0,9-2-86,5 2 0,10 2 198,4-2 1,7 2-122,7-1 1,7 4 138,12 9 1,13-2-183,7 2 0,-19-33 0,3-2-233,3 1 1,1-2 0,0-1 0,0-2 139,1 2 1,1 0 0,-1-5 0,-1-1 97,35 16 0,-32-22 1,1-2-113,2-2 1,1-2-1,0-1 1,0-2 29,2-2 1,0-2 0,-4 0 0,-2-1 243,37-8 0,-9-7-185,-6-16 1,-4-5 132,-5-10 1,2-9-162,-30 25 0,-1-2 0,1 0 0,-2-1 68,16-36 0,-5-1-180,-9 1 1,-5 0 144,-10 0 0,-4-1-200,-10-4 1,-11 5 111,-12 0 0,-7 14-14,-7 14 0,-6 8-13,1 12 1,-1 7-34,6 6 0,-1 7-10,0-2 0,2 5-28,4 5 1,8-3 261,10 2-2334,3 4 2162,8 0 0,2 0 0,6-1 0</inkml:trace>
  <inkml:trace contextRef="#ctx0" brushRef="#br1">24839 9824 8077,'-14'-23'0,"-1"4"0,0 4 0,-3 0 0,-1 1 0,-6 5 158,1-1 0,-9 7 67,-5-2 1,-8 4-201,-1 1 1,-7 1 92,2 4 0,2 3 28,-3 6 1,6 7 26,-5 2 0,-5 6-182,-5 4 1,-1 3 124,2 7 0,7 0-103,-3-1 1,16 7 111,3 3 1,8 5-27,6 5 0,4 9-43,12-31 0,2 1 1,-2 36 333,3-1 0,11-2-354,9 2 0,13-10-235,15 1 1,12-15 281,11-10 1,-30-23 0,1-1 37,3-3 1,0-2 0,38 8 9,-34-13 0,2-2 0,2-2 0,2-2-248,6-3 0,2-3 0,-4 1 0,1-3 191,2-2 1,-1-3-1,-3-2 1,-1-1-20,0-2 0,0-1 0,-2-2 1,-1-2 36,-1 3 1,-1-1 0,-3-1 0,-2-2 92,-4 2 0,-1-2 1,-3-2-1,-3-1-142,26-27 1,-13 1 91,-11-1 1,-9 0-48,-5-5 1,-5 0-138,-4 0 0,-4 0-327,-6 1 0,-2 5 389,-2 4 1,-9 4-209,-6 5 0,-8 5 419,-1 9 1,-7 4-300,-8 5 1,1 8 432,-1 2 0,7 3-637,3 2 0,4 0 151,6 0 1,7 0-777,6 0-858,7 0 1242,9 0 1,9 0-466,8 0 985,4 0 0,-11 7 0,4 0 0</inkml:trace>
  <inkml:trace contextRef="#ctx0" brushRef="#br1">22209 11345 8152,'-8'-7'-112,"-5"6"0,10-10 185,-7 6 1,6-1-146,-6 1 0,5 3-88,-4-2 1,4 0 133,-4 0 0,-1 1 84,-4-7 1,5 5 31,-1-4 1,1 4 15,-6-4 1,1-1-6,0-4 0,0 4-38,0 1 1,-2 1 5,-3-1 1,3 1-4,-3 3 0,-2 3-95,3-2 1,-8 2 111,3 2 0,-4 0-92,-2 0 0,1 2 60,-1 2 1,1-2-101,-1 3 0,1-2 79,0 2 1,1-4-8,3 4 0,-3-2 47,4 2 1,0-4 9,0 4 1,4-2-12,-5 2 0,2-2-18,-2 7 1,-3 1-140,4 8 1,-3-2 129,3 7 1,-4-5-177,3 4 1,-4 1 50,-5 5 1,1 4 39,-6 0 1,5 0 74,-5-4 1,6 1 2,-1 3 1,5-3 192,4 3 0,-1-2-77,6 3 1,0-3 83,5 7 0,1-5-86,4 5 0,-3-5-78,8 5 0,-6-5-5,6 5 1,-1-6-194,5 1 1,0 2 157,0-2 1,6 0-185,4-4 0,2-1 317,2 1 1,2-1-159,3 0 0,3-4-20,7 0 1,4-2 124,0 2 0,2 1 234,-2-6 0,3 0-238,7-5 0,-5-1-63,0-4 0,6-3-68,8-6 0,10 0 105,4 0 0,2-6-213,-2-3 0,1-9 188,-10-1 1,-4-6-124,-10 1 0,0-7 10,-1-2 0,-4-7 94,0 2 1,0-3-1,5-2 0,-7 7-6,-3 3 0,-4 3 13,-6 2 1,-2 4-8,-7 0 0,-4 7 15,-1-2 0,-6-2-14,2 2 1,-3 0 151,-2 5 1,-2 0-151,-3 0 0,2-2 50,-6-3 1,1 3-25,-2-3-13,-2 3 51,10 2-48,-11 0 0,12 5-256,-4-1 163,3 7-850,2-3 381,0 6-900,0 0 1406,7 0 0,-6 0 0,6 0 0</inkml:trace>
  <inkml:trace contextRef="#ctx0" brushRef="#br2">13920 4066 8248,'0'-8'-1207,"0"0"1996,0 3-451,0 4 0,-2-10 43,-3 6-326,4-6 0,-7 3 93,3-6 1,3 0 178,-2-1 1,-3-4-99,3 0 0,-6-6 54,5 2 0,-6 0-160,2 0 1,-4 4 7,-1-5 0,-2 2-23,-3-2 0,2-1 14,-7 6 0,1-2-165,-6 3 1,-4 6 40,0-2 1,-2 3-2,2-3 1,1 4 75,-6 1 0,7 6-33,-2-2 1,4 2 35,5-2 0,-2 4 0,2-4 0,2 3 12,-2 2 0,0 2 1,-4 3 1,4-2-11,1 6 1,-1-4 3,-5 4 0,1 1-85,0 4 0,-6 0 72,1 1 0,-5 0-145,5 4 0,0-1 135,4 5 0,1 1-90,0 5 0,6-1 18,3 0 0,3 2-6,2 4 1,-1-3 108,1 7 1,5 0-78,-1 5 0,1-1 12,-6 1 0,6 1 0,-1 4 0,6-1-14,-6 10 1,2-3 22,-1 7 1,1-2 56,3-3 1,4 0-38,-4-4 1,3 2-15,2-7 1,0-6-153,0-8 1,2 2 85,3-2 1,-2-4-200,6-6 0,-4-5-82,5 1-184,-7-4 1,3-5-355,-6-1-158,0-5-485,0 2 960,-6-19 0,-4 4-46,-9-10 1,3-2 572,-2 2 0,2-4 0,1 4 0,1-7 0,0 4 0,0-6 0</inkml:trace>
  <inkml:trace contextRef="#ctx0" brushRef="#br2">12455 4791 8248,'-14'-6'0,"4"4"-56,1-3 0,4 4 3,-4 1 389,6 0 1,-4 6-36,7 4 0,0 4 113,0 5 0,2 3-119,3 6 1,4 2 114,10 3 0,-3 2-75,3 3 1,1-3-85,-1-7 1,5-6-1,-5-3 0,2-9 32,-3-5 0,0-5 92,6-5 1,-2-9-68,1-10 1,3-14-615,-7-5 0,6-10 230,-1-4 0,9-2-440,5-7 0,-16 33 0,1 0 516,1-2 0,0-1 0,3-6 0,0 0 0,-2-2 0,0 1 0</inkml:trace>
  <inkml:trace contextRef="#ctx0" brushRef="#br2">14886 4180 8155,'-20'-7'0,"3"6"-58,-7-4 1,6-3 235,-1-1 1,-1-4 150,1-1 1,0 0-88,5-1 1,6-5-199,3-4 0,4 0 43,1-4 1,6-4-32,3-10 1,12-1 116,7 0 0,9-1-36,10-3 1,4-2-429,6-3 0,-1-4 445,1 4 0,3 2-202,-27 24 0,1 0 0,2-1 0,2 2 35,6-4 1,2 1 0,-2-1 0,0 1-39,4-1 1,-1 1 0,-4 2-1,-1 1 34,3 1 1,1 1 0,1-2-1,2 1-257,5 0 1,1 1 0,-2 1 0,0 1 378,-1 1 1,0 2-1,-5 2 1,-1 0-58,2 0 1,-1-1 0,-3 2 0,0 0 33,8 1 0,1 0 0,-4 2 0,0 0-39,3 0 0,0 0 1,-7 6-1,-2 0-95,-2-2 0,-1 2 1,36 1 171,0 0 0,-8 4-146,3 1 1,-11 7 104,-3 8 0,-4 7-32,-10 11 1,-4 0 196,-10 10 0,-2 3-156,-4 10 1,-4 1 85,-9 0 0,1 5-54,-6-1 0,-1-1-297,-4-7 1,0-4 113,0-7 1,0-10 203,0-4 1,-1-9-252,-4 0 0,2-8 230,-7-1 1,6-7-797,-6 2 1,-1-4-191,-8-1 0,-3 0 866,-6 0 0,-7-6 0,-1-2 0</inkml:trace>
  <inkml:trace contextRef="#ctx0" brushRef="#br2">17232 3497 8171,'15'11'0,"-1"4"0,0-4 295,0 8 0,2-2-36,3 2 0,-3-2 746,3 7 1,1 0-257,-1 4 1,5-6-56,-5-3 0,5 2 91,-5-2 1,1-2-303,-1-8 0,-3-2-55,3-7 1,-3-2-130,-2-3 1,2-10-412,3-14 1,3-6 156,6-7 1,7-7-1194,3-3 0,-13 21 0,2 0 891,1-2 1,1 0 0,4-5 0,0 0 0,-1-2 0,1 1 0</inkml:trace>
  <inkml:trace contextRef="#ctx0" brushRef="#br2">22450 12112 8178,'-8'2'1222,"4"3"-756,2-4 1,2 7-324,0-3 0,2 4 117,2 10 0,1 2-1,9 3 1,-1 4 168,11 0 1,-5 1-108,4 4 0,6-3-96,4-1 1,0 4 18,-4 0 1,-1-5-371,0-4 0,-1-5 153,-3 5 0,-4-7-935,-5 2 1,-3-8 113,-2-2 0,1-4-278,-6 5 0,-2-7 474,-8 2 1,0-4-512,-9-1 1109,3 0 0,-16 0 0,5 0 0</inkml:trace>
  <inkml:trace contextRef="#ctx0" brushRef="#br2">22578 12695 8120,'7'8'-107,"0"3"23,8-6 0,-1 6 557,0-2 1,5 4-56,0 1 1,5 2-197,-5 3 1,4-3 30,-4 3 1,5-3-137,-5-2 1,5 0 46,-5 0 0,1-6 14,-1-3 1,-3-3 55,3-2 0,1-8-24,-1-7 1,-1-5-159,-9-9 0,4-5 73,-4-4 0,-2 1-691,-3 0 1,-2 5 344,-2-1 0,0 9-868,0 5 1,-2 10 1088,-2 4 0,-4 3 0,-6 2 0</inkml:trace>
  <inkml:trace contextRef="#ctx0" brushRef="#br2">23218 13122 7974,'-14'-21'0,"1"1"119,4-4 0,-4 3 200,4 7 1,-4 0-49,-1 0 0,-1 6-108,1 3 1,0 4 175,0 1 0,1 1-122,4 4 1,-4 4 104,4 10 0,-2-1-179,1 5 0,-1 1-166,6 5 0,1-3 58,4-2 0,0 3-178,0-3 1,6-4-10,3-1 0,1-3 93,4-2 0,-3-1-108,8-4 0,-3 2 3,-2-6 1,5 5 87,0-6 1,0 1 81,-5-5 10,0 6 1,-6-3 100,-3 7 118,-3-7 0,-9 5-152,-2-3 1,-9-2-29,-1 6 0,-6-4-271,1 5 1,-2-2 89,-3 1 0,1 2-475,-1-6 0,6 4 261,-1-4 0,2-2 340,-2-8 0,-3-2 0,5-8 0</inkml:trace>
  <inkml:trace contextRef="#ctx0" brushRef="#br2">22891 12795 7965,'-28'14'0,"1"7"-183,3 2 1,-3 4 81,3 2 0,2-1 989,-1 0 0,4 1-311,-5-1 0,8 5-155,2 1 0,5-1-145,4-5 0,3 7-14,-3 3 0,12 3-90,7 2 0,2-1 0,7 1 1,1 4-178,5 1 1,1-6 80,3-4 0,-2-6-191,7 1 0,-1-9 59,1-5 0,3-5-63,-3-5 1,4-2 1,6-7 1,7-13-5,6-6 0,6-8-257,-6-6 1,4-10 358,-8-9 1,-5-8 303,-14-1 1,-9-6-100,-10 6 0,-4 1-164,0 8 1,-8-2 155,-2 6 0,-10 1 306,-4 4 1,-12 5-327,-7 1 0,-13 0-325,-11-1 1,-7 5-747,-7 9 0,1 10 580,-6 9 1,6 13-542,8 11 1,2 11 872,3 18 0,5 1 0,9 12 0,3 7 0</inkml:trace>
  <inkml:trace contextRef="#ctx0" brushRef="#br3">18199 9454 8117,'-12'-6'-512,"2"-4"1,-1 2 960,6-1-245,-6-1 1,10 1 36,-4-1 0,3 7 30,2-3-30,7 6-121,0 0 1,8 5 14,-1-1 0,-5 6-15,1-5 1,-5 4-365,4-4 0,1-1 1889,4-4 1,0 0-668,0 0 1,2 0-649,3 0 1,-2 0-139,7 0 0,1-1-109,9-4 0,-4 4-224,3-4 1,-3 3 4,-2 2 1,1 0 101,-1 0 0,0 5-11,1 0 0,-5 6 85,-1-2 1,-4-1-101,5 2 0,-7-6 59,2 6 1,-1-5 116,1 4 0,-4-6-54,4 2 1,3-3 97,2-2 0,3 0-98,1 0 0,7 0 10,3 0 0,3 0 17,2 0 0,-2-2-8,-3-3 0,1 4-15,-5-4 1,0 3-45,-1 2 0,-3 0-123,4 0 1,-4 0 161,-2 0 0,5 5-2,0 0 0,7 4-61,-2-4 0,3 5 39,2-6 0,-1 1-51,1-5 0,0 0 57,-1 0 0,-5 0 7,-4 0 1,1 0 4,0 0 0,-1 0-2,-5 0 0,5 0-58,1 0 1,5 0 39,-1 0 0,3 2-35,2 2 1,-1-1 38,1 7 0,-5-1-90,0 6 1,-7-1 74,3 0 0,-4-4-127,-2-1 1,1 1 47,-1 4 0,0-5-13,1 1 1,4-6 56,0 6 0,7-7-5,-2 2 0,-2 1 14,2-1 1,0 4-20,4-4 0,-4 0 164,0-5 0,-5 5-88,5-1 1,-6 6 140,1-5 1,-3 4-44,-1-4 0,5 4-44,4-4 0,3 6-38,2-2 0,4-2 31,1-2 0,4-4-83,-5-1 1,5 0 57,-4 0 1,-6 0 49,-4 0 0,-1 2-53,1 2 0,3-2 78,-3 3 1,3-2-73,1 2 1,6-2-138,-1 6 1,5-1 93,-4 2 0,-1 1-3,-4-7 0,-5 8-90,-1-3 1,-5-1 55,1 1 0,-3-1-60,-1 2 0,1 2 67,3-2 1,3-2 97,7 1 0,0-6-95,-1 2 1,-4-3 9,0-2 0,-2 4 5,2 1 1,-1 0 5,-4-5 1,-5 5-74,1-1 0,-1 3 49,-4-3 1,-2 0-118,2 5 0,-7-4 79,2 4 1,1-4-41,-1 5 0,0-3 57,-4 3 1,4 1 8,-1-6 1,1 6-10,-4-2 1,-1-1-1,0 2 1,5-6 33,0 6 1,0-5-33,-5 4 0,0-6-105,1 2 1,-1 1 110,0-1 0,0 0-26,0-5 0,1 4 22,-1 1 0,0 5-13,0-6 1,-4 3 9,-1-3 0,6 3-20,4 2 0,-1 2-52,-3-6 1,-1 5 62,0-6 1,0 6-80,1-5 1,-6 4 75,1-4 0,-1 4 50,5-4 1,0 4-38,1-4 1,-6 6 6,1-1 1,-1 2 46,5 3 0,-4-1 164,-1 0 1,-4 0-142,4 0 1,-4 1 3,5-1 0,-6 0-80,6 0 1,-7-4 53,2-1 0,1 1-19,-1 4 0,0 0 2,-5 0 1,0 1-14,0-1 1,0 5-35,0 0 0,-2 0 6,-3-5 1,-3 0 12,-6 0 0,3 2 15,-3 3 0,3-3 103,-8 3 0,3 1-97,2-1 0,-2 5 82,-3-5 1,3 5-81,-3-5 1,-1 6 2,1-1 1,-6 1-20,1-1 1,2 2-6,-2-2 0,-4-2 18,-6 2 0,1-7 6,5 2 0,-5-3-20,-1-2 1,-3-1 9,3-4 1,-4 2-76,5-6 1,0 5 45,5-6 1,-1 1-2,1-5 0,-1 5 1,1 0 0,0 4-11,-1-4 1,-6 6 34,-3-2 1,-3 4-1,-1 1 0,-6 5 80,1 0 0,-5 2-86,4-2 0,-4-2 57,5 7 1,4-5-17,5 4 0,-4-4 0,-6 5 0,-5-5 44,0 5 1,-2-7 104,-2 2 1,-3 1-62,3-1 0,-1 5 24,11-5 0,-2 5 12,1-5 1,2 6-55,-6-1 1,-2-2 29,-7 2 0,4-7 50,0 2 1,3 1-19,12-1 0,-2-4-799,10-6 1,8-1 359,7 1 0,3-2 46,2-7 120,-1 6 97,1-4 0,0-2 0,0-8 0</inkml:trace>
  <inkml:trace contextRef="#ctx0" brushRef="#br3">18014 9170 7992,'-15'-7'34,"-4"-2"1,3 1 61,-3-2 1,-3 7-1,0-3 101,-1 0 0,-3 2-181,2-5 1,-3 6 53,-1-2 0,1 2 50,3-2 1,-1 4 75,6-4 1,-2 3 9,2 2 0,4 2-15,-4 3 1,1 7-3,-1 7 1,3 8-31,-3 1 1,-1 3 26,1 6 0,-5 0-55,5 1 1,0 1 46,5-6 0,5 5-52,-1-5 1,7 2 56,-2-2 1,4-1-71,1 6 0,6-5 31,4 5 1,8-5 49,6 5 1,3 0-39,1 5 0,1-6 3,-1 1 1,2-8-200,4-1 0,-1-7 111,9-8 1,4-6-67,11-3 0,0-5 77,0-5 1,-2-8-12,-3-6 0,-3-11-2,-6 2 0,-2-10 191,-3 0 1,-3-3-55,-7-2 1,0 1 78,1-1 0,-7 1-221,-3-1 0,-8-5 86,-1 1 0,-7-5-94,1 5 1,-4-6 104,-4 6 1,-6-5-315,-9 5 0,2 1 68,-7 8 0,0 3-436,-4 7 1,0 6-65,-1 3 1,1 9-303,-1 5 1,6 4-507,-1 1 0,7 11 191,-2 3 1202,9 3 0,4 4 0,6 1 0</inkml:trace>
  <inkml:trace contextRef="#ctx0" brushRef="#br3">22493 12823 8171,'-14'-6'-79,"-1"3"71,1-7 0,5 6 141,-1-6 0,6 7 1,-4-3 902,1-1-725,3 6 1,5-6-86,4 7 1,4 8 17,10 6 0,5 5 107,9 5 0,5 8-77,10-4 1,8 4-353,11-4 1,-2 5 315,1 1 1,-6-1 30,2-5 0,-4 1-150,-1-1 0,6-1-213,3-3 1,4-4-148,1-6 0,-11-4 106,-3-1 0,-10-1-175,1 2 0,-10-3 124,-5-2 0,-10-3-22,-4 3 1,-3-2-86,-2 1-13,-6-2-754,-1 4 0,-11-6 1060,-5 0 0,0-6 0,-12-2 0</inkml:trace>
  <inkml:trace contextRef="#ctx0" brushRef="#br3">23573 12567 8077,'-14'0'210,"5"5"51,-1 0 1,6 6 53,-6-2 1,2 4 433,-1 1 0,-4 7-565,4 2 1,-9 6 49,-1 4 1,-4 3-131,4 7 1,-8 0 75,-2-1 0,-4 6-21,-5-1 1,-3 7-227,3-2 1,-3 5 29,-2 4 0,6 9-156,18-32 0,0 0 0,-18 33 300,-1-5 0,-3-3 221,3-1 0,4 0-277,0-10 0,0-3 235,1-2 0,1-3-67,8-1 1,4-5-37,6 0 0,6-13 184,3-1-684,3-13 0,5-7-458,7-8 1,6-10 220,12-10 0,5-3 554,1-1 0,-1-1 0,-5 1 0</inkml:trace>
  <inkml:trace contextRef="#ctx0" brushRef="#br0">13522 5601 8867,'-21'-1'-20,"-3"-4"0,4 2-7,1-7 1,3 7-1,2-2 83,0 4 155,-1 1 0,1 0 161,0 0-40,6 0-843,-5 0 1,12 6 519,-4 4 0,10 2 0,3 2 0</inkml:trace>
  <inkml:trace contextRef="#ctx0" brushRef="#br0">16920 9895 8440,'0'-15'-595,"0"8"485,-7-6-49,6 11 1,-7-4 34,3 6 191,3-6 1,-5 4 153,2-3 1,3 4-127,-10 1 1,4 0 0,-7 0 1,1 0-145,0 0 0,0 0 79,0 0 0,-5 0-107,0 0 0,-5 0 141,5 0 0,-6 5-48,1-1 0,2 1 22,-2-5 1,2 0-7,-2 0 0,-2 0 118,2 0 1,-3 0-110,-1 0 0,-1 0 160,1 0 0,-1-5-130,1 1 1,-2-1 28,-3 5 0,-4 0-7,-5 0 1,-3 0-176,-2 0 1,-4 0 42,-5 0 0,-1 5-87,0-1 0,6 3 85,4-3 1,-2-2-25,2 3 0,-7-2 42,2 2 1,-10-4-228,-4 4 1,-2 1 342,1-1 0,6 0-109,9-5 0,-2 0 35,7 0 0,-5 0 75,4 0 0,-7 4 11,-2 1 0,0 0-116,-5-5 1,4 1 52,1 4 1,7-3-158,2 2 0,-1 3 139,2-2 0,-5-1-70,4-4 1,-5 0 45,0 0 1,0 0-22,1 0 1,-2 0 12,7 0 1,4 0 11,5 0 1,2 0-3,-2 0 1,-3 0 6,3 0 0,-3 0-60,-2 0 1,-1 0 52,-4 0 1,3 5-156,-8 0 1,3 4 82,-2-4 1,3 6 29,6-1 0,-4 1 46,-1-2 0,-1 4 12,2-4 1,-8-1-2,-7 2 1,0-3 139,6 3 1,5 3-102,4-4 1,2-1-35,3 1 1,-1-1 78,0 2 1,1 2-80,-1-2 0,-6 3-50,-3 1 0,-3-2 33,-2-2 1,2 2-11,2-2 1,1 3 144,10 1 0,-4 0-142,8 0 0,-3-4 12,-2-1 1,-1 1 8,-3 4 0,1 0-16,-6 0 1,1 1 32,-1-1 1,-2 0-177,7 0 0,1 0 126,8 1 1,-3-1 34,3 0 0,-3 0-26,-2 1 0,-4-1-14,0 0 1,-7 0 78,2 0 0,3 1-67,1-1 0,4 0 34,2 0 1,4 0-21,0 1 0,5-1 10,-5 0 0,4 0-11,-3 1 0,-1-1-14,-5 0 0,-4 0 81,-1 0 1,-4 1-62,5-1 1,-1 2 7,6 3 0,4-4-6,0 4 1,6-3-14,-1-2 1,-3 5 15,-2 0 1,-3 0-69,-2-5 1,0 5 45,1 0 1,-6 2-8,1-2 1,0-2 4,4 7 0,2-7-7,3 2 1,-2-1 91,7 1 0,-5-2-78,5 7 1,-5-7 95,5 2 0,-2-2-80,2 2 1,3-3 175,-3 3 1,-2-3-127,2-2 1,0 5-48,4 0 1,1 1-28,0-1 1,1-1-136,3 6 0,-3-6-5,3 6 1,4 0 88,1 4 0,-2 1 22,2-1 0,-4 1-17,4-1 1,0 0 136,5 1 0,-1-2-47,1-4 1,0 3 172,0-7 0,1 4-50,4-4 1,-2 5-119,6-5 1,0 5 49,5-5 1,0 1-11,0-1 0,2-3-113,2 3 1,4 1 94,7-1 1,-1 5-171,0-5 0,2 0 8,3-5 1,-3 5 26,2 0 1,-2 5 55,-2-5 0,1 6-9,-1-1 0,0 1 71,0-1 0,5 1-65,0-6 0,0 1 157,-5-1 1,7-3-127,3 3 1,3 2 11,1-2 1,0 0 8,1-5 0,-1 5 6,1 0 0,-1 0-60,1-5 0,-1 5 44,0 0 0,1 1-6,-1-1 1,-1-1-7,-3 5 0,1 1-23,-6 4 0,0 1 67,-5-1 0,1 2 7,-1 4 0,2-3-22,2 7 1,-2-6 3,3 1 0,3-3 9,2-2 1,-2 1 5,2-1 0,0 4 15,4-4 0,0 8-22,1-7 0,-5 2-34,-1-2 1,-1-1-5,2 1 0,1 4-1,-6 0 0,2 2 1,-2-2 1,-2-3-21,7 3 0,-5-3-5,5-1 1,-7-1-2,2 1 0,3-1 3,2 0 0,3 1 22,1-1 1,0-4-146,1 0 0,4-1 129,0 6 0,5-1-61,-5 1 0,0-1 92,-4 1 0,-1-1-2,1 0 0,-1-4 18,1 0 0,-1-1 11,0 6 0,-4-2 76,0-4 0,-2 4-95,2-3 0,3-2-22,-4 2 0,-1-2 33,2 2 1,3 2-85,1-2 0,9 3 29,-9 1 1,8 1-15,-2-1 1,-3 1 17,-7-1 0,3 2-11,-4 3 1,0-1 27,0 6 0,-5-7-27,1 3 0,-4-4 157,0-2 0,-1 5-142,0 0 0,-1 1 173,-4-6 0,4 0-39,-4 1 0,2-1-37,-1 1 0,2-1-23,-2 1 1,3 5-6,1 4 1,-2-3-144,-2-2 0,3 2 89,-4-2 1,-1 5-210,1-5 0,-5 5 138,0-5 0,3 5 8,-3-5 1,1 7 96,-5-2 0,-5 3 137,1 1 0,-7 7-147,1 4 0,2 2 13,-1 2 0,-1 0-159,-4-1 0,0 1 183,0 0 0,-1-6-141,1-4 1,0 2 92,0-2 0,4 6-457,1-6 1,6 5-53,-2-4 1,3-1 478,2-4 0,-4-4 0,-1 1 0,2-1 0,1-4 0,2-4 0</inkml:trace>
  <inkml:trace contextRef="#ctx0" brushRef="#br0">12612 6611 14853,'-15'6'0,"1"-4"0,0-2 0,0-8 0</inkml:trace>
  <inkml:trace contextRef="#ctx0" brushRef="#br0">12171 6113 20092,'-10'-2'-1877,"1"-2"63,-1 2 2804,2-10-1128,2 10-234,6-4 0,2 6 728,2 0 0,6 0-48,9 0 1,5-2-241,9-3 0,3-3 310,7-6 1,1-2 243,3-3 0,-2 2-469,2-7 0,-4 2 75,-5-1 0,-5-3 247,-10 7 1,-2 0-648,-7 5 1,-6 5-160,-3-1-1553,-4 7 1626,-1-3 0,0 6 0</inkml:trace>
  <inkml:trace contextRef="#ctx0" brushRef="#br0">13991 3910 18059,'0'-23'-463,"0"3"-877,0 6 849,0 6 927,0-5-100,0 12 23,0-6 1,0 9-59,0 3 0,0 2 207,0 8 1,4-1-391,1 0 0,5 2 95,-6 3 0,7 3 86,-1 6 1,-2-4-91,1 0 0,1-2-481,4 2 0,5 1-38,0-6 1,0 0-678,-5-5 0,0 0-288,1 0 1,-1 1 1144,0-1 0,6 6 1,3 2-1</inkml:trace>
  <inkml:trace contextRef="#ctx0" brushRef="#br0">18270 3625 17086,'0'-8'-1479,"0"2"1413,0 6 0,2 0 546,3 0-807,-4 6 0,5 2 506,-6 6 0,2 2-7,3 3 1,-4-3 190,4 3 0,-3 3-276,-2 2 1,0 3 181,0 1 0,0 5 17,0 0 1,0 5-101,0-5 1,-7 2 482,-2-2 0,-2-3-173,1 4 0,-2-4-47,2-2 0,4-6-71,1-3 1,4-3-211,1-2-223,0 0-34,6-6 1,14-2-1,10-6 1</inkml:trace>
  <inkml:trace contextRef="#ctx0" brushRef="#br0">17758 6383 12290,'0'-14'-993,"0"0"2270,0 6-406,0-5-605,0 12 1,-1 1 184,-4 9 0,-3 5-36,-6 5 1,-2-1 5,-3 5 1,2 3-116,-7 7 0,0-2-170,-4 7 0,0-5 54,-1 5 0,-4 0-834,0 5 0,1-2-321,8-3 1,10-5-56,10-9 922,2 3 0,15-12 0,2 6 0</inkml:trace>
  <inkml:trace contextRef="#ctx0" brushRef="#br0">19991 6070 8021,'-10'-1'-435,"1"-4"2223,5 4-1262,-2-6 1,6 9-77,0 3 0,2 10 74,2 14 1,-2 5-247,3 9 0,-4 6-137,-1 3 0,0-1-765,0 1 1,0-6 468,0 1 0,0-4-2235,0-5 2390,13 3 0,-4-11 0,12 4 0</inkml:trace>
  <inkml:trace contextRef="#ctx0" brushRef="#br0">21583 5843 8285,'14'0'391,"0"0"0,-1 2 73,-3 2 1,2 4-21,-2 6 1,-2 1-239,1-1 1,-4 5-146,4 0 0,1 4-670,4-4 1,-5 5 608,1-5 0,6 13 0,6-2 0</inkml:trace>
  <inkml:trace contextRef="#ctx0" brushRef="#br0">17417 9923 8199,'-14'0'-140,"0"0"-70,0 0-376,6 0 450,1 0 0,6 0-143,-4 0-93,3 6 372,2-4 0,8 4 0,7-6 0</inkml:trace>
  <inkml:trace contextRef="#ctx0" brushRef="#br0">12796 10122 8444,'23'0'0,"-3"0"0</inkml:trace>
  <inkml:trace contextRef="#ctx0" brushRef="#br0">12597 6881 14027,'-14'0'0,"0"0"-474,6-7 1,0 6-745,3-4 552,4 4 213,-6 1 839,7 0 0,-4-8-395,-1-7 0,0 0 179,5-9 0,2-1-63,3-9 1,2 3 186,8-7 1,5 0 21,4-5 0,3 1 193,1-1 1,-1 0 60,-3 1 1,1 4-300,-6 0 1,0 8-413,-5 2 0,-4 5 18,-1 9-582,-6 0 617,4 6 0,-14 2 0,-1 6 0</inkml:trace>
  <inkml:trace contextRef="#ctx0" brushRef="#br0">14076 5743 22905,'-9'0'-2998,"-1"0"2777,7 0 429,-10 0 0,10-1-551,-6-4-150,5-3 1,-2-8 654,6-3 0,0 2 10,0-7 0,0 1-215,0-6 0,11-5 329,3-4 1,10 1 25,0-1 1,3 0 96,1-4 0,-1 5 263,-3 4 0,-5 10 968,-10 4-1055,4 3-737,-12 8 1,-5 5 418,-11 12 1,-8 13-1,1 15 1</inkml:trace>
  <inkml:trace contextRef="#ctx0" brushRef="#br0">15114 7862 8587,'-10'12'-228,"1"-2"463,6-4 79,-4 0 1,7-6-91,0 0 1,0-12 17,0-12 0,0-4-265,0-6 0,7-7 87,2-6 0,4-7-141,1 2 0,0 2 99,1-2 1,-1 6-531,0-2 1,0 12 507,0 8 0,1-1 0,-1 7 0</inkml:trace>
  <inkml:trace contextRef="#ctx0" brushRef="#br0">17190 8018 13346,'0'-14'-1797,"-2"1"1420,-3 4 1,4-5 930,-4-1 1,3 1-216,2-5 1,0-3-87,0-2 1,0-3-170,0-1 0,5-2 186,0-3 1,6-3-450,-2-7 1,-1 5 137,2 0 1,-5 6-169,4-1 1,-6 3-82,2 2 261,-3 12 1,-2-9 0,0 9 0</inkml:trace>
  <inkml:trace contextRef="#ctx0" brushRef="#br0">19749 8075 8493,'14'-6'-10,"-4"-2"-112,-1-7 1,1 1-179,4 0 0,0 0 722,0 0 1,-1-1-24,-4 1 1,4-5-61,-4 0-212,-2-6 0,4 1 127,-6-9 0,-1 2-73,-4-7 0,0 0-197,0-5 1,0 0 137,0 1 0,-1 4-589,-4 0 0,3 11 78,-2-1-807,-4 9 1196,6-2 0,2 13 0,8 2 0</inkml:trace>
  <inkml:trace contextRef="#ctx0" brushRef="#br0">21526 7734 8371,'13'-22'0,"-4"3"0,4-2 101,-4 2 1,4-1 157,1 1 0,0 1-58,1-5 1,4-6-29,0-4 0,-1-6 3,-3 1 1,-1 1-8,0-1 0,-4 7-6,-1-2 1,-6 9-356,2 5 192,-3 3 0,-2 8 0,0 2 0</inkml:trace>
  <inkml:trace contextRef="#ctx0" brushRef="#br0">25536 5786 8438,'-15'0'-1302,"1"-5"976,0 1 0,0-3 543,-1 3 178,8 2-221,-6-11 1,10 7-56,-7-3 1,7 1 246,-2 3-257,4 3 0,7-4-2,4 6 0,2 0 11,2 0 0,2 0 7,3 0 0,3 6 3,7 4 0,-1 4-7,1 5 1,5-2 1,4 7 0,3 0-14,2 4 1,-5 5-129,0 1 1,-7 3-180,3-3 0,-6 3 185,-4-3 1,-4 10 71,-6-1 0,1 4-6,-1 0 1,0-1 57,0 6 1,-1 0 9,-4 5 0,3 2-70,-8 2 0,1 4 9,-5 6 1,0-30 0,0 0-138,0 2 0,0 0 1,0 1-1,0 0 135,0-1 0,0-1 0,0 1 0,0 0-32,0-1 0,0 1 0,0 2 1,-2 2 10,0 0 0,0 0 0,-2 2 1,0 0-2,-3 1 1,0 0 0,-1-2 0,1 0-29,0-3 0,0 0 0,0 3 1,0 1-24,0-4 1,0 0 0,0-3-1,-1-1 58,1 0 1,0-1 0,-7 26-78,0-9 1,6-3-86,3-12 1,4 3 105,1-12 0,0 0-391,0-5 0,-5-1 218,0-3 0,0 1-624,5-6 635,-6 0-1209,4-11 973,-10-2 0,9-14 411,-7-6 0,1-6 0,-5-9 0</inkml:trace>
  <inkml:trace contextRef="#ctx0" brushRef="#br0">25663 8359 8306,'-9'5'-19,"0"0"1,4 1 129,-5-1 1,7-2 85,-2 6 1,4-4 91,1 5 1,6-1-173,4 5 0,2 1 7,2-1 0,5 5-195,0 0 1,0 6 201,-4-1 0,-1 4 43,0 5 1,0-3 229,0 3 0,1-3-204,-1-1 0,0-7-33,0-3 0,1-5 12,-1-4 0,0-4-99,0-6 0,5-2 29,0-2 0,6-15-222,-1-10 1,8-15-346,1-3 1,6-7 241,-1-3 0,5 0-846,4 0 0,9 5 1062,-26 26 0,1 0 0,2 1 0,1 1 0,30-23 0,6 9 0,-33 22 0,0 0 0</inkml:trace>
  <inkml:trace contextRef="#ctx0" brushRef="#br1">21085 13036 7816,'-6'-7'0,"-2"-1"103,-6 3 0,4 3-103,1-2 884,-1-4-286,-4 6-315,0-4 0,0 4 90,0-3-217,-7 4 0,5-10 317,-3 6-317,-3-6 0,6 9 16,-3-2 1,2 2 12,-2 2 1,2 0 52,-7 0 0,7 0-10,-2 0 1,-3 0-59,-2 0 1,2 6-133,-2 4 0,5 3 29,-5 1-98,1 0 72,1 0 0,-5 5-73,3 0 0,-4 6 65,-6-1 1,4 1-54,-3-1 0,3 3 114,2-3 1,-4 7-27,4 2 0,-2 7 29,11-2 0,0 1 19,5-1 1,-1 6-119,1-6 61,6 7 1,-3-6-9,7 4-19,-1 3 24,5-10 1,0 6 7,0 1-4,6 0 0,2-4 2,6 4 0,5-8-3,0 7 1,6-8 32,-1-1 1,3-5 94,1-4 1,7-4 74,3-5-34,3-8-106,2 6 1,-4-11 17,4 2 0,-4-8-28,9-6 1,7-2 18,2-3 1,5 0-259,-1-4 1,1 1 79,-1-5 1,-1 4-39,-12-5-74,-7 0 200,-6-4 0,-7 1 76,1 3-54,-7-3-12,5 5 0,-12-1 4,4-1 1,-3 2 28,-2-2 0,-4-3 29,-1 3 1,-4 1 200,4-6 1,-5 4-193,0-8 1,-2-3-187,-2-2 23,0-3 1,0-4 104,0-2 0,0 7-268,0-2 202,-6 9 1,4-2 108,-3 6-94,-3 7 1,0 2 78,-6 6-86,6-1 1,-4 6-16,2-1 1,-2 7 16,-3-1 1,3 0-51,2 0 95,-2 2 8,4-4-209,-6 6 0,-1-7 131,1 6 0,5-7-19,-1 3 0,1 4-29,-6-4 1,1-1 6,0 1 1,0-1 26,0 1 1,4 3-9,1-3 0,-1 4 236,-4 1-216,0 0 6,6 0 0,-5 0 82,4 0-81,2 0-9,-5 0 1,9 0-28,-7 0-26,7 0 0,-5-2-326,3-2 18,4 2-328,-6-4 74,7 6-922,0 0 1035,7 0 152,-6 0 1,7 0-683,-3 0 611,-3 0 442,10 0 0,-4 0 0,6 0 0</inkml:trace>
  <inkml:trace contextRef="#ctx0" brushRef="#br1">19507 13520 8228,'-22'-14'-212,"20"13"193</inkml:trace>
  <inkml:trace contextRef="#ctx0" brushRef="#br1">19877 13363 8227,'-8'-22'-1688,"2"2"1374,6 12 249,0 2-31,0-1 276,0 6 217,-7-6 444,6 7-497,-6 0 1,6 0 141,-4 0 0,2 0-307,-7 0 1,1 0-9,-5 0 0,-2 0-106,-3 0 0,-9 0 121,-10 0 0,-5 0 56,-4 0 1,-2 0-336,-3 0 0,-2-4-470,6-1 0,-5-6 382,1 1 1,-2-2 114,2-3 0,4 1 39,10 0 0,5 5-4,10-1-773,2 7 373,13-10 431,2 12 0,18-6 0,4 7 0</inkml:trace>
  <inkml:trace contextRef="#ctx0" brushRef="#br1">19322 12951 8254,'-36'0'0,"6"0"34,6 0 0,2 0 189,-2 0 1,-2 6 46,2 4 0,-9 3 0,-5 1 0,-2 0-419,2 0 120,-3 0 83,5 1 0,0-1 39,3 0-136,3 0 126,7 1 0,-2-6-42,6 0 0,5-4 44,4 5 0,7-6-172,-1 6 0,2-5 128,2 4 1,0 1-4,0 4 1,8 5-131,6 0 1,2 4 77,8-4 0,-5 0-435,4-4 191,1 5-65,-2-4 1,3 4-161,-6-5 0,5-6 483,-5 1 0,0-7 0,-5 3 0</inkml:trace>
  <inkml:trace contextRef="#ctx0" brushRef="#br1">18142 12852 8356,'-6'-13'-289,"-4"4"-73,4 2 1,-2 14 601,4 2 145,-4 10-368,-7 3 1,0 8-8,-4 3 1,1 4 131,-5 5 0,-1 2 22,-5 4 0,1-2-34,0 6 0,1-6 7,3 1 0,-1 0-264,6-4 219,6-3-23,1-12 0,8-1-534,-5-4 239,6-8-316,-4-9-78,7-6 299,7-6 168,1-9 0,6-10 153,0-13 0,7-6 0,1-13 0</inkml:trace>
  <inkml:trace contextRef="#ctx0" brushRef="#br1">18071 12781 8356,'8'-15'161,"-3"1"1,-2 6 373,2 3 0,-4 10-296,4 5 0,-2 10-47,2 9 0,-3 10 29,2 9 1,-2 5-179,-2-1 0,0 2-230,0-2-618,0 4 864,0-12 1,5 6-835,-1-2 396,7-4 148,-9-1 0,9-9-249,-6-5 0,1-9 480,-1-6 0,-4 1 0,6-7 0</inkml:trace>
  <inkml:trace contextRef="#ctx0" brushRef="#br1">17886 13150 8356,'-8'0'-1,"21"-6"0,4-2 87,17-6 1,2 0 191,2-1 0,-2 6-957,2-1 285,-6 1 233,2-5 1,-5 1 160,-1 4 0,-6-10 0,-1 3 0</inkml:trace>
  <inkml:trace contextRef="#ctx0" brushRef="#br1">17588 12681 12631,'-21'-8'-725,"5"2"0,-4 9 591,6 6 0,4 7 414,1 13-163,-1 5-204,-4 9 0,0 9-27,0 10 1,6-4-21,3 4 0,3 3 246,2 1 0,3-26 0,2 1-234,2 1 1,1 1 0,-1-1 0,1 0 41,4-2 0,0 0 1,12 28-265,4-2 151,1-12 172,5-11 1,4-10 323,10-9 46,9-10-210,1-8 1,8-6-107,-9 0 0,3-8 53,-8-6 0,-3-11 8,-1-8 1,-9-15-54,-1-4 1,0-11-278,-17 26 1,1-2-1,-1 0 1,-1-1 119,-1-2 1,0-1-687,2-3 0,-1 0 815,-4 0 0,-2-1 0,1-3 1,-2-1-370,-2-1 1,-3 0 167,-2 1 1,-2 1 64,0-1 1,-2 2 0,-5 6 0,-2 1-103,-9-34 0,-7 16-25,-7 8 1,4 12 182,0 7 0,9 5-281,0 4 1,3 3 347,7 7 0,0-6 0,5-2 0</inkml:trace>
  <inkml:trace contextRef="#ctx0" brushRef="#br1">20261 11103 7689,'16'6'-102,"2"4"0,11 2 168,9 3 1,1 4 63,-1 0 0,2 0-138,-7-5 1,5 0 134,-5 0 0,0 0-307,-4 1 0,-3-6-319,-2 1-138,3-7 637,-11 3 0,-2-6 0,-8 0 0</inkml:trace>
  <inkml:trace contextRef="#ctx0" brushRef="#br1">20673 11103 8339,'8'0'-598,"5"0"-184,-4 0 1,4 2 862,1 2 0,0 4 233,0 6 0,1 1-106,-1-1 1,0 5 16,0 0 1,-1 0 154,-4-5 1,-2 5-102,-7 0 1,-10 1-205,-9-1 77,-9 3-264,-15 7 1,-9 7-466,-10 7 1,26-18 0,-2 2 576,-8 6 0,-3 0 0,-12 6 0,-4 1 0,17-9 0,-1 0 0,1 1 0</inkml:trace>
  <inkml:trace contextRef="#ctx0" brushRef="#br1">17588 12084 11026,'-14'-21'-1046,"-1"6"-463,1-4 624,6 3 576,2 2 550,6 6 0,1 3-63,4 10 1,3 6 204,6 13 1,5 7-222,0 16 0,8 17 103,-13-27 0,1 1 0,2 6 0,2 1-973,4 2 1,1 1 977,4 1 0,1 0-214,3 3 0,1 1 1,2 3-1,1 1-154,0 2 0,-1 0 1,-2-3-1,0-1-238,1-5 0,-1-1 0,-3-3 0,1-2 182,2-5 1,1-2-1,-2-2 1,2-2-81,1-6 1,1-2-1,32 18 147,-6-10 1,-7-9-99,-12-5 1,-12-4-2,-2 0 0,-10-6 1273,0 1-1087,-10-7 0,-3 3 0</inkml:trace>
  <inkml:trace contextRef="#ctx0" brushRef="#br1">18825 12354 8370,'-14'-6'0,"4"4"-180,1-3 0,4 5-357,-5 5 1,-5 3 1557,-9 6-346,-3 7-405,-8 1 1,-15 19-1316,18-18 0,-3 1 1259,-8 6 1,-2 0-141,-2 5 1,-1 1-1,-6 7 1,-1 1 1,1 5 1,-1 2-1,15-14 1,-1 0 0,-1 1-54,-5 3 1,-1 0 0,1 0 0,0 1-1,0 0 1,0 1 3,0-1 1,-1 1-1,1 0 1,0-2-1,0 1 1,0-1 3,3-1 0,-1 0 0,2-1 0,1-2 0,1 0 0,0-1-292,-14 13 0,1-3 1,7-3-1,3-1-271,7-3 0,3-2 283,3-6 0,3-2-67,-14 27 316,7-14 0,6 1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20545 2132,'6'-23,"2"4,13 19,-5 0,4 0,1 0,-5 0,10 0,-4 0,7 0,6 0,1 0,7-7,-1 6,1-5,-7 12,-1-5,-7 12,1-11,-1 10,-6-10,5 4,-5-6,1 0,3 0,-10 0,11 0,-11 0,4 0,-5 0,5 0,-4 7,11-6,1 5,9-6,5 0,-5-6,4 5,-5-12,0 11,5-4,-4 0,5 4,-5-4,4 6,-11 0,11 0,-5-7,7 6,0-5,-1 6,7-7,-5 6,12-6,-6 7,1 0,-2 0,-7 0,1 0,0 0,6 0,0 0,3 0,-8 0,-6 0,0 0,4 0,3 0,2 0,-3 0,20 0,-8 0,1-4,-14-1,6 0,3 5,2-5,-2 1,3-1,-3 5,-3-5,-1 0,-9 1,-1 4,2-5,7 0,4-4,5 4,1-4,0 4,0-5,0 6,-7-6,-2 5,-9 1,-1 4,-5 0,5 0,0 0,5 0,0 0,13 0,1 0,0 0,-5 0,0 0,-4 0,-10 0,-7 0,23 0,-5 0,13 0,-7 0,-12 0,-1 0,15 0,0 0,-5 0,-14 0,-5 0,5 0,-6 0,18 4,-2 1,-3 0,-7-5,5 0,4 0,6 0,-6 0,0 0,-4 0,-5 0,0 0,0 0,11 0,1 0,13 0,-4 0,-2-6,-15 4,-13-11,-15 12,-52-6,-5 7,2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20701 2971,'-22'-16,"8"-3,8 18,31-5,-6 6,33 0,-9 0,3 0,-4 0,1 0,0 0,1 0,3 0,-7 0,2 0,-2 1,3 4,1-4,3 4,4 2,6-3,1 1,4-5,-1 0,1 0,-1 5,-8-1,3 1,6-5,3 0,6 0,-2 0,-2 0,1 0,-7 0,-1 2,-7 3,2-4,-3 4,10-4,4-1,3 0,2 0,-1-4,-4-1,-1-1,-3 1,2-1,8-4,-1 2,0 3,-2 4,-2-4,-6 4,-9 1,4 0,-4 0,3 0,2 0,5 0,-1 0,4 0,-8 0,3 0,-8 0,2 0,-2 0,8 0,-3 0,7 0,-2 0,6-5,-2 0,-7-4,-2 4,-4-5,4 6,-3-3,3 3,-3 0,7-5,4 4,1-4,-4 4,-5-4,-2 4,-8-5,6 6,-6-6,8 2,2-1,-5 1,5 3,-3 4,3-4,-7 3,-2 2,-4 0,8 0,0 0,0 0,-9 0,-5 0,0 0,-7 0,17 0,-10 0,-2 0,-22 0,-47 13,-14-4,-31 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20744 3910,'48'-16,"-1"6,0 7,-4 3,1 0,4 0,2 6,2-4,0 3,1-4,5-1,4 0,4 0,10 0,-4-4,4-1,-8-1,-1 1,0 3,9-3,3-1,-36 4,0-1,-1 0,1 0,0 1,-1-1,-1 2,-1-1,0-3,0 1,3 2,1 1,3-2,1 1,3-1,1-1,0 2,0 0,0-3,-1 0,-4 3,0 0,5-4,1 0,-1 2,0-1,5 1,0 0,0-1,-1 1,0 0,-1 0,-5-1,0 0,4-1,2 0,1 1,0 0,1 1,-1 0,-2 0,-1-1,-2 1,-1 0,-1-1,-1 0,2 0,0-1,3 4,1 0,-1-1,-1 1,-5 2,-1 0,1 0,0 0,-5 0,-1 0,3 0,0 0,3 0,-1 0,1 0,-1 1,-4 2,-1-1,-1-1,-1 1,26 8,-3-5,-6 4,0-1,0 1,-5 2,0-6,-12 6,13-9,-15 4,-1 0,-17-4,-13-2,-7-14,-7-21,-1-9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27782 4862,'24'6,"7"-4,-21 4,10-6,-6 0,1 0,-7 0,-34-6,12 4,-25 2,18 15,5 0,2 6,8-7,18 0,4 1,13-8,-1 6,-6-5,-8 0,-7 11,-7-3,-7 12,-7 0,-8 1,-6-1,12-6,3-7,19-9,9-6,7 0,13 0,-12 0,4 0,-19 0,-2 0,-37 6,10 2,-33 6,31-6,2-1,21-7,33 0,-6 0,33 0,-22-7,11-1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4621 4208 8098,'-6'-14'-692,"-4"0"830,4-1 0,-7 1 400,4 0 1,-1 1-306,-4 4 1,3 1-93,-8 3 0,-3 4-162,-2-4 155,-9 3 0,2 2-90,-7 0 1,6-1 100,-1-4 0,-2 3-77,2-2 0,-2-4 75,2-2 0,-2 2-35,-3-1 0,-3-1-7,3-4 1,-7 0-28,-3 0 1,-1 0 33,2-1 1,3 1 5,-4 0 0,4 4-117,1 1 1,1 4 101,-1-4 0,-1 6-180,-4-2 0,-8 5 96,-11 5 1,-7 1-575,-2 3 1,0 9 397,5-4 0,0 3-28,0-2 0,0 4 33,0 0 1,-5-1 91,0-3 0,2 4 230,8 0 1,7 1-269,7-1 0,2 2 278,-3 2 1,-2 4-49,3-3 0,-3 3-14,-2 1 1,6 1-44,4-1 1,4 5-41,5 0 1,4 7-11,5-2 1,2 1-147,4-1 0,-3 2 81,7-7 0,2 5-143,7-5 0,-1 0 145,7-5 1,-6 1 292,5-1 0,1 1-225,4-1 1,0 1 82,0-1 0,6 1-111,3-1 0,4 0-20,1 1 166,7-7 25,-5 5-150,11-5 1,-4 5 13,10-4 0,4 3-27,5-7 0,7 1-1,3-1 1,4-1-172,1 5 1,0-5 153,-1 1 1,-3-2-30,-1 2 1,-3-3 38,8 3 1,3 1-164,11-1-771,0 0 932,-7-5 0,4-1-8,-6-4 1,1 4-106,-1-3 1,3-3 141,6 3 1,5-7 9,-1 2 0,-34-2 0,-1 0 30,36 2 1,-2 0-16,-8-5-21,10 0-237,-3 0 1,-31 0 0,1 0 276,0 0 0,-1 0-24,37 0-21,-1-7 1,-7 4 152,0-6-146,0-1 0,7-2 1,-38 6-1,0 0 15,2 2 1,0-1 0,0 1 0,0-1-12,-2-2 1,0-1 0,38-6-54,-7 0 1,1-5 29,4 0 1,2 0-11,-38 12 1,0 0 0,1 0 0,-1 0-93,31-8 314,-3 1-269,-18 0 0,1 0-5,-4 0 0,-3-1 134,4 1 0,-6 0-144,-4 0 0,-1-1 387,-4 1 0,-8-6-359,4-4 0,-10-3 334,-1-1 0,-3-7-98,-6-3 1,-3-3 333,-6-2-255,0 1-97,0-7 0,-6 3-65,-3-6 1,-6 0-273,-3-5 474,-5 0-147,-5 6 0,-8-2-192,-7 5 0,0 1 188,-4 4 0,1 7-100,-1 3 1,-10 4-125,-9 6 0,25 12 0,-1 1-1273,-2 2 1,-2 2 1095,-5-2 1,0 2 134,4 1 0,-1 2 1,-8-1-1,0 1-652,1 3 1,1 0 495,-5 0 0,-1 0 0,-4 1 1,-1 0-458,3 1 0,0 1 0,-2 0 0,-1 0 707,5 1 0,1 2 0,-2-1 0,-1 1 0,0-3 0,1 1 0,1 2 0,1 1 0</inkml:trace>
  <inkml:trace contextRef="#ctx0" brushRef="#br0">12384 4791 8063,'14'-8'-258,"2"-3"75,3 6 0,3-6 631,7 2 1,1-4-408,3-1 1,-3-7-316,3-2 1,-3-4 109,-2-2 1,-5 1 35,-4-1 1,-4 1 56,0 0 1,-8-1-171,-2 1 0,-3 1 241,-2 3 0,-7-3 0,0 5 0</inkml:trace>
  <inkml:trace contextRef="#ctx0" brushRef="#br0">12654 4350 8063,'0'21'0,"0"-4"6,0 7 1,0 4 77,0 5 1,2 2 469,3-2-263,2 4 0,3 5-304,-1 1 1,-5 1 55,0 4 1,3-3-147,-3 8 1,1-6 98,-5 5 1,0-5-12,0 6 0,0-12 5,0 1 1,0-10-106,0-4 1,0-6 447,0-7-263,0-7 1,-1-2 194,-4-6 1,3-6-61,-3-4 1,-1-4-5,1-5 0,-1 2-52,1-7 1,4 0-120,-4-4 1,3 1-208,2 3 0,2-3-338,3 4 1,-2-4-20,6-2 1,-1 6 533,2-1 0,2-6 0,-4-6 0</inkml:trace>
  <inkml:trace contextRef="#ctx0" brushRef="#br0">13081 4251 8063,'0'-8'-371,"-7"8"1,-2 12 549,-10 7 0,-3 8-78,-7 2 0,1 1-286,0 8 0,-1-5 16,1 5 0,6-11 7,3 1 1,4-14 64,6 0 0,3-7-111,6 2-181,0-6 389,0 4 0,6-7 0,3 0 0,4 0 1,1 0 1,0 6 74,1 3 0,-1 4 93,0 1 0,4 1 219,-4-1 0,3 2 161,-7 3 0,-3-4 178,3 4-354,-7-3 0,5-2-95,-3 0 0,-4-4-475,4-1-446,-3-5-578,-2 2 998,0-6 223,-7 0 0,-1-6 0,-6-2 0</inkml:trace>
  <inkml:trace contextRef="#ctx0" brushRef="#br0">12981 4677 8063,'14'-12'-530,"1"2"1,-1-3 264,0 4 0,0-4 55,1-1 0,-3 5 210,-2-1 0,2-6 0,-4-6 0</inkml:trace>
  <inkml:trace contextRef="#ctx0" brushRef="#br0">13123 4478 8063,'7'-14'-51,"2"0"0,5-5-58,5 0 0,2-2 102,3 2 0,2 2-82,-2-7 0,-2 5 124,2-4 0,-5 5 265,5-1 0,-7 8 219,2 2-183,-3 6-164,-2-4 0,-6 14-8,-3 2 1,-4 5-196,-1 5 1,0-1 89,0 5 1,0 1-357,0 4 1,0-4 36,0 0 1,0-5-381,0 4 640,0-5 0,-6 2 0,-2-5 0</inkml:trace>
  <inkml:trace contextRef="#ctx0" brushRef="#br0">13322 4549 7932,'7'-14'-388,"-1"0"-34,4 0 1,-4 4 261,-6 1 346,0 5-195,0-2 1,-6 12-130,-4 4 1,-4 4 6,-5 5 1,-3 5 76,-7 9 1,1-1 145,0 6 0,-3-5-102,-2 5 1,5-7 0,-1 2 1,4-9 938,11-5-369,-3-3-228,15-8 0,4-5-121,12-13 1,6-1-229,9-12 0,1-3 119,3-7 0,-3 2-517,3-7 0,-3 5 117,-1-5 1,-3 4 296,-2-3 0,-3-1 0,-7-5 0</inkml:trace>
  <inkml:trace contextRef="#ctx0" brushRef="#br0">13180 4293 7943,'0'15'-539,"0"5"377,0 4 1,2 3 466,3 1 0,-4 7-66,4 3 0,-3 4-465,-2 6 0,0-4 9,0 3 1,-7-1 11,-2 2 0,1-4 113,-2 3-98,1-3 0,-12 5 1,-1 2-1</inkml:trace>
  <inkml:trace contextRef="#ctx0" brushRef="#br0">13081 5118 7943,'-8'14'4,"2"-6"0,7-3 142,4-10 0,3-4 38,6-10 0,5-4-163,0-5 0,6-2-288,-1-3 1,3 1-148,1-6 1,-4 7 231,0-2 1,-7 9 301,2 5 1,-3 3 2,-2 2 213,-6 6-203,-2 2 0,-6 12 215,0 4 0,-6 8-82,-4 6 0,-2 9 83,-3 5 1,1 3-359,0 2 0,0 1 129,0 4 1,-1-9-685,1 4 0,-2-10 308,-3 0 0,4-5-210,-4-4 0,3-3 466,2-7 0,-7-6 0,-1-2 0</inkml:trace>
  <inkml:trace contextRef="#ctx0" brushRef="#br0">12981 5118 7943,'22'0'218,"10"1"165,-4 4 0,6-2-12,-1 7 0,1-5-136,4 4 0,3-6-412,-3 2 0,3-3 213,2-2 0,0 0-1496,-1 0 1460,1 0 0,6 0 0,2 0 0</inkml:trace>
  <inkml:trace contextRef="#ctx0" brushRef="#br0">13735 4364 7945,'-7'-9'76,"7"-1"0,7 6 103,7-6 1,5 6 123,0-6 0,6 1 254,-1-6 0,3 0-705,1-4 1,1 1-66,-1-5 0,-4 4-317,-1-5 1,-7 7 182,-2-2 1,-1 3 346,-8 2 0,0-7 0,-5-1 0</inkml:trace>
  <inkml:trace contextRef="#ctx0" brushRef="#br0">13905 4052 7945,'7'14'0,"-6"0"107,4 0 1,1 2 162,-1 3 0,1 3 290,-1 7 0,-3-6-386,2 1 0,-2 0-410,-2 4 1,0-4-168,0 0 1,-5-6 252,1 6 1,-6-5 149,5 5 0,-6 0 0,3 4 0</inkml:trace>
  <inkml:trace contextRef="#ctx0" brushRef="#br0">13763 4421 7945,'-6'15'0,"4"-1"0,-2 0 0,2 6 607,2 4 1,0-2-214,0 2 1,5-5-187,-1 5 1,3-7-257,-2 2 0,-4-3 57,4-2 1,1-5-1145,-1 1 551,0-7 200,-5 10 1,4-13 121,1 0 1,1-7-16,-1-7 1,-2-5 95,7 0 1,-1-6 227,6 1 0,3-3 164,1-1 0,7-4-91,-3 4 1,4-4 45,2 9 0,-1 2-18,1 2 1,-1 5 428,0 5 1,-5-3 151,-4 8 186,-4-1-669,-7 5 0,-5 8-335,-12 6 1,-7 2-108,-12 8 0,-2-1 138,-4 6 1,4 1-562,-3 3 0,5-8 270,4 4 1,4-10-975,5 0 860,1-4 1,2-5 462,2-1 0,4-6 0,7-3 0,4-9 0,-2-4 0,7-1 0,-1 0 0,5 0 0,1 1 0,-1 4 0,0-4 0,0 3 0,0 4 15,1 1 319,-1 4 1085,-6 1-425,-2 0-475,-6 6 1,-6 2-173,-4 6 1,2 0-127,-1 1 0,-1 4-221,-4 0 1,2 1 93,2-1 1,-1-3-377,6 3 1,1-8 93,4-2-334,0-5 1,1 2 157,4-6 1,3 0-3,6 0 0,0-6 161,0-4 1,1-1 51,-1 2 0,0-4 200,0 3 0,-4 3-208,-1-3 929,-6 7-425,4-3 1,-9 12 98,-3 3 1,-7 10-224,-7 5 0,-2 3 51,2 1 1,-1 5-76,-4 1 1,-1 4-29,6-5 0,-2 5-118,2-5 1,8 0 66,-3-5 1,5-5-441,-1-5 271,4-8 1,7-4-147,4-6 0,5-8 16,9-6 0,-4-2-3,4-7 1,2-1-205,-2-4 0,6-2 120,-1-4 0,3 4 66,1-3 0,1 3 21,-1 2 1,0 1-32,1 3 0,-1-1-42,1 6 0,-7 0-360,-3 5 71,-10 6 545,-2 2 0,-7 7 0,0 4 0,-2 3 681,-3 6 1,-3 0-592,-6 0 0,5 5 4,-1 0-94,1 0 0,-5 2 0,-1 1 0</inkml:trace>
  <inkml:trace contextRef="#ctx0" brushRef="#br0">14048 4763 8038,'1'14'247,"4"0"1,-4 5 89,4 0 0,-3 11 323,-2-2 1,1 9-228,4-4 0,-3 9-281,2-4 0,4 5 23,2-10 0,1 2-531,-2-2 0,2-4 269,-6-1 0,0-1-117,-5-8 1,0-5-77,0-5 0,-6-5-230,-4 0 1,-3-2 49,-1-2 1,0-6-144,0-4 0,0-9 184,-1-5 1,-4 2 418,0-1 0,0-6 0,5-4 0,5 0 0,-1 4 0,6 4 0,-6 6-8,7 0 89,-3 18 1,6 1 175,0 9 1,-5 9 304,0 1 0,-4 6-274,4-2 0,-5 4-46,6 2 0,-6-6-431,5 1 1,-4-6 97,4 0 91,-6-2 0,10-1 0,-6-1 0</inkml:trace>
  <inkml:trace contextRef="#ctx0" brushRef="#br0">14303 5004 7992,'21'6'0,"-4"-2"0,7 5 0,-5-4 793,5 4 0,-5 1-301,4 4 0,-5-1-492,1-4 0,3 10 0,0-3 0</inkml:trace>
  <inkml:trace contextRef="#ctx0" brushRef="#br0">12612 6341 7774,'-8'0'-613,"3"0"613,10 0 305,3 0 0,6 1 480,0 4 0,7-2-354,2 6 0,4-4-215,2 5 0,5-6-34,4 6 0,13-7-59,1 2 1,6-4-191,-6-1 71,4 0 0,-6 0 20,-2 0 0,-9 0 74,-1 0 0,-6 0-183,1 0 0,-3 0 110,-2 0 1,-1 0-101,-3 0 1,-2-4 64,-3-1-1009,-3 0-184,4 5-384,-5 0 1587,-8 0 0,0-6 0,-7-2 0</inkml:trace>
  <inkml:trace contextRef="#ctx0" brushRef="#br0">13564 6184 8088,'14'13'529,"1"-4"0,4 4-70,0-4 0,1-1-190,-1 2 0,3-1-85,7 5 1,-1-4 147,0-1 0,-4-4-92,0 5 1,-5-6-105,4 6 0,-5-2 104,1 1 1,-3-1-196,-2-3 1,-5-4-15,1 4-316,-7 3 217,3-6 1,-14 6-88,-6-4 0,-6 4-542,-9 6 1,-7 1 337,-7-1 0,-7 8-377,-12 6 0,2 2 481,-6 8 0,6 0 0,-4 5 0</inkml:trace>
  <inkml:trace contextRef="#ctx0" brushRef="#br0">12341 7677 8016,'-7'0'66,"13"0"0,5 0 564,13 0 1,-1-2-61,6-2-373,-1 2-38,7-4 1,1 4 49,7-3 1,-2 4-67,-3-4 1,3 3-152,-3 2 1,5 0-15,4 0 0,-3 0-180,4 0 0,-4 0-705,-2 0 479,1 0 238,-7 0 1,4-1-491,-7-4 383,0 4-13,-11-12 310,-1 11 0,-1-17 0,3 4 0</inkml:trace>
  <inkml:trace contextRef="#ctx0" brushRef="#br0">13251 7464 8016,'7'8'816,"1"-1"-769,6-2 1,-5-3 241,1 2-89,-1 4 0,5-4 18,1 5 1,-1-6 0,0 2 0,2-2 37,3 2 1,-2-4-29,7 4 1,-5 1 8,5-1 1,-5 0-20,4-5 1,-5 0-10,1 0 152,-10 0-7,4 0-643,-5 0 236,-1 0 62,0 0 1,-9 1-564,-3 4 388,-9 3 0,-14 6-749,-10 1 629,-3 11 1,-7 0-211,1 12 0,-2 4-409,2 6 0,-1-1 905,1-4 0,0-1 0,10 1 0</inkml:trace>
  <inkml:trace contextRef="#ctx0" brushRef="#br0">11161 9127 8109,'-9'0'114,"-1"0"161,7 0 155,-3 0-185,6 0 0,2 0 248,2 0-300,4 0 0,13 0 100,2 0 1,6 0 66,4 0 1,3 0-98,7 0 1,-2 0-12,-3 0 0,8-2-176,-4-2 0,12 0 137,3-5 0,-3 4-308,7-4 0,-5-1-121,5-4 1,-9 5-93,-4-1 0,-6 7-304,-4-2 0,-4-1 119,-11 1 212,-2 0 0,-7 5-686,0 0 489,0 0 478,-6 0 0,5-6 0,-5-2 0</inkml:trace>
  <inkml:trace contextRef="#ctx0" brushRef="#br0">12128 8843 8109,'2'14'-405,"2"0"-36,-2-6 332,11 5 1,-5-10 1481,6 6-838,6-6 1,-2 8 22,5-6-417,1 0 0,5-5 103,-1 0 1,5 0 21,0 0 1,5 0-54,-5 0 1,-1 0-57,-8 0 0,-4 0-418,-6 0 252,1 0 37,-7 0 0,-2 6-460,-6 4 226,-13 2 72,-3 9 0,-20 3-94,-7 9 0,-7 3-95,-12 7 1,4 1-343,-4 3 1,12-9 664,7 0 0,0 0 0,7-2 0</inkml:trace>
  <inkml:trace contextRef="#ctx0" brushRef="#br0">13735 8274 8033,'-14'0'-792,"1"2"785,3 2 0,-1 4 528,7 6 0,-6 5-293,5 0 1,-4 7-63,4-3 0,0 4 65,5 2 0,-1 5 253,-4 4 0,2 6 108,-6 9-429,-1-8 0,-4 17 39,0-10 1,-2 3 19,-3 2 1,1-5-65,-5 1 0,5-6 84,-1 5 1,4-11-395,0 2 1,3-10 86,2 0 1,-1-9-1130,7-5 892,-1-10 1,5-6-595,0-12 0,0-8 102,0-17 0,6-7 794,4-6 0,2-7 0,2 4 0</inkml:trace>
  <inkml:trace contextRef="#ctx0" brushRef="#br0">13721 8317 8033,'7'-15'-29,"-2"1"29,3 6 661,-6 2 0,6 6-187,-4 0 0,-2 11-238,3 3 1,1 12-7,-1 2 0,4 4 98,-4 10 1,6 1 263,-2 14-560,4-4 0,-3 22 216,-1-4 0,-1-2 14,1-2 1,4-12-106,-3 2 0,1-5-156,-2 0 1,4-5-128,-4-9 0,-1-3-423,2-7 1,-6-5 143,6-4 0,-7-8-1744,2-2 523,-4-6 1500,-7 4 1,-2-9-790,-6-3 920,0-3 0,-7-6 0,-1 0 1</inkml:trace>
  <inkml:trace contextRef="#ctx0" brushRef="#br0">13493 9027 8033,'-6'-7'0,"4"-1"694,-3 3 0,5-1-189,5-4 1,3-3 103,6 4 1,7-4-192,3-1 0,-1 0-468,6 0 1,-4-1-401,8 1 1,-3 0 285,-1 0 164,5 0 0,-4-1 0,5 1 0</inkml:trace>
  <inkml:trace contextRef="#ctx0" brushRef="#br0">14062 8359 8096,'-14'0'0,"-1"0"568,1 0-267,6 0 1,0 0 460,4 0 152,2 0-673,8 0 1,10-1 29,13-4 1,1 2-299,3-7 61,3 1 1,2-4-729,0 4 0,-2-7 297,2 6-83,-3-12 0,-8 18 480,-4-11 0,4 4 0,-5-3 0</inkml:trace>
  <inkml:trace contextRef="#ctx0" brushRef="#br0">14346 8103 8096,'0'-8'928,"0"2"-236,0 6-515,0 6 0,0 9-24,0 8-107,-6 4 1,-7 8 189,-6 3 0,-4 3 15,4 2 0,-7-1 0,3 1 0,-3 0-15,3-1 1,-3 1-4,7 0 1,2-9-90,8-5 0,-3-7-513,8-8-280,-7-6 649,3-8 0,-6-14 0,-1-8 0</inkml:trace>
  <inkml:trace contextRef="#ctx0" brushRef="#br0">14048 8189 8096,'7'-15'306,"6"8"0,-5 0 500,6 7 1,0 0-297,1 0 0,0 2-88,4 3 0,-3 4-73,3 10 0,2-2 85,-2 7 1,6 4 30,-1 6-288,-4 5 0,1-7-197,-7 6 1,0-5 84,0 5 1,2-7-966,3 2 0,-3-4 501,3-5 0,-3-5 399,-2-10 0,6 4 0,3-5 0</inkml:trace>
  <inkml:trace contextRef="#ctx0" brushRef="#br0">17915 4450 8127,'0'-14'-167,"6"-1"192,2 1-1,6 6 535,0 3 1,-4 5 225,-1 5-651,1 9 1,3 9 74,-4 5 0,4 2 76,-4 3-125,4 3 1,-4 7-10,1 0 0,-2-7-155,1-3 1,-1 4-84,-3 1 0,-4-2 84,4 2 1,-5 0-132,-5 4 1,-3 6 45,-6-1 1,0 0-245,0-4 1,0-7 125,-1-2 1,1-6-513,0-4 345,0-4 373,-1-12 0,1-8 0,0-8 0</inkml:trace>
  <inkml:trace contextRef="#ctx0" brushRef="#br0">17858 4876 8127,'0'10'0,"0"-1"0,0 1 504,0 4 1,0 2-88,0 3 0,0 9 46,0 10 1,0-2-149,0 2 0,0 5-145,0 4 0,5-1 45,-1-8 0,7-3 0,-1-7 0,3-1-102,1-3 0,0-4 135,0-6 0,5-6-90,0-3 1,2-5 29,-2-5 0,1-6-9,4-12 1,3-7-359,-4-13 0,4-6-551,2-3 1,-1-2-765,1 2 1,-7 5 1493,-3 9 0,-4 3 0,0 7 0</inkml:trace>
  <inkml:trace contextRef="#ctx0" brushRef="#br0">18455 5445 8728,'-9'0'461,"-1"0"1,5 6-256,-4 4 0,4 2-1,-4 3 1,-1 5 24,-4 4 1,0 9-162,0 5 0,-2 4 188,-3 6-87,3-4 0,-5 5-182,7-6 0,0 4 51,0 1 0,4-1-41,1-4 1,1-6 80,-2 1 0,3-6-517,2 1 0,3-4 64,-2-6-455,2-2 0,2-15 342,0-6 0,2-14-830,2-15 1317,-2-5 0,10-15 0,-4-2 0</inkml:trace>
  <inkml:trace contextRef="#ctx0" brushRef="#br0">18412 5473 8295,'15'-6'0,"-1"4"169,0-2 1,0 7 349,1 2 1,-6 10-206,0 0 0,-1 15-42,2 3 0,1 11-162,-6 3 1,-1 7 154,-4-2 1,0 4 25,0 0 1,0 0-280,0-4 0,0-8-282,0-6 1,2-6 117,3 1 1,-4-5-466,4-4-1276,3-4 857,-7-12 289,6-1 0,-14-18 747,-2-4 0,-10-15 0,-3 0 0</inkml:trace>
  <inkml:trace contextRef="#ctx0" brushRef="#br0">18270 5928 8508,'16'0'734,"3"0"0,3 0-616,7 0 0,4-6-967,0-4 625,6-9 1,-7 4 223,6-4 0,-7-3 0,4 0 0</inkml:trace>
  <inkml:trace contextRef="#ctx0" brushRef="#br0">18626 5615 8109,'9'0'-222,"1"0"1,1-4 221,8-1 0,-4-6 728,4 1 0,2-2-322,-2-2 0,0 4-794,-5 1 0,-4 6 20,-1-2 368,-6 3 0,10 9 0,-5 0 0</inkml:trace>
  <inkml:trace contextRef="#ctx0" brushRef="#br0">18739 5601 8109,'0'14'-424,"5"1"632,0-1 1,0 6 523,-5 4 0,0 5-382,0 4 1,0 3-240,0 7 1,0-1-478,0 1 0,0-5 235,0 0 1,0-5-644,0 5 0,-5-5 433,0 5 1,-1-8 340,1-2 0,-3 1 0,-6-7 0</inkml:trace>
  <inkml:trace contextRef="#ctx0" brushRef="#br0">18640 6241 8109,'-14'0'660,"6"0"1,8 5-115,9-1 0,9 3-118,1-2 1,6-4-448,-1 4 1,4-10 17,5-4 1,2-4-2,3-1 1,8 1-1949,-4 4 1950,-2 2 0,1 1 0,-5-2 0</inkml:trace>
  <inkml:trace contextRef="#ctx0" brushRef="#br0">2233 10648 8297,'0'-14'-791,"0"0"1106,0 6 64,0 1-243,6 7 1,2 2 115,6 3 1,-4 3 345,-1 6-308,0 6 0,4-2-13,-3 5 1,2 0-68,-2 0 0,-2-2-166,1-7 82,1 7 1,4-7-207,0 0 1,0-6 74,0-8 1,2-2-56,3-2 0,3-9-40,7-6 1,1-6-84,3 1 1,2-3-3,3-1 1,1 6 156,-6 3 0,0 4 22,-4 6 1,-5 3-21,-1 6 1,-5 0 155,1 0-142,-4 6 0,0 2 40,-1 6 1,0 0 13,0 1 0,1-1 199,-1 0-110,-6-6 1,4 4-55,-2-2 0,7-2 8,2 1 0,5-4-91,-5 5 0,6-7 64,-1 1 1,9 3-63,5-2 1,1-1 53,-1-4 1,8 0-21,-3 0 0,2 0-98,-2 0 0,-2 0-133,-3 0 0,3-4-274,-3-1 308,3-6 1,3 3 35,4-6 1,1-1 25,3 1 0,2 0 63,-7 0 0,0 0-46,-4-1 1,-2 3 173,-3 2 1,-3 4 291,-7 6 1,1 0 334,-1 0-325,1 0-197,-1 13 0,5-2 15,0 12 1,7-5-142,-2 1 0,1 3-186,-1 1 0,3-2 161,-3-2 0,-2 0-154,2-5 0,-6 2-340,1-11 1,2 4 180,-2-4 1,7-7 19,-3-7 0,11-4 131,4-1 1,3-5 169,2 0 1,-2 0 16,-2 5 0,-1-4 275,-10 4 0,4 2-135,-8 7 0,2 3 38,-2-2 1,7 4-115,-2 4 0,4-1 71,1 7 1,-4-1-243,3 6 1,2-1 18,-1 0 1,-1-4-124,-4-1 1,-2-6-30,-3 2 0,8-4-218,-4-1 0,10-6 106,1-3 1,2-9-7,2-1 1,0-6 20,-1 1 1,-2 4 143,-6 1 1,-3 3 823,-11 2-351,-1 6-253,-5 2 1,1 7 489,-1 4 0,5 9-204,0 10 0,2 3 12,-2 1 0,-1 2-44,6 3 1,-2-4-87,2-1 1,3 1-243,-3-6 0,3-4-438,2-4 0,-1-8-280,1-7 1,6-3 349,3-6 1,15-5-266,4-10 0,1-3 343,-5 3 0,4-3 67,-10-1 0,4 1 148,-13 3 1,-1 6 388,1 8 1,-5 4 171,5 6 1,-6 1-213,2 4 0,-6 3 166,-4 6 0,6 0-195,-6 1 0,5-1-158,-10 0 0,5-1-55,-5-4 0,13-3-313,1-6 1,13-6 158,7-3 0,-2-6-143,1-3 0,-6 2 65,2-3 1,-10-2 62,-5 2 1,-3 0 307,-1 5 1,0 6-166,-1 3 1,1 4-62,0 1 0,-5 1-27,-1 4 0,-3 5-144,4 9 1,-1-4 211,6 4-4,0-3 0,-2 0 0,-3 0 0,-2-2 0,4-6 0,4-5 0</inkml:trace>
  <inkml:trace contextRef="#ctx0" brushRef="#br0">9555 13250 8063,'0'-8'-1819,"0"1"1819,-7 7 0,0-6 0,-8-2 0</inkml:trace>
  <inkml:trace contextRef="#ctx0" brushRef="#br0">9185 13065 8086,'0'-10'-1230,"0"1"1411,0 6 962,0-4-505,0 7-258,-6 0-59,4 0-173,-4 7 1,6 1 9,0 6-19,0 0-14,6 0 0,-4 1 41,3-1 0,1 0-44,-1 0 0,1 5 5,-1 0 0,-4 6-54,4-1 1,1-2-12,-1 2 0,4-2-97,-4 2-90,0 3 193,1-12 1,-3 7-153,7-3 1,-7-8 102,2 4-57,-4-4-9,-1 3 1,0-6 151,0-2 252,0-6-82,0 0-375,0-6 1,0 3 204,0-7-157,7 1 92,-6-5 10,12 6 0,-10-3-3,7 6 0,-6-1-8,6 1 1,-1 3 10,5-3 1,-4 4-23,-1 1 0,1 0 14,4 0 1,0 0-134,1 0 140,-1 0-16,0 0 0,0 0-181,0 0 177,1 0-59,-1 0 0,0 0-22,0 0 1,1 5 45,-1-1 0,0 1 8,0-5 1,0 2 22,1 2 0,-1-2 105,0 3 0,0-4-57,1-1 0,-6 0-38,0 0 1,1 5 153,4 0-156,0 0 10,1-5 1,4 0 22,0 0 0,1 0-61,-1 0 0,3 0 0,7 0 0,-6 0-12,1 0 0,-2 0 36,2 0 0,3 0-11,-4 0 7,-2 0-8,-1 0 0,-1 0 87,0 0 0,5 0-33,-5 0 0,5 0 90,-5 0 1,4 0-58,-4 0 1,2 0 20,-2 0 1,3-2-56,6-3 0,2 2 9,3-6 1,4 1-4,5-2 34,7-2-49,-4 4 0,5-2-116,-2 1 1,-6 1 99,1-2 1,0-2-11,-5 2 1,-4 4-34,-1 1 1,-3 2-5,-1-2 1,-1 4 8,1-4 1,1 3-9,3 2 1,-1 0 33,5 0-6,-5 0-9,9 0 1,-6 0 1,3 0 0,1 0-48,-6 0 0,5 0-7,-4 0 0,0 0 3,-1 0 0,-1 0-7,6 0 1,-3-4 27,7-1 1,-1-1 0,12 1 1,-8 3 192,3-3-684,-4-2 571,5 5 0,-5-6 17,4 3 0,-4 4-76,-1-4 1,-1-1 6,1 1 0,11-1-19,2 1 0,3 2-89,-7-7 0,3 7 35,-3-2 1,-3-1 55,-1 1 0,-4 1-121,-1 4 76,-7 0 9,5 0 0,0 0-14,7 0 0,4-5-22,-5 0 1,2 0-1,-2 5 0,-2 0 72,2 0 1,-7 0-1,-3 0 0,-5 0 99,1 0 1,2 0 263,-2 0 1,0 0-60,-4 0-129,6 7-71,1-6 1,2 6-53,0-7 0,-2 4-57,2 1 0,1 5-133,-5-6 0,4 3 104,-5-3 0,0-2-180,-5 3 0,2 1 114,3-1 26,-2-1 30,3-4 0,-5 0 141,-1 0-173,7 0 32,1 0 1,7 0 362,0 0-141,-1 0-46,1 0 1,-1 0-67,1 0 0,-2 5-33,-3 0 0,-2 0 20,-2-5 0,-4 0-51,3 0 0,3 0-131,2 0 0,3 0-90,2 0 197,-1 0 21,7 0 0,-3 0-17,6 0 0,-7 0 61,-3 0 1,1-5 14,-5 0 0,-2 0-38,2 5 1,0 0 15,5 0 1,1-4-20,3-1 0,-1 0 8,6 5 0,-6 0-120,1 0 0,1 0 40,-6 0 1,3 0 23,-12 0 0,6 0 14,-1 0 0,3-1-2,2-4 0,0 2-1,-1-7 0,1 7 7,0-2 0,4-1 15,0 1 1,-1-1 12,-8 1 0,0 4 28,-10-4 0,4 3-39,-8 2 0,1 0 0,-1 0 0,-2 0-23,-3 0 0,-2 0-1,7 0 1,-7 0 18,2 0 0,-3 2-4,-2 3 103,0-4 199,1 6-277,-1-7 279,0 0-9,-6 0-252,5 0 0,-10 0-80,6 0 106,-6 0-153,4 0-245,-1 0 265,2 0 0,1 0-66,1 0 40,-7 0 0,5 0-186,-3 0 143,-4 0 358,12 0-63,-11 0 40,4 0 1,-5 0 51,4 0-8,-3 0-8,4 0-117,-6 0 1,2 0-31,2 0-338,-2 0 161,4 0-41,-6 0 140,0-7-25,0 6-54,7-12-5,-6 12 1,7-11-123,-3 8 85,-4-1 112,6 5 1,-6 0 242,4 0-124,-3 0-341,10 0 0,-9 0-61,7 0 244,-7 0 13,10 0 0,-10 0-60,6 0 68,1 0 0,-1 0 20,1 0 0,-5 0-12,4 0 134,-6 0 0,5 0 73,-3 0-204,-4 0 24,6 0 0,-6 0 22,4 0-29,-3 0-1,4 0-13,-6 0 2,6 0-16,-4 0-15,4 0 37,-6 0 475,0 0-294,0-6-12,0 4 6,0-4-230,0-1 0,0 4 113,0-6 1,0-1-260,0-4 0,0-2 70,0-3 0,0-4 105,0-11 0,2-8-350,2-10 0,-2-8-1031,3-2 1081,-4-6 1,-1 3-1,0-6 1</inkml:trace>
  <inkml:trace contextRef="#ctx0" brushRef="#br0">3697 14572 8581,'0'-27'-51,"0"3"0,0-1-254,0 6 398,0 0 480,6 5 1,-2 6-95,5 3 1,5 4-343,5 1 0,6 1 29,-1 4 0,-2 11-40,2 12 1,-7 2 19,2 8 0,2 0-14,-2 5 1,0-2-16,-5-3 0,5-4-179,0-5 0,0-7 34,-5-3-152,7-10 229,-6-2 0,11-7-196,-7 0 0,6-7-27,-1-2 1,2-15-87,3-4 1,1-7 149,3-3 0,8 7-68,7-7 0,-1 6 176,-4 4 1,-1 7 102,1 7 0,-7 1-81,-3 8 1,-3 2 103,-1 8 0,-1 3-41,1 6 0,-6 0-10,1 1 1,-7 4 137,2 0 1,4-5-114,0-5 0,4 1 0,2 4 1,1-5-100,3 1 1,3-7-6,7 2 1,-5-4-28,0-1 1,-2 5 77,2 0 1,1 0-371,-6-5 127,1 0 19,0 0 0,-5-5-90,-1 0 1,5-6 263,-4 2 1,4 1-4,0-2 1,4 1 68,5-6 1,1 1 212,0 0 0,-4-5-47,4 0 1,-5 0-187,4 5 0,-1 1 228,-8 4 0,1-2-2,-6 6 1,1 0-14,-1 5-84,7 7-140,-5 1 1,6 7 12,-3 4 1,-3-1-9,3 5 1,4-4-9,1 5 1,-4-7-300,0 2 1,2-4 89,2-6 1,-2-3-261,2-6 0,0-1 139,5-4 0,-1-4 123,1-10 0,8-2 170,5-3 1,-3-1 215,3 6 1,-2 2-155,3 7 0,-6-1 119,-4 6 0,-8 1 91,-1 4 0,-4 6-36,3 4 1,1 2-155,5 2 1,1 1-50,4-1 0,1-2-177,3-2 1,3 1 72,-3-6 0,-1-1-246,1-4 1,-2-1 109,3-4 0,7-3-64,-4-6 1,11 0 324,-1 0 1,0 4-97,-4 1 1,0 5 338,-10 0 1,-2 2-94,3 2 0,-5 2 83,9 3 0,-1 2-96,10 8 1,-1-1-132,1 0 0,0-1-25,-9-4 1,2-1-146,-12-3 1,12-4-119,-2 4 1,9-3 40,0-2 0,2-5 131,-2 0 0,2 0 107,-6 5 0,-5 0 157,-5 0 1,-6 0-128,1 0 0,2 7 165,-1 2 1,4 4-87,-5 1 1,1-4 15,-6-1 0,-1-1-309,-3 1 0,2-2 165,-7-7 1,0 0-208,-5 0 1,1 0 5,-1 0 1,1 0-282,-1 0 0,2 1 97,3 4 1,4 3 362,5 6 0,1 7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22237 17913,'-8'-24,"-5"-1,12 17,-5-6,-1 6,6-5,20 18,-7-4,28 7,-18-1,13-7,7 0,3 0,3 0,1 0,-4 6,10 8,-11 2,11 4,-4-5,0-3,-4-2,-9-4,9-6,-2 0,5-6,-1 4,-13-4,-1 12,-13 2,-1 6,-1 1,-4-8,17 6,-9-11,17 4,-5-6,1-6,-3 4,-5-4,-7 6,-8 0,-7 0,-33-7,14 0,-34-1,11 1,-12 7,-1 0,6 0,-1 0,0 0,-4 0,0 0,-7 2,2 3,-5-2,-5 6,-1-4,-3 5,3-6,6 6,1-7,4 2,2 1,2-1,-2-1,-7-4,0 2,0 3,7-4,2 4,4-3,1-2,7 0,1 0,13 0,8 0,8 0,43-7,-8 6,28-4,0 2,-5-2,16 4,-7-4,4 2,-8-2,6 2,3-7,10 6,-36-1,1 0,0 3,0 1,-1-1,1-1,-1 0,0 0,31-2,2-4,-11 4,5-1,0 1,-4 3,-1-3,-9 4,-1 1,-10 0,0 0,-15 0,13 0,-23 0,10 6,-19-4,-2 10,-25-10,8 4,-35-6,10 0,-16 0,-2 0,7 0,-9 0,-1 0,5 0,-5 0,4 0,-4 0,-2 0,-2 0,1 0,-7 0,3 0,-3 0,6 0,9 0,3 0,-7 0,10-6,-9-2,19-6,1 0,19-7,4-1,18 0,14 1,17 7,13 6,7 4,-3-3,3 2,3 1,11 4,2 0,2 0,-7 0,3 0,-1-2,6-3,-36 3,0-2,5 0,0-1,-3-2,-1 1,2 1,-1 1,31-8,-7 3,-1-2,-8 6,-5-4,5 4,-15 0,1 5,-16 0,6 0,-17 7,-16 5,-19 7,-14 0,-15-5,-2 1,-7-1,0 0,0 0,-13 0,-5 1,31-9,-1 0,-2-1,-1 0,1 1,0-1,2-3,0 1,-1 0,0 0,3-1,1 1,-4-3,0 1,-4 1,0 1,2-2,0 1,3 1,0-1,0-1,2-1,-33 5,35-2,0 0,0 0,1-1,-1 3,0 0,0-3,1 0,-35 5,8-3,10 0,10 5,9-6,-9 4,21-7,-7 0,25 0,45-5,15 0,17-4,-12 4,17-5,-31 8,0 0,1-2,0 1,-1 1,-1 0,0 1,-1 0,1-1,1-1,1 2,0 1,6 0,0 0,-1-2,0-1,-2 1,1-1,-2 1,-1-1,-2 3,0 0,37 0,1 0,-6 0,6 0,-8 5,-2 0,-6 1,-9-1,-5-3,7 9,-5-7,-6 6,-9-5,-7-1,11 3,-19-6,-2 6,-15-7,-50 0,1-7,-37 6,18-4,7 3,12 2,-6 0,-3 0,-5 0,-4 0,4 2,0 3,1-2,9 6,4-4,6 5,5-1,-15 5,9 7,-5-5,21 10,9-3,20 5,13-6,10 5,25-11,2-2,10-9,-9-4,-6-1,-4 0,4 0,-11 0,1 0,-8 0,0 0,-5 0,-13 0,-4 0,-50 7,7 0,-36 8,4-1,-8 0,0 0,0 7,0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8488 4947,'-15'-15,"2"-4,13 17,25 27,-12-11,33 32,-16-24,19 7,1-1,-6-6,-2-1,-1-1,-10-4,10 5,0-1,4 2,11 7,1-1,-12-6,2 1,-9-5,3-2,2 5,-5-7,-1 0,-5-6,9 11,-11-16,11 23,-4-17,-1 18,-1-11,-13-2,-2-8,-12 1,-1-6,-30-12,-5-13,-7 1,-3-4,0 3,-6 4,-5-7,3 11,-3-5,2 7,3-6,0-2,2-1,20 3,2 12,6-5,6 12,27 13,-7-1,40 23,-11-9,16 3,-3-2,-11-12,4 5,0 0,1 0,-5 1,-1-4,15 14,0-6,1 1,-10-6,2 1,7 4,3 1,-3-6,-2 7,-7-3,-4-2,-1 6,-2-11,-3 3,3 3,1-7,3 6,2-7,-3 0,12 1,-12-1,17 6,-8 2,3 1,-7 3,-19-10,4 5,-12-1,0-4,5 5,-5-1,6-4,1 4,5 1,6 1,3 7,-4-7,-4 5,7 1,3 2,-3-2,-7-1,0-5,1 7,13-1,2-6,9 4,-3-7,-4 0,-16-5,4 0,-3 0,-4 0,7 1,-11 5,18 2,-17 0,11-1,-8 6,15-4,10 12,12-6,0-7,-6-2,-8-5,-15-1,12 6,-8-4,17 11,-8-7,-3 4,-7-8,-8-7,-11 1,7-2,-11-2,0-6,-1 6,-13-4,-2 4,-38-12,12 4,-40-4,22 0,-11 4,13-10,7 10,-10-17,20 10,-22-14,12 5,-7-6,-12-9,-1 3,-3-4,3 6,7 4,-1 4,0 6,7-1,14 7,9 2,46 22,10 3,9 3,-9-8,0 2,-1 3,2-2,4 7,-4-5,3 5,-2-1,4 6,3-5,9-1,4 1,6 4,0 1,0-7,-3 3,-6-6,-2 5,-13-5,1 0,-6-5,1 0,0-6,-13-2,-10-6,-58-12,12 7,-36-9,16-2,-1-3,2 0,3 5,-6 0,1-1,0 1,4 0,0 6,-6-11,11 16,-3-16,13 11,12 0,-3 2,18 6,39 0,-8 6,9 0,4 1,14 12,4 0,-13-5,-1 7,-4-6,4 6,0-7,7 0,-2 1,-1-1,1 0,-2-5,3 1,-4-7,-13 3,5-6,32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13706 7009,'-28'22,"6"-2,1-12,13-1,2-7,25 12,-2-9,28 23,-7-7,1 1,-6 4,2-5,3 4,8 1,-4 5,14-4,5 3,4-2,-26-9,-1 0,33 16,1 1,-11 4,1-5,-7 5,7-5,2 2,3-2,-2-3,1 3,-12-3,-2-2,-13 1,2-1,-17 1,3-7,-26-8,-8-8,-16-12,-16-8,-4-10,-7-3,2-1,-4-1,5 1,-1 0,6-7,-1-2,19 7,-1 4,17 5,0 5,2 2,6 1,6 12,9 7,8 13,6 6,4 4,3 1,7 3,6-3,1 11,1-6,-4 3,-2 3,-3-5,6 7,-1-1,2 1,-2 0,4-2,6-3,-7-2,-2-3,-4-3,5 11,-11-11,-3-8,-21-9,-8-13,-31-6,6-2,-28-8,9-3,-15-3,-3-6,-3-6,7 1,3 0,6 5,2-1,3 1,10 6,7 1,7 7,0 6,6 2,24 23,12 7,9 9,-4 5,8-5,6 10,12-4,-2 4,3-1,-3-5,-7-1,-2-3,-6-3,-4 3,-3-3,-7-1,-6-1,12 7,-17 1,3-6,-13-9,-7-15,-19-18,-3-4,-16-13,-8-1,3-3,-14-3,1-7,0 7,4 3,8 3,1 1,13 7,3-5,18 18,-4-10,20 17,13 2,20 19,12 10,0-1,-9 1,1-3,3 12,-3-1,4 1,-4 3,-1-3,1 1,3-1,-1-5,6-9,-6 3,3-18,-11 8,0-12,35-5,-23-9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16010 8928,'-24'0,"5"0,19 0,25 19,-6-6,19 15,-6-9,10 12,1-2,1 3,-11-4,-1 7,6 3,0 9,-2-3,10 12,-3-4,9 3,-24-24,1 1,23 28,-26-27,0 0,-1 0,0 1,0 1,-2 1,18 29,-8-4,-8-10,-1-9,-7-5,4-2,-13-12,-2-2,-6-15,-19-38,2 6,-16-26,3-5,1 0,-4-8,0 3,0-2,4 7,2 2,4 7,1 10,3 0,9 13,-2 4,12 14,0 0,25 33,-6-3,19 20,0 6,0-2,3 7,1 3,-1 4,-3 1,3 0,-3-6,3 1,2-6,4 4,1-3,5-3,-8 0,-1-6,-6 0,-11-7,1-3,-15-9,6-4,-57-51,-10-17,17 20,-1-1,0 2,1-1,-26-26,0-2,7-4,13 15,7-4,7 7,5-1,-1 0,4 1,0-7,7 11,2 3,6 21,0 8,0 31,6 0,4 23,3-4,1-2,0 3,0 2,5-1,0 6,6 0,-1 5,3-6,8 4,-4-9,7 6,-6 0,7 5,-6-4,-1-2,-2-4,-1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17247 10563,'-23'-43,"3"7,-1-5,12 17,-4-3,13 13,0 6,0 30,0 16,7 17,2 2,4 10,-6-28,0 2,0 0,0 2,0 6,0 1,0 1,1-1,-1 5,0-1,-1 3,0-1,-1-2,0 1,1 1,-1 0,-2 1,-1 0,0-1,0 0,-1-1,-2-1,1-5,0 0,0-6,0-1,0-1,0 0,0 30,0-3,0-24,0-3,-6-19,5-14,-11-33,8-22,-1-7,5-3,0 2,0-12,2 0,2-9,-2 36,-1-1,4-4,0 0,-4 5,1 0,4-5,-1 0,-2 4,-1 1,7-36,-4 5,0 6,-5 15,0 1,0 19,0 28,0 26,1 26,4 17,-3-26,-1 3,4 7,0 2,-4 3,1 2,4 6,1 0,-6-2,1 1,2 1,1 0,-2-4,-1 1,3 6,-1-1,0-8,0-1,1 3,0-1,1-6,-1-2,-3 0,1-2,6 30,-4-18,0-15,1-18,-4-39,2-22,-8-28,-4-12,1 27,-1-1,1-3,0 0,0-2,0-2,-1-2,2-1,1 3,2 0,0 2,1 0,1 6,1 2,-1 1,2 1,-1-39,0 1,0 10,0 13,-7 13,6 3,-12 17,11 4,-17 39,10 0,-12 36,7-3,0 10,0 9,1-2,4-2,-2 7,6-3,0 3,5-3,0 0,0-12,0 2,13-29,1-21,10-35,-10-22,-9-20,-4-14,-1 37,0 0,0-2,0 0,0 0,0 0,0 0,-1-1,-2-2,1 1,2 0,-2 2,-10-27,10-3,-3 14,-3 12,7 8,-7 30,3 15,2 20,-6 28,-1 8,-4 16,8-34,1 1,-3 4,2 1,2-1,1-1,-3 2,-2-1,3-3,-1 0,-1 3,0 0,0-2,0 0,-1-5,1 0,3 3,0-2,-8 24,10-2,-10-6,23-13,8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16337 2843,'-16'-22,"-3"2,17 12,-4 1,25 7,-8 0,22 0,-4 0,13 0,14 5,5 0,-4 4,-5-4,0 1,5-1,0-3,0 2,5-2,-1-2,13 0,2 0,5 0,-1 0,-38 0,-2-2,36-2,-3 1,-2-7,8 5,-34 1,0-1,3 0,0 0,0-1,-1-2,-3 2,-1 0,0 1,-1 0,2-1,-1-1,2 2,0 1,1 1,-2 0,-1 0,0 1,-2 1,0 0,35 1,0 2,-10 3,10-4,-36 2,0-1,39 1,-38 0,-1-1,32-1,0 4,-8-3,-7-2,3 0,-3 0,2 0,-12 0,0 0,2 0,-4 0,-9 6,-16-4,-13 4,-39 0,-4-4,-26 3,5-4,10-1,1 2,-6 3,3-4,-8 4,-3-4,-11-1,-8 5,36-3,1 1,-37 6,39-6,-1-1,1 3,0 1,-1-1,1 0,-2 1,-1 0,-2 1,0 1,-4 1,0 0,-3 1,0-1,4 2,1-1,2 0,0-1,-1-1,0 1,-6 3,0 0,1-3,1-1,-3 2,1-1,4-1,0 0,1-1,-1 0,3 0,-1-1,-4-1,0-1,1 3,0-1,-5-1,-1 0,8-2,-1 1,-2 1,1 0,5-3,-1 1,-4 1,-1 1,-1-2,1-1,-3 2,2 1,2-1,1 0,5 1,1 0,-37 7,8-2,1 2,4 3,4-3,10-2,9 2,2-4,24 0,4-1,43-14,13-2,8-4,-4-1,-1 0,6-1,-1 1,1 0,8 0,-3 0,17 4,-34 5,0 1,4 0,1 0,2-1,1 0,-2-1,1 1,-2 3,0-1,5-2,1-1,5 2,2-1,0-1,1 1,0 0,0 0,2-1,0 0,-2 1,0 0,0-1,1 0,6-1,0-1,-10 1,-1 0,2 0,0 0,-6 0,0 0,4 0,-1 0,0-1,0 1,1 0,-1 0,-6 2,-1 1,-4-1,-1 0,34 0,0-4,-4 6,-1-2,-6 4,-3 1,-10 1,-5 4,-3-4,-1 18,-7-9,-13 10,-23-5,-34-6,-18 1,-19-7,-5 1,34-2,-1-2,1 0,-1 0,-2 0,0 0,3 0,-2 0,-8 0,-3 0,-4 0,-1 0,-2 0,0 0,5 0,0 0,-3 0,0 0,1 0,-1 0,-3 0,-2 0,-5 0,-2 0,6 1,0 0,-1 1,1 0,0-1,1 0,-4 1,0 1,3-2,0-1,4 0,0 0,-3 0,-1 0,2 0,0 0,1 0,0 0,5 0,2 0,3 0,0 0,8 0,0 0,3 0,-1-1,0-2,1 1,-36-1,12-7,14 6,9-6,16 1,-6-6,30-5,22 1,28 0,16-5,4 10,2-5,2 0,-32 11,1-1,3-3,0 0,5-2,2 0,4-3,1 0,2 1,1-1,-2 2,2 2,5 1,2 0,-4 0,1 0,4 3,1 1,-3-2,0 1,1 1,1 0,-5 1,1 0,3 3,1 0,1 1,-1 1,-3 1,-1 1,-5 0,-1 0,4 0,0 0,0 0,-1 0,-1 0,1 0,-2 0,-1 0,-2 0,-2 0,-4 0,-1 0,7 0,1 0,0 0,-1 0,1 0,1 0,-1 0,-1 0,-7 0,-1 0,1 0,1 0,-3-3,1 0,4-2,0 0,-3 0,-1-1,0 1,-2 1,30-9,-7 3,-9 3,-6-3,-9 7,-2-3,-17 6,-4 0,-20 0,-33 0,0 1,-19 4,-2 3,-3 6,-9 0,26-7,-1 0,-38 9,37-6,-1-1,0-1,-1 0,2 1,-1 1,-6-1,-2-1,-5 2,-2-1,2-1,0 0,-1 1,1 1,0-1,-1-1,1 2,-1-1,-3 1,-2 1,-7 1,1 0,5-1,2 0,4-1,1-1,-3-1,-1-1,-4 3,0-1,2 0,1-2,2 0,0 0,-1 0,3 1,7-1,0 0,-5 0,-1-2,-1 1,1-2,3 0,1 0,2-1,1-1,1-2,1 1,4 1,1 1,2 0,-1 0,-2 0,1-1,-34 3,0-5,12 0,7 0,12 0,-2 6,15-4,4 4,22-6,45 0,-1-6,28-4,-7 2,7-1,1-1,4-4,0 5,0-1,8 5,-37 1,1-1,3 3,1 1,5-2,1 1,-2 1,0 0,3 1,1 0,3 0,1 0,5 1,0-2,2-1,1 0,2-1,-1 1,-4-1,-1 1,-2 2,1 0,0 0,1-1,6-2,-1 1,-5 1,-3 0,-2-1,-2 0,-1 0,1 2,1 0,-1 0,-2 0,-2 0,-1 0,-2 0,-6 0,-1 0,29 0,-6 0,-8 0,-2 0,-3 0,-3 6,0-4,-11 4,-9 1,-36 0,-27 8,-23-1,-2 2,7 3,-10-2,1 7,-13-7,34-8,-1 1,-3 0,0 1,-1-2,0 0,-6 1,0-1,2-1,-1-1,-5 0,-1 0,0 0,-1 0,-2 0,-1 0,-1 0,-1 1,0-1,-1 0,-1 0,0 0,-2 0,-1 0,-3 0,-2 0,0 2,0 0,8-2,1 0,-7 4,-1-1,2-6,0 1,7 3,1 0,8-3,2-1,4 0,1 0,5 1,1 0,-37-1,6 6,12-5,7 4,13-6,4 4,19-1,67-5,-2 4,-1-6,3-3,-8 1,-1-1,3-3,0-1,6-1,3-1,9 1,2-1,4-2,2-1,5 1,0 0,2-1,0 0,-24 3,0 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 3654 7917,'41'64'0,"-3"6"0,-11-38 0,1 1 0,-3 2 0,1 1 0</inkml:trace>
  <inkml:trace contextRef="#ctx0" brushRef="#br0">1209 3995 7917,'0'-21'0,"-6"5"264,-4-2 0,2 2 1114,-1 2-709,6 6-451,-4 1 0,9 7-152,3 0 0,3 8 110,6 6 1,5 13-124,0 11 0,6 5 123,-1 4 1,-2 4-7,1 6 0,1 6 32,5 3 0,-14-29 0,1 0-156,-2 1 1,1 0 0,1 0 0,-1 0-53,9 33 1,3 3 118,1-3 0,-6 2-70,-3-11 1,-3-1 17,-2-4 0,0-8-611,1-6 1,-7-8 285,-4-12 0,-2-2-1290,-2-7 952,0-6 0,-8-8-49,-6-10 1,-7-13 510,-7-6 0,-5-7-162,-1 3 1,-3-5 231,3 5 1,3 1-12,7 8 1,4 5 1182,5 10-903,1 3 0,6 14 775,3 6 1,5 13-163,5 11 0,3 7 166,6 3 1,7 5-391,3 0 0,2-3-207,3 2 0,-1-8-5,1-1 0,-1-8-110,1-11 1,-1-4 49,0-6 1,-1-6-51,-3-3 1,1-10 41,-6-4 0,7-12-215,-3-7 0,-2-9-186,-2-10 1,1-16-28,-1-13 1,-6 30 0,-1-1-441,0-2 1,0-2 0,4-3 0,1-1-1354,2 1 1,0-1 1912,2-6 0,-1-2 0,1 1 0,-1-1 0,0-5 0,-2-2 0,0 2 0</inkml:trace>
  <inkml:trace contextRef="#ctx0" brushRef="#br0">3526 7265 8790,'-7'-7'-23,"0"6"1,7-4-37,0 10 0,7 3 114,2 6 1,5 2-157,5 3 0,-1-5-138,5 0 160,1 0 1,4-12-259,1 3 0,-2 1-34,-4-1 102,4-1 0,-13-5 129,1-4 1,-7 2-39,-8-7 0,-11 7 184,-4-2 1,-8-1-2,-1 1 1,-3 1-1,-1 4 1,4-2-6,0-3 0,7 4 185,-2-4-221,-3-3 0,8 5 177,-1-7 1,9 7-140,11-1 1,9-4 0,8 0-1</inkml:trace>
  <inkml:trace contextRef="#ctx0" brushRef="#br0">4038 7421 8274,'-9'0'0,"-1"0"139,1 0 0,-1 0 433,1 0-178,6 0 0,-5-5 114,3 0-466,4 1-381,-6 4 0,6 0-1089,-4 0 1428,3 6 0,-17 15 0,4 9 0</inkml:trace>
  <inkml:trace contextRef="#ctx0" brushRef="#br0">1934 9113 12262,'-8'-7'-2295,"2"4"308,6-6 2633,0 6-409,6-10 1,8 5 0,8-6 0</inkml:trace>
  <inkml:trace contextRef="#ctx0" brushRef="#br0">6199 8971 8131,'0'7'0,"2"0"0,3-7 0,-2 0 784,6 0 44,-6 0-817,4 0 42,-1 0-53,-4 0 0,10 6 0,-4 2 0</inkml:trace>
  <inkml:trace contextRef="#ctx0" brushRef="#br0">6612 8871 7969,'14'6'0,"0"2"0</inkml:trace>
  <inkml:trace contextRef="#ctx0" brushRef="#br0">13081 7563 8205,'-14'-8'0,"4"-3"-187,1 6 1,4 1-272,-5 4 0,6 0-47,-6 0 505,-6 6 0,-12 8 0,-8 8 0</inkml:trace>
  <inkml:trace contextRef="#ctx0" brushRef="#br0">10578 9127 8273,'-14'0'-447,"6"0"0,8-2 447,10-2 0,15-4 0,5-6 0</inkml:trace>
  <inkml:trace contextRef="#ctx0" brushRef="#br0">17204 12269 7912,'-51'-7'219,"4"-2"0,3 3-87,1 1 0,-1 3-465,-4 2 0,-5 13 280,-14 6 1,29-4-1,-1 2-262,-6 1 1,0 1-1,-3 5 1,1 1 369,2 3 1,0 1 0,0 2 0,0 1-43,2 3 0,1 2 1,0 1-1,2 3 277,1 1 0,2 1 0,5-3 0,4 0-50,7 3 0,4 0 0,-5 32 103,17 1 1,14-37-1,6 0-139,2-1 1,4 0 0,5 1 0,4-1-60,3 0 0,1 0 1,-1-4-1,0 0-70,2 2 1,1-1 0,5-6 0,2-3-67,8 2 1,2-4 0,0-8-1,0-5-61,4-2 1,0-4 0,-1-3 0,0-4 130,1-4 0,0-2 0,3-1 0,1-3-396,8-7 0,0-4 0,-3 1 0,-3-4 284,-5-3 1,-2-3-1,5 0 1,-2-1-11,-6-2 0,-2-1 0,3-1 1,-2 0 101,-3 2 0,-3-1 0,-4-1 0,-2 1 107,-5 6 0,-3-2 0,-5-1 0,-4-3 271,10-35 0,-15 1-319,-9-1 0,-9 3-106,-9 11 1,-21-9 40,6 35 0,-5 1 1,-4-2-1,-5 0-344,-6-2 0,-2 2 0,4 4 0,-1 1 163,-2-2 1,0 1 0,-1 5 0,-1 2-277,2 0 0,0 4-1,-6 4 1,-1 5-11,-2 6 1,-1 4 0,2 4-1,2 4-532,1 5 0,0 3 947,0 5 0,1 3 0,5 4 0,1 2 0,-2 3 0,0 1 0,1 1 0,1 0 0</inkml:trace>
  <inkml:trace contextRef="#ctx0" brushRef="#br1">14488 3824 7983,'0'-14'0,"0"0"0,-1 4 0,-4 1 429,3 6 1,-4 4 616,6 13 0,0 13-544,0 11 0,0 11-201,0 8 0,0 5-34,0 4 1,0 11-415,0 4 1,0-39 0,0 1 234,0 4 0,0 1 1,0-1-1,0-1 13,0 1 0,0 1 0,0 3 1,0-1-45,0-2 0,0-1 1,0 1-1,0 0-10,0-2 1,0-2 0,0 37-430,0-1 1,0-13 31,0-10 0,-5-8 228,1-12 0,-1-3-1874,5-11 858,0-2-79,-6-13 1,-1-3 1427,-2-10 1,-10-16 0,3-9 0</inkml:trace>
  <inkml:trace contextRef="#ctx0" brushRef="#br1">14176 5175 7983,'-23'0'0,"4"1"331,10 4 1,-2 0 139,6 9 1,0-1 238,5 10 1,0 1-114,0 5 0,7 1 37,2 3 1,4 8-51,1 6 1,5 8-144,0 2 1,5-1 90,-5 0 1,6-7-124,-1-11 1,4-4-221,5-11 1,-1-9 48,6-9 0,-7-16-1,3-8 1,0-19-10,-1-9-1,2-15-380,-2-9 0,-15 33 1,1-1 105,2-4 0,0 0 1,1 1-1,-1-1 78,0 0 0,1 1 0,-2 0 0,1 0-1156,-2 1 0,0 2 0,14-33-171,-9 11 1296,-4 9 0,-7 4 0,-4 10 0,-2 4 0</inkml:trace>
  <inkml:trace contextRef="#ctx0" brushRef="#br1">16578 4393 8037,'-28'-5'216,"-1"0"-216,7 1 0,2 4 267,6-7 490,-1 6 238,7-6-606,2 7 1,8 5 4,2 0 1,12 6-123,13-2 1,7-1-16,11 2 1,6-7-28,8 2 0,2-4-400,4-1 0,2-8 254,-2-6 0,5-2-132,-32 5 0,1-1 0,36-10-145,-36 10 0,-1 0 1,29-7-499,-17 9 0,-9 4-491,-10 6 0,-9 0-77,-5 0 76,-10 0 1183,-2 0 0,-20 6 0,-3 2 0</inkml:trace>
  <inkml:trace contextRef="#ctx0" brushRef="#br1">17289 4180 8037,'10'4'0,"-1"1"0,1 0 55,4-5 1,2 1-58,3 4 0,3-2 1292,6 7-786,1-1 0,-4 4-34,3-4-270,-9 4 0,19-7 47,-9 4 1,9 2-1,-1-2 0,5-2 148,0 1 0,-1-4 41,-3 5-205,-3-7 1,-8 9 188,-4-2 0,-7-2 141,-6 1-331,-7 1-58,3 4 1,-18 2-102,-7 3-58,-13 3-81,-11 12 1,-7 3 89,-7 5 1,-5 1-498,1 0 0,-2 4-73,1 1 0,28-23 0,0 0-274,-1-3 1,-1-1 821,-32 18 0,16-6 0,0 1 0,-2-3 0,-1-1 0</inkml:trace>
  <inkml:trace contextRef="#ctx0" brushRef="#br1">27128 2587 7898,'-8'0'1688,"2"0"-1453,6-6-18,6 4-55,2-4 0,11 6-36,0 0 1,6 0 89,-1 0 1,3 0-1,1 0 1,1-5-205,-1 1 0,5-6-329,0 5 1,0-1-1263,-4 1 738,-1 4 841,-6-5 0,-14-1 0,-9-1 0</inkml:trace>
  <inkml:trace contextRef="#ctx0" brushRef="#br1">27270 2616 7898,'-2'12'-70,"-2"-2"0,2 3 317,-3-4 1,4 10 402,1 5 1,0-2-285,0 2 0,0 1-172,0 8 0,-2-3-27,-2 3 0,2 2 76,-3-2 1,2 0-40,-2-4 1,4-6 25,-4 1 0,3-7 9,2 2 0,2-3 2,3-2 1,-2-1 4,6-3 1,1-4-105,4-6 0,0 0-123,1 0 0,3-6-174,1-4 0,7-3-419,-3-1 1,4 0-250,2 0 0,-1 4 823,1 1 0,-1-1 0,0-4 0</inkml:trace>
  <inkml:trace contextRef="#ctx0" brushRef="#br1">27896 2531 8597,'14'0'318,"0"0"-380,0 0 1,7 0 105,3 0 1,-2 0 124,1 0 1,1 0-127,4 0 0,-5 1-200,-4 4 1,-4-2 146,0 6 1,-6-4-177,1 5 262,-7-1 1,3 10-9,-6 0 0,-2 2 117,-2-2 1,1 3-111,-7 6 1,7 5 164,-2 0 0,-1 5-135,1-4 1,0 0-34,5-1 1,0-3-25,0 4 0,0-4-120,0-2 1,0-1 78,0-3 0,-1 1 49,-4-6 1,2 0 134,-7-5 1,1-4-145,-5-1 1,-2-6-169,-3 2 0,-2-4-235,-2-1 0,-4 0-1235,3 0 1591,-3 0 0,-1 0 0,-1 0 0</inkml:trace>
  <inkml:trace contextRef="#ctx0" brushRef="#br1">19465 4180 8199,'0'-8'-370,"-7"-5"307,6 12 1665,-6-12-435,7 11-525,0-4-385,0 6 1,2 0-12,3 0 1,4 0-200,10 0 0,-2 0 110,7 0 0,-5 0-633,5 0 1,-2-5-34,2 1 0,1-6-1122,-6 5-170,0 1 1285,-11 4 0,-4 0 516,-8 0 0,-11 0 0,-7 12 0,-6 4 0</inkml:trace>
  <inkml:trace contextRef="#ctx0" brushRef="#br1">19550 4180 8199,'-14'14'0,"4"-2"-78,1-2 50,6 3 0,-9-10 668,8 6-29,-1-6-204,5 4 0,2-6 86,2 4-163,-2-3 1,9 10-69,-6-2 0,1-2-53,-1 1 1,-4 5 52,4 5 0,-3 7-1,-2-3 1,-5 4-333,0 2 0,-6 5 95,2 4 1,2-1 25,3 0 1,-3-3 89,2 4 0,1-8-326,4-2 147,0 0 1,1-13 109,4-1 1,3-6-864,6-8 1,5-7-154,0-2 1,11-10 206,-1-5 1,2 2 248,-2-2 1,-1 1 488,0-6 0,1 1 0,-1-1 0</inkml:trace>
  <inkml:trace contextRef="#ctx0" brushRef="#br1">19991 4080 8063,'-8'0'-192,"1"0"626,7 0 1166,0 0-1659,7 0 0,-4 5-121,6 0 33,-6-1 107,10-4 1,-7 2 207,4 3-508,3-4 23,-6 6 227,8-7 1,-6 0 117,1 0 1,-7 1 98,2 4 1,-4-2-101,-1 7 1,0-6 107,0 6 1,0-1 105,0 5 1,-1 5-29,-4 0 0,3 2 41,-3-2 0,-1 3-124,1 6 0,1 7 1,4 3 0,0 0-58,0 5 0,0-2-119,0 11 0,0-6 93,0 1 1,0-9-35,0-5 0,0-5 137,0-4-54,0-3 191,0-7 1,-2-6-74,-3-3 0,2-5-417,-6-5 0,-1 3 107,-4-2 1,-7-3-869,-2 2 1,-6 1 963,-4 4 0,-3 0 0,-7 0 0</inkml:trace>
  <inkml:trace contextRef="#ctx0" brushRef="#br1">20659 4563 8057,'-6'-7'13,"4"-1"-227,-3 3 148,4 3 1481,1-4-852,0 6 0,6 0-58,3 0 1,6 5 0,4 0 1,4-1 248,10-4-441,4 7 1,13-6-176,7 4 1,0-5-218,5-5 0,-9 2-149,0-6 1,-8 1 253,3-2 0,-9-1-1179,-1 6 0,-11 1 525,1 4 0,-9 0-1294,0 0 1921,-9 0 0,2 0 0,-4 0 0</inkml:trace>
  <inkml:trace contextRef="#ctx0" brushRef="#br1">21299 4308 8044,'14'0'465,"0"0"0,0 0-45,0 0 1,7 1 61,3 4 1,3-4-110,1 4 0,0-2-44,1 2 1,-1-3-85,1 2 1,-1-2 151,1-2 0,-3 5-45,-2-1 1,-3 8-57,-7-3 1,-1 4-158,-4 1 1,-4 6-123,-10 4 0,-6 9-115,-13 5 1,-7 2 105,-17-2 1,-2 1-1145,-7-6 0,0 5 620,0-5 0,8-6 516,7-8 0,5 3 0,9 0 0</inkml:trace>
  <inkml:trace contextRef="#ctx0" brushRef="#br1">19465 4194 8236,'0'-8'-1128,"0"2"1128,0 6 3007,0 0-2560,6 0 0,2 0-152,6 0 1,0 0-428,0 0 121,7 0 1,1-5-520,6 0 1,-5-6 357,-4 2 0,0 1-1504,-5-2 749,3 1-301,-15 1 1228,4 2 0,-19 6 0,-2 0 0</inkml:trace>
  <inkml:trace contextRef="#ctx0" brushRef="#br1">19536 4208 8236,'-7'8'-170,"6"-2"219,-6 1 0,7 0 294,0 8 0,0-1-74,0 0 1,-1 7 14,-4 2 1,2 11 36,-7 3 0,6 5-20,-6 0 1,5 2 0,-4 4 1,6-4-22,-2 3 0,4-7-251,1-2 1,0-8 181,0-2-182,0 1 0,6-20-109,3 1 0,6-7-203,4-3 1,-2-11-703,7-3 1,-1-9 475,6 4 1,-1-4-1301,1 4 1808,-1 0 0,0-2 0,1-1 0</inkml:trace>
  <inkml:trace contextRef="#ctx0" brushRef="#br1">19976 4208 8121,'2'-8'-796,"3"3"597,-4-2 0,10 3 1286,-6-5-721,6 6 1,-8-4-44,7 7-458,-7 0 293,3 0-211,-6 0 175,0 7 1,0 1-216,0 6 1,0-5 32,0 1 0,2-1-267,3 5 298,-4 1 1,7 4-15,-3 0 0,-4 1 83,4-1 0,-3 3-46,-2 7 0,0 1 212,0 3 1,0 2-59,0 3 1,0-2 90,0-3 0,-2-3-22,-3 3 1,-1-3-86,-3-1 0,-4-7-2,3-3 1,3-8 14,-3-2 0,1-6-932,-6 2 787,-5-3 0,4-2 0,-5 0 0</inkml:trace>
  <inkml:trace contextRef="#ctx0" brushRef="#br1">22592 4379 8154,'5'-10'451,"0"1"1,1-1 50,-1-4 0,1-2-185,4-3-243,2 3 0,-4-10 126,7 2 1,-6 2 5,0-2 0,-5 5 87,0-5 1,-2 7-78,-2-2 0,-2 3-62,-2 2-53,-4 0 1,-11 4-151,0 1 1,-2 4 65,2-4 0,2 6-4,-7-2 1,7 3 67,-2 2 0,3 0-169,2 0 0,0 0 129,-1 0 0,1 2 30,0 3 0,0 4 4,0 10 0,1-2 24,3 7 0,-2-5-18,2 5 1,-2-5 1,-2 4 1,6-4-9,3 5 1,3-7 17,2 2 1,0 2-138,0-2 0,2 0 63,3-5 1,3 0-24,6 0 0,0 1-10,0-1 1,0-5-7,1 1 0,-1-1-26,0 6 0,5-1 63,0 0 0,0-5-29,-5 1 0,0-2 20,1 1-54,-1 4 139,0-5 42,0 6 0,-6-4 89,-3-1 325,-4-6-3,-1 3-225,0 1 68,-6-6-174,-2 6 1,-8-7-57,-3 0 0,2 0 5,-7 0 0,5 0-32,-4 0 0,-1 0-139,-4 0 0,-1 0-83,1 0-66,6 0-1425,-5 0 0,13-7 230,-1-2 1351,7-10 0,15-9 0,1-9 0</inkml:trace>
  <inkml:trace contextRef="#ctx0" brushRef="#br1">8531 5687 7347,'-6'19'-60,"-4"-1"0,-2 1 0,-3-4 0</inkml:trace>
  <inkml:trace contextRef="#ctx0" brushRef="#br1">8176 5544 8530,'-7'-14'-1486,"4"6"1483,-6 4 0,4 2 0,-5 2 294,-1 0 1,-3 0-130,-5 0 1,-3 6 107,-6 4 0,-1 4-144,1 5 1,-5 3 18,-1 6 1,-7 2-20,-1 4 1,-9 2-374,-10 7 0,25-20 0,-1 1 284,-5 0 1,-1-1 0,-2 2 0,0-2-306,-3-2 1,1 0 0,0 3 0,1 1 279,1 1 1,0 1 0,-5 0-1,0 1-77,-4 0 1,-1 1-1,0 1 1,1 1 41,2 0 0,0 0 1,0 2-1,1 0 28,6-2 1,0 0 0,0 0-1,0-1 134,2-1 1,1-1-1,-1-1 1,0-2-48,1 1 1,-1 1 0,1-2 0,2 2-12,1 1 0,2 1 0,2-2 0,1 1-194,-23 24 0,0 0 159,0-9 1,6-4 6,4-10 0,9-7-217,5-3 1,9-5-850,5-5 1004,3-2 0,9-9-161,2-3 1,5-4 863,5-10-694,2-3 0,8-7 0,-1 1 0</inkml:trace>
  <inkml:trace contextRef="#ctx0" brushRef="#br1">5531 6753 8500,'-16'6'-262,"-3"4"0,4 4 105,-4 5 0,3-2 897,2 7 0,4 4-299,1 5 0,1 7-273,-2-2 0,-2 3 118,2 2 0,4-2-41,1-3 1,4 1-62,1-6 0,6-6 35,3-8 1,10-5-161,5-4 1,17-6-209,11-8 0,22-12-105,-29 3 0,0-3 0,4-1 0,-1-2-7,1-4 0,1-1 0,6-4 0,1-1 1,0-3-1,1-1 0</inkml:trace>
  <inkml:trace contextRef="#ctx0" brushRef="#br1">9768 5601 11649,'-14'0'0,"0"0"0,4 0-358,1 0 1,5 7 312,0 2 0,2 5 105,2 5 0,2 5-73,2 9 1,11-1 240,8 6 0,17-2 32,7 2 0,13 1-292,7-5 1,-31-15 0,2-1 100,0-1 0,0 0 1,0 0-1,1 0-6,-1 0 0,0 0 1,9 3-1,2 1-46,5 2 1,1 1 0,2 2 0,-2 0 39,-2-2 1,-1-1 0,-3 1 0,0 0-104,-7-3 1,1 1 0,4 1-1,1 1 67,-1 0 0,1-1 0,-1-1 1,-1-1-93,-5-2 1,-2 0 0,-1-3 0,-1-1-93,24 19 0,-1 0-161,-12 0 1,1-3 127,-2-7 1,-4 3 155,-1-4 0,-5-2-612,-9-2 1,-3 1 302,-6-1 1,-6 5-1361,-13-5 1709,0 6 0,-6-9 0,-2 5 0</inkml:trace>
  <inkml:trace contextRef="#ctx0" brushRef="#br1">11161 6810 9145,'8'11'-509,"6"3"1,9-1 815,10 10 1,3-4-64,7 5 1,4-2 26,1 2 0,1 1-112,-2-6 0,5 0 305,10-5 0,2-4-396,8-1 1,-8-6 511,-2 2 0,-10-3-195,-5-2 1,-10 0-30,-9 0 1,-3-8-133,-10-7 0,0-2 36,-10-11 0,0-4 1,-5-11 1,-2-4 32,-2 0 0,-9-7-850,-6 2 556,-6-10 0,3 4 0,-7-4 0,1 4 0</inkml:trace>
  <inkml:trace contextRef="#ctx0" brushRef="#br1">23104 4293 8111,'-12'2'-195,"2"3"0,2-4-679,4 4 1688,2-3-100,-11-2-343,12 6-163,-6-5 0,9 6-20,3-7 1,1-2-50,4-3 0,7 4 18,-3-4 0,11-3-131,4-1 1,6 1 92,7-2 1,6 1-209,-1-5 0,2-2 46,-2-3 1,-7 3-258,3-3 1,-12 5 152,-2 5 1,-7-4-141,-8 3 0,-5 4-165,1 1-640,-7-3 537,3 7 555,-12-5 0,-2 6 0,-6 0 0</inkml:trace>
  <inkml:trace contextRef="#ctx0" brushRef="#br1">23545 4052 8094,'14'0'-95,"0"0"1,-4 0 149,-1 0 1,1 0 177,4 0 0,0 0 298,1 0-634,-1 0 61,0 0 1,-6 6 10,-3 3 0,-4-1 9,-1 2 1,-1-1 97,-4 6 0,2-1-292,-7 0 1,1 0 72,-5 0 1,-1 1-135,1-1 0,5 0 277,-1 0 0,7-6 0,-3-2 0</inkml:trace>
  <inkml:trace contextRef="#ctx0" brushRef="#br1">24156 3966 7713,'-14'0'-557,"5"0"501,-1 0 1,5-4 55,-4-1 0,0 0 587,-6 5 1,1 0-179,0 0 1,-2 2-322,-3 2 0,-1 4 38,-4 7 1,-1-1 39,6 0 0,0 0-299,4 0 0,3-4 100,2-1 0,4 1 8,6 4 1,6-1 83,4-4 0,7 2-218,2-6 1,6 5 60,-1-6 0,3 1-53,1-5 0,-4 5 107,0-1 1,-2 1 36,2-5 1,-5 2 397,-10 3-266,4-4 1,-12 7 241,4-3-210,-3-4 0,-4 10 85,-3-6 1,-7 6-68,-7-1 1,-7-2-277,3 1 0,-3-4-111,3 4 1,2-6-543,7 2-756,0-3 1096,0-2 0,7-2 414,7-3 0,7-3 0,7-6 0</inkml:trace>
  <inkml:trace contextRef="#ctx0" brushRef="#br1">24313 3924 7610,'0'14'1099,"0"0"1,-7 5-924,-2 0 1,1 5-84,-1-5 0,4 6 72,-5-1 1,6 1-122,-6-1 1,5 3 110,-4-4 0,6-2-442,-2-2 0,3-4-314,2 0-482,-6-1 332,5-6 495,-6-2 0,7-12-354,0-4 1,0-4 609,0-5 0,7-3 0,0-6 0</inkml:trace>
  <inkml:trace contextRef="#ctx0" brushRef="#br1">24313 3995 7936,'14'6'243,"0"4"0,-1-2-23,-4 1 1,4 0 138,-4 6 0,4-1-102,1 0 1,-1 2-281,-4 3 1,2-8 60,-6 3 0,5-3-12,-6 3 1,1-4-809,-5-1 651,0 1 1,-6 2-561,-4-2 0,-4 1 691,-5-6 0,-3 6 0,-6-3 0</inkml:trace>
  <inkml:trace contextRef="#ctx0" brushRef="#br1">24213 4236 7936,'14'0'221,"1"0"0,-1-4-1,0-1 0,2-1-377,3 1 1,-2 3 47,7-2 1,-7 2 108,2 2 0,3 0 0,1 0 0</inkml:trace>
  <inkml:trace contextRef="#ctx0" brushRef="#br1">23062 4393 8061,'-10'0'0,"1"0"488,6 0 1,-4 1-108,7 4 1,7 3-167,2 6 0,5 2-133,5 3 1,5-3 95,9 3 1,3-3-58,7-2 0,4-2 50,1-2 0,4 1 0,-5-6 0,-1-1-1190,-8-4 0,-8 5 509,-6 0 1,-7 0-950,2-5 653,-9 6 806,-4-4 0,0 4 0,2-6 0</inkml:trace>
  <inkml:trace contextRef="#ctx0" brushRef="#br1">23474 4507 8061,'6'-13'19,"4"3"0,2 4 162,3 6 0,4 0-154,0 0 1,4 0-23,-4 0 0,6 2-25,-1 2 0,-2 0 166,2 5 0,-5-4-12,5 4 1,-7-5-54,2 0 1,-3 3 210,-2-3-234,-6 7 0,-2-7 49,-6 5 0,-3-4-175,-6 4 1,-3-1-35,-11 2 0,-1 2-138,-4-2 1,4 1-186,0-2 1,7 4-67,-2-4-461,3-2 952,8 5 0,-4-10 0,4 4 0</inkml:trace>
  <inkml:trace contextRef="#ctx0" brushRef="#br1">24199 4436 8061,'-2'-10'-475,"-2"1"1,-4 5 61,-6 0 0,-7 2 880,-3 2 0,-2 2-222,-3 2 1,-4 4-48,0 7 1,1-1-46,8 0 98,-2 0 1,10 0-70,-3 1 1,9-1-99,6 0 0,4-1-82,4-4 1,6 4-126,9-4 0,-2-1 19,7 2 0,-2-2 137,2 1 0,1 2-135,-6-6 0,5 4 110,-5-4 1,0 1-18,-5-1 1,0-2 110,0 7 277,-6-7 136,-2 10-394,-6-12 0,-1 10-10,-4-6 0,-3 0-5,-6-5 0,0 4 21,0 1 0,-7 1-316,-3-1 1,4-3-1096,1 2 393,-3-2 891,6-2 0,-5-6 0,7-2 0</inkml:trace>
  <inkml:trace contextRef="#ctx0" brushRef="#br1">24284 4436 7988,'5'14'785,"0"0"1,0 0-569,-5 0 0,1 2-45,4 3 1,-4-1 52,4 5 1,-3-5-278,-2 1 0,5 1 77,-1-1 1,3 5-502,-3-5 1,-2 1 299,3-1 0,-4-3-1579,-1 3 946,0-10 809,0 4 0,-6-11 0,-2 4 0</inkml:trace>
  <inkml:trace contextRef="#ctx0" brushRef="#br1">24270 4492 7988,'6'-14'173,"-4"6"1,11 2 85,-4 6 1,4 2 144,1 2 1,2 4-252,3 6 0,-2-1 72,7-3 0,0 2 2,4-2 0,0 2 69,1 2 0,-1 1-23,1-1 0,-7-1-99,-3-4 0,-5 4-76,-5-4 1,-2 5-28,-7 5 1,-8-3 67,-6 3 0,-13 2-395,-11-2 0,-9 6 165,-6-1 0,3-2-1656,-2 1 1499,6 1 0,-9 4 0,4 1 0</inkml:trace>
  <inkml:trace contextRef="#ctx0" brushRef="#br1">24441 4151 7068,'0'10'-700,"0"-1"700,-7-6 0,0 10 0,-8-5 0</inkml:trace>
  <inkml:trace contextRef="#ctx0" brushRef="#br1">22408 5175 8059,'-10'-5'-556,"1"0"737,5-6 498,-8 10 1,9-6 359,-7 7-155,7 0-286,-3 0-351,6 7 0,6-1-131,4 3 1,2-2 115,2-7 1,2 0-449,3 0 0,3-2-128,7-3 0,-2-2-427,-4-8 1,-1 6 239,-3-1 1,-8 7-1160,4-2 439,-11 4 1251,3 1 0,-18 6 0,-4 4 0,-8 2 0,1 3 0</inkml:trace>
  <inkml:trace contextRef="#ctx0" brushRef="#br1">22507 5189 8059,'-14'14'0,"0"0"0,4 1-15,1-1 0,1-5 432,-2 1 16,4-1 0,1 6-73,1-1 1,-1-5-114,5 1 0,0-6 96,0 6 0,0-1-111,0 6 1,0-1 5,0 0 1,0 0 8,0 0 0,0 1-175,0-1 1,0 2 62,0 3 1,0-4-84,0 4 0,0 2 99,0-2 1,0 1 9,0-1 1,0-3-64,0 3 1,0-3 179,0-2-314,0 0 0,1-6 62,4-3 1,5-3-721,9-2 0,-2-7-201,7-2 0,4-9 895,5-1 0,13-6 0,-2 3 0</inkml:trace>
  <inkml:trace contextRef="#ctx0" brushRef="#br1">23047 5246 8053,'0'-14'-1213,"-1"1"2541,-4 4-370,4-4-705,-12 5 0,5-5-46,-6 4 0,0 3-37,-1 6 1,0 0-168,-4 0 1,-2 3 148,-3 6 0,-3 1 48,4 9 1,1 1-19,-2-1 0,7 6-179,-2-1 1,8-2 71,1 2 1,7-5-92,-2 5 1,10-5 28,4 4 0,6-5 32,4 1 0,1-5-178,4-5 1,3 2 51,-4-6 0,4 4-236,2-4 1,-2 0 117,-4-5 1,-2 0-158,-7 0 228,0 0-30,0 0 99,-6 0 1,-8 5 164,-9-1 1,-10 8-37,-5-3 0,-3 4-92,-1 1 1,-5 0 43,0 0 0,-1-1-18,6-4 1,6-2-563,3-7 233,9 6 1,4-6-299,6 0 623,13-6 0,9-15 0,14-1 0</inkml:trace>
  <inkml:trace contextRef="#ctx0" brushRef="#br1">23289 5175 8086,'-1'-8'459,"-4"3"-224,3 4 1,-9 2 203,6 4 1,-6 3-78,2 6 1,1 2-130,-2 3 1,1-2-105,-5 7 1,4 0 79,1 4 1,-1 5-192,-4 0 1,5 0 115,-1-4 1,1 4-127,-6 0 1,8-4-154,2-6 0,-1-4-56,1 5 0,0-11-300,5 1-462,-6-9 172,4 1 0,-4-14 341,6-6 1,5-7-600,-1-7 1049,7-7 0,-3-1 0,6-7 0</inkml:trace>
  <inkml:trace contextRef="#ctx0" brushRef="#br1">23232 5217 8086,'14'0'0,"-1"2"0,-3 3 0,1 4 0,-7 10 0,6 2 0,-5 2 0,4 4 0,-4-3 0,0 3 0,-5 1 0,4-1 549,1-3 1,0 3 16,-5-4 1,4-1-394,1 2 1,0-6-935,-5 0 1,0-2-169,0-2 361,0 1 1,-6-7 43,-4-4 524,-2-2 0,-9-2 0,-1 0 0</inkml:trace>
  <inkml:trace contextRef="#ctx0" brushRef="#br1">23076 5473 8086,'-8'0'905,"3"0"-42,10 0 1,-2 2-552,7 3 1,1-4-387,8 4 1,-2 1-675,7-1 1,1 0 440,8-5 0,-3 0 307,3 0 0,4 6 0,-1 2 0</inkml:trace>
  <inkml:trace contextRef="#ctx0" brushRef="#br1">23659 5502 8086,'8'0'310,"4"0"1,-10 1 522,3 4 1,-10-2-844,-5 7 0,-2 4 27,-2 5 1,-5 6-300,0-1 0,-5-2 125,5 2 157,0-7 0,5 4 0,0-7 0</inkml:trace>
  <inkml:trace contextRef="#ctx0" brushRef="#br1">24156 5217 7973,'-6'-14'-15,"3"0"-105,-7 0 0,1 4 259,-5 1 1,-7 6 480,-3-2 1,-2 5-250,-3 5 1,-4 7-169,0 7 0,-5 0 47,5-5 0,6 5-99,8 0 1,5 2 18,4-2 0,4-3-94,6 3 1,2 1-174,2-1 0,7-2-27,13-7 0,0 1 86,9-6 1,2 4-195,-2-4 1,6 0 47,-1-5 0,-5 1-16,-4 4 0,-2-3 21,-8 2 180,0-2 0,-11-1-32,-4 4 164,-2-3 0,-4 9-103,-2-6 1,-11 4-33,-8-4 1,-1 4-166,-5-4 1,4 4 101,-8-4 0,3 0-305,2-5 1,5 5 96,4-1 1,4 1-209,0-5 1,8-6 41,2-4 0,3-4 439,2-5 0,13-3 0,3-6 0</inkml:trace>
  <inkml:trace contextRef="#ctx0" brushRef="#br1">24256 5146 7973,'14'0'179,"-6"7"435,-3 2 0,-4 5-167,-1 5 0,0 3-338,0 7 1,0-1 38,0 1 1,0-1-234,0 1 1,0-1 16,0 0 0,2-1-16,3-3 1,-4-3-1059,4-7 627,3 0-794,-7 0 623,6-6 686,-7-8 0,0-14 0,0-8 0</inkml:trace>
  <inkml:trace contextRef="#ctx0" brushRef="#br1">24270 5189 7973,'8'0'442,"5"0"-217,-4 0 0,-1 2 14,2 2 0,1-1-38,8 7 1,-4-2-60,4 1 1,-1 4 58,1-4 1,-4 4-73,4 1 1,-3 1-35,-2-1 0,1-5 91,-1 1 0,-6-1-159,-4 5 0,-4 1-10,-4-1 0,-6 0-143,-9 0 1,-3 5 37,-6 0 1,-1 0 18,1-5 1,1 1-212,3-1 1,-1-2 113,6-2 1,5-4-518,4-6 0,6 0 30,-6 0 653,7-6 0,-3-8 0,6-8 0</inkml:trace>
  <inkml:trace contextRef="#ctx0" brushRef="#br1">24626 5061 7973,'14'0'128,"0"0"1,0 0 86,0 0 1,1 0 338,-1 0 0,0 0-613,0 0 1,1 0 42,-1 0 1,0 0-103,0 0 1,0 0 118,1 0 1,-6 6-40,1 4 1,-7-2 46,1 1 1,-2 1-100,-2 4 0,0 5 159,0 0 0,0 0-19,0-5 1,0 2 188,0 3 1,0-3-55,0 2 0,0 3-61,0-2 1,0 5-31,0-5 0,0 4-129,0-4 0,0 5-10,0-5 1,0 5-252,0-5 0,0 0-72,0-5 0,-6-5 142,-4 1 1,-4-1-25,-5 5 0,-9-1 55,-10-3 0,-10 2 0,-4-2 0,2 2 26,-2 2 0,6-6 169,-2-3 0,4-3 0,1-2 0</inkml:trace>
  <inkml:trace contextRef="#ctx0" brushRef="#br1">3939 5772 8258,'-14'-8'330,"-1"-5"92,7 12 1,4-6-54,8 7 0,6 7-252,9 2 1,3 4 121,6 1 0,2-4-315,4-1 0,-4-1-108,3 1 0,2-2-118,-2-7 1,1 0 47,0 0 0,-4 0 81,3 0 1,-3-5-475,-2 0 1,-6-4 237,-3 4 0,-4-1 409,-6 1 0,-3-3 0,-6-6 0</inkml:trace>
  <inkml:trace contextRef="#ctx0" brushRef="#br1">4294 5672 8258,'14'0'-171,"1"0"298,-1 0 0,5 2 247,0 3 0,6-2-255,-1 6 0,3-4 110,1 5 0,0-7-24,1 1 0,-2 3-5,-4-3 1,-2 3-16,-7-2 1,-1 2 11,-4 8 0,-2 0-258,-7 4 0,-15 5 93,-8 9 0,-22 11-361,14-16 0,-4 1 0,-3 6 0,-1 1-49,-8 6 0,-1 2 1,1 4-1,2 2 0,3 3 1,-1 1-1</inkml:trace>
  <inkml:trace contextRef="#ctx0" brushRef="#br1">12114 5829 8208,'14'0'-159,"0"0"1,1 0 105,-1 0 0,8 0-214,6 0 0,2 0 110,8 0 0,0 0-5,5 0 0,-5 0-6,0 0 1,-7 0 167,2 0 0,-9 0 0,3 0 0,-5 0 0</inkml:trace>
  <inkml:trace contextRef="#ctx0" brushRef="#br1">12583 5743 8208,'6'-7'-768,"4"2"1,3 3 976,1 2 0,0 2-34,0 3 1,0-2 293,1 6 1,4-1-101,0 2 0,0 1 331,-5-7-468,0 7 1,-1-3-112,-4 7 0,-6 0-476,-12 4 1,-13 5 243,-16 9 0,-21 13 111,22-16 0,-2 2 0,-5 5 0,-3 3 0,-10 7 0,0-1 0</inkml:trace>
  <inkml:trace contextRef="#ctx0" brushRef="#br1">23033 4990 8242,'-1'-10'0,"-4"1"-744,3 6 693,-10-10 0,8 12 117,-5-4 1,4 3-156,-4 2 0,4 0 106,-4 0 0,-1 0 37,-4 0 1,0 0 7,-1 0 1,1 0-6,0 0 1,0 0 56,0 0 0,-5 7-4,0 2 0,-5 4-61,5 1 0,-6 5 9,1 0 0,2 6-59,-2-1 0,2 3 81,-2 1 0,2 5-163,3 0 1,8 7 127,-3-2 0,8 1-7,-4-1 0,7 3-3,-2-3 1,4 5-5,1 4 0,6-2 58,4 2 0,4-4-49,5-6 1,3 3 75,6-7 1,7-4-57,3-6 0,3-5 38,2 1 0,-1-8-35,1-2 1,0-4 69,-1 4 0,-1-6-51,-3 2 0,8-14-55,-3-5 0,4-12 41,1-2 0,-3-2-6,7-8 0,-6-5-198,2-4 1,-10-1 198,-5 6 0,-14-1-81,-5 1 0,-9-1 59,-1 0 1,-10 7-391,-8 3 1,-15 3-37,-13 1 0,-12 7-31,-8 3 0,-4 10 416,5 4 0,-1 8 0,5 2 0,0-2 0,0-1 0</inkml:trace>
  <inkml:trace contextRef="#ctx0" brushRef="#br1">24995 2019 8182,'-57'-33'-245,"10"9"0,17 14-318,16 25 0,1 4 465,8 18 0,1-7 371,4-1 1,-5-7-110,0-8-100,0 0 1,5 1-25,0-1 0,-6 0-170,-3 0 130,-10 7 0,-3-5 0,-7 4 0</inkml:trace>
  <inkml:trace contextRef="#ctx0" brushRef="#br1">25493 5047 8006,'0'-8'414,"0"-5"129,0 12-439,0-6 1,-6 9 122,-4 3 0,-3-2-43,-1 6 1,-2 1-410,-3 4 0,-3 0 117,-6 0 0,-1 2 72,1 3 1,0-3-109,-1 3 1,2-5-118,4-4 0,-3 2-417,7-2 1,0-4 677,5-1 0,0 3 0,0 0 0</inkml:trace>
  <inkml:trace contextRef="#ctx0" brushRef="#br1">25137 4933 7834,'-14'14'0,"5"2"393,-1 3 0,-4 3-102,-5 7 1,-1 4-152,1 0 0,1 0-47,-6-4 1,7 4-4,-2 0 1,5-2-1,4-7 0,-1 1 34,7-6 0,-1 0-48,5-4 1,3-1 47,7 0 0,1-1 46,12-4 1,7-3-63,8-6 0,5 0-138,4 0 0,4 0-194,6 0 1,-5-4-774,0-1 934,-13-6 1,9 9 0,-12-4 0</inkml:trace>
  <inkml:trace contextRef="#ctx0" brushRef="#br1">25976 5189 7947,'0'-14'365,"0"0"712,0-1-620,7 1 0,0 6-151,8 3 1,0 4-76,4 1 0,-1 6-10,6 4 0,-1-2-65,6 1 0,5-6-79,4 2 0,8-3-181,2-2 1,5 0-148,-1 0 1,-1-7-492,1-2 1,-12-2 131,-3 1 1,-11-2 609,-7 2 0,3-3 0,0-1 0</inkml:trace>
  <inkml:trace contextRef="#ctx0" brushRef="#br1">26687 5004 7947,'19'0'0,"0"0"0,6 2-319,-1 2 0,3-2 429,1 3 1,1-2 475,-1 2 0,-4-2-243,0 6 0,-7-4-122,2 5 0,-8-6-154,-2 6 1,-5-5 110,0 4 1,-5 0-439,-9 6 0,-2-1 191,-17 0 0,2 2-524,-11 3 1,7-3 158,-2 3 0,7-8-401,3-2 835,12 1 0,-15 4 0,11 0 0</inkml:trace>
  <inkml:trace contextRef="#ctx0" brushRef="#br1">27569 4890 8037,'-15'-12'0,"1"2"0,2-2 351,2 2 1,-3-1-62,4 2 0,-5 1 87,-5 3 1,1 3-150,-5-2 1,4 2-15,-5 2 0,5 5 16,-5 0 0,9 6 14,0-2 1,3 4-216,7 1 0,0 5 86,5 0 0,2 1-353,3-1 1,3-3 156,6 3 1,2 2-204,2-2 0,0 0 19,6-5 1,-1-2 2,6-2 1,-1 3-2,1-4 1,-6-1 151,1 1 1,-7-1-30,2 2 1,-8 1-99,-1-6 401,-7 6 1,2-8-83,-10 6 1,-3-4 153,-6 5 1,-7-7-41,-2 1 0,-4 3-151,-2-3 0,6 3-31,-1-2 1,7-4-236,-2 4-412,3-4 1,6-1 35,1 0 598,6 0 0,3-12 0,8-4 0</inkml:trace>
  <inkml:trace contextRef="#ctx0" brushRef="#br1">27910 4720 8012,'0'-8'209,"0"-5"0,-2 12 608,-2-4-749,2 10 1,-9 3 106,6 6 1,-1 2 154,1 3 1,4-4-98,-4 4 0,2 3-39,-2 2 0,2-2 24,-7 2 0,6 1 0,-6 8 1,-1-1 105,-8 6 1,3-5-138,-3 5 1,3-6 141,2 1 0,2-5-28,2-4 0,-1 1-689,6-6-1612,1 0 988,4-5 211,0-6 0,6-9 351,3-14 0,-1 0-437,2-9 1,-1 0 886,5-4 0,7-7 0,1-1 0</inkml:trace>
  <inkml:trace contextRef="#ctx0" brushRef="#br1">27924 4763 8012,'14'0'1181,"-4"0"-732,-1 0 1,-4 6-199,4 3 1,-5 9-29,0 1 1,-2 7 57,-2 3 0,-2 1-14,-2 8 0,2 0-163,-3 4 0,4 1 138,1 0 0,0-7-375,0-3 1,0-4 9,0-6-195,6 4 90,-4-11 1,4 0-811,-6-7-64,0-6 1,0 2 1101,0-10 0,-13-2 0,-2-8 0</inkml:trace>
  <inkml:trace contextRef="#ctx0" brushRef="#br1">27753 5132 8744,'7'-8'2001,"1"-3"-1386,6 6 1,2-1-251,3 1 1,1 4-275,4-4 1,1-1-296,-6 1 204,6 0 0,-9 5 0,5 0 0</inkml:trace>
  <inkml:trace contextRef="#ctx0" brushRef="#br1">3782 7023 8191,'-14'-8'0,"0"3"0,4-1-68,1 1 0,4 0 453,-4 5-6,6 0-370,-10 7 1,11 1 129,-2 6 0,2 2 64,2 3 1,5-2-57,0 7 1,-1 1 1,-4 8 1,5-3 76,0 3 1,-1 4-83,-4 1 1,0 9-3,0 5 1,0-1 40,0 1 0,0-5-243,0 5 1,0-7-52,0-3 0,0-2-64,0-12 1,0-3 25,0-10-181,0-1-84,0-6 1,5-8 153,0-10 1,6-10-405,-2-9 0,-1-1-56,2-8 720,-1 0 0,6-11 0,-1-1 0</inkml:trace>
  <inkml:trace contextRef="#ctx0" brushRef="#br1">4166 6838 8214,'14'-22'-289,"1"3"-74,-1 10 1,0-3 823,0 8 0,2-6-27,3 6 1,-2-1-353,7 5 0,1 0 73,9 0 0,-3 0-35,7 0 0,-5 0 65,5 0 1,-5 0-69,5 0 0,-6 1-11,1 4 0,-3-3-119,-1 2 1,-3 0-36,-2 0 1,-3-1 76,-7 7 0,0-1-107,0 6 0,-1 0 80,-4 4 1,2-1 3,-6 5 1,5 0 46,-6 0 1,3 3-1,-3-7 1,0 4 8,5-4 1,-4 5 19,4-5 0,1 1-28,4-1 1,-5-3 4,1 3 0,-1 3-105,6 2 1,-3-2 100,-2 2 1,-2 1-195,-4 8 1,-2 3 98,3 7 1,-5-2-81,-5-3 0,2-3-10,-7-7 0,7-1-83,-2-3 0,-1 1-477,1-6 141,-6 0 51,3-5 1,-6-6 126,0-3 0,0-4-368,0-1 739,-7 0 0,-1 0 0,-7 0 0</inkml:trace>
  <inkml:trace contextRef="#ctx0" brushRef="#br1">4109 7734 8214,'-14'0'292,"6"0"1,8 0-70,10 0 1,9 0-7,4 0 1,4 0 7,2 0 0,5 0 100,4 0 1,10-2 12,4-3 1,5 2-21,4-6 0,-7 4-303,3-4 0,-7-1 116,-2-4 1,-7 4-663,-13 1 0,-1 4 350,-3-4 1,-4 6-1810,-5-2 1990,-7 3 0,-2-4 0,-6-2 0</inkml:trace>
  <inkml:trace contextRef="#ctx0" brushRef="#br1">3683 7961 8350,'0'-8'181,"0"-4"251,0 10 0,-2-4-38,-2 6-142,2 0 1,-9 6-141,6 4 0,-4 2 109,4 2 1,-6 5-191,1 0 0,-2 7 118,-2-3 0,-1 3-172,1-3 1,-5 4 63,0-3 1,-6 3-76,1 1 0,-7 1 76,-3-1 1,-7 2 45,-1 3 1,-6-3-169,-4 3 0,-2 4 0,7 1 1,1-2 20,8 2 0,-3 0 106,3 4 1,2 1-134,-2 0 1,7-7 74,-3-3 0,6-4-11,4-6 0,-1-2-98,6-7 0,0 0 111,5 0-761,6-6 207,2-1-267,6-7 0,1-11 900,4-4 0,9-15 1,8 0-1</inkml:trace>
  <inkml:trace contextRef="#ctx0" brushRef="#br1">2801 8501 8260,'-6'8'-27,"4"5"27,-2-4 0,2 4 225,2 1 0,0 5 129,0 0 1,0 6-94,0-1 1,-1 8 155,-4 1 0,2 0-104,-7-4 0,7 4 103,-2 0 1,-1 0-114,1-5 1,0 1-43,5-1 1,0-6-245,0-3 1,0-3 195,0-2 0,2-6-317,3-3 0,7-3 98,7-2 0,8-8-226,2-6 0,-1-7 108,5-7 0,2-6-621,-2 1 1,7-5 192,-2 5 0,4-2-435,6 2 742,-4 10 1,11-11 0,-4 12 0</inkml:trace>
  <inkml:trace contextRef="#ctx0" brushRef="#br1">4948 7919 8271,'-12'-7'-460,"2"-2"1,-1-4 91,6-1 753,-6 6 0,10-5-50,-4 4 0,3 1 126,2-1-37,0 5-245,0-2 0,2 6-15,3 0 1,3 8 4,6 6 1,2 2 159,3 8 1,4 7-91,10 12 0,-1 1 64,6 8 1,-6-1-81,1 1 1,1-3-281,0-6 0,4-1 245,-5 1 1,-3-5-146,-2 0 0,-9-7-39,5 2 0,-5-3-185,0-1 0,-8-1 21,3 1 0,-5-1-131,1 1 0,-4-7-335,-6-3 0,0-4-121,0 0 180,0-7 0,-1-2 63,-4-6 0,-3 0-29,-6 0 0,0-6 204,-1-4 1,1-7 328,0-2 0,0 0 0,0 5 0,-5-5 0,0 0 0,0 4 0,4 6 0,1 6 0,0-2 0,5 4 227,-1 1-266,7 0 1,-8 1 737,6 4 0,2 3-120,8 6 0,3 0 100,6 0 1,0 2-182,0 3 1,5-2-20,0 7 1,5 0 14,-5 4 1,6 1-172,-1-1 0,3 2 60,1 3 0,7-3-98,3 4 1,1-4 44,-1-2 0,2-1-76,-7-3 0,0-4 156,-5-6 1,-5-6 277,-5-3-303,-2-3 1,-8-9-320,-3-2 0,-4-12 89,-1-7 0,0-7-287,0-8 1,0-6 166,0-3 1,-6-6-1147,-3-9 0,1 1-548,-2-10 0,7-1 1659,-2 1 0,4-3 0,1 5 0,0 0 0,0-2 0</inkml:trace>
  <inkml:trace contextRef="#ctx0" brushRef="#br1">28251 4962 8112,'-9'0'-135,"-1"0"1,5 0-540,-4 0 1793,6 0-665,-4 0 1,9-2-303,3-3 1,7 2-34,7-6 1,7-1 11,-3-4 0,4 0 65,2-1 0,-1 1-1,0 0 1,1 0-49,-1 0 0,1-5 36,-1 0 0,1 0-373,-1 5 1,2-5-116,3 0 0,-3 0-93,3 4 0,-9 6 26,-5-1 1,-3 3-788,-2-3 257,0-3 902,-6 12 0,-1-12 0,-7 5 0</inkml:trace>
  <inkml:trace contextRef="#ctx0" brushRef="#br1">28720 4521 7807,'2'9'340,"3"1"-309,2-7 1,8 3 119,-1-6 0,0 5-141,0 0 1,1-1 32,-1-4 0,0 0-37,0 0 1,0 0-5,1 0 0,-6 0-247,1 0 75,-7 0 0,3 7 122,-6 2 0,-11 5 26,-3 5 0,-11 4 6,-4 5 0,1 0-184,-5 1 1,-2-1-1,2 1 1,6-6 199,8 1 0,3-7 0,2 4 0</inkml:trace>
  <inkml:trace contextRef="#ctx0" brushRef="#br1">29360 4151 8212,'-1'-12'0,"-4"2"0,3-3 144,-3 4 0,4 1 59,1-1 1,-5 4-62,0-5 0,-6 2 154,2-1-298,-4-4 1,-1 10 179,0-6 0,-2 6 0,-3-2 1,3 3-200,-3 2 1,-1 0 128,1 0 0,0 2-99,5 3 1,-5 2 85,0 8 1,0-1-95,5 0 1,1 0 89,3 1 1,-1 0-110,7 4 1,-1-3 53,5 3 0,1-2-25,4 2 1,3-3-4,6 3 1,5-5-118,0-4 0,6 2-60,-1-2 0,3-4 116,1-1 1,1 1-116,-1-1 0,1 1 130,-1-1 0,-4-3-9,0 2 0,-7 3-45,2-3 14,-3 8 150,-2-11-110,-6 12 0,-8-10 214,-10 6 0,-4-4-108,-5 5 0,-3-6-89,-6 6 1,1-5-72,3 4 1,-1-6-182,6 2 0,0-3-41,5-2 54,-1 0 0,8-7 19,2-2 241,3-4 0,2-1 0,0 0 0</inkml:trace>
  <inkml:trace contextRef="#ctx0" brushRef="#br1">29744 3966 8098,'0'-14'150,"0"6"396,0 2-278,0 6-126,0 0 1,-5 2-13,0 2 0,1 4-12,4 6 0,-5 1-39,0-1 0,-4 2 62,4 3 0,-6 1-39,2 4 1,-4 3 20,-1-4 0,-1-1-41,1 2 0,-5 0 4,0 4 1,-4 1 3,4-1 0,-5 2-33,5 3 1,0-4-130,5-1 0,1-1-218,4-8 0,-2-5 144,6-4 1,0-6-270,5 6 1,-5-9 161,1-1 1,1-6-453,7-8 1,3-5 184,2 0 1,7-6 519,-7 1 0,13-9 0,-6-3 0</inkml:trace>
  <inkml:trace contextRef="#ctx0" brushRef="#br1">29673 4080 8098,'9'2'-19,"1"2"0,-5 3 118,4 2 0,-1 9 135,1-4 1,2 3 141,-6-3 1,5 5-389,-6 0 1,7 5 73,-1-5 0,-2 2-74,1-3 0,-5-2 93,0 3 1,-1 2-726,2-2 305,-3 0 0,2-7-234,-8-2 0,-4-4 573,-6-6 0,-7-6 0,-1-2 0</inkml:trace>
  <inkml:trace contextRef="#ctx0" brushRef="#br1">29374 4265 8191,'2'9'228,"3"1"0,3-5-79,6 4 1,6-6-34,4 2 1,4 1-112,6-1 1,-4 0-150,3-5 1,-3 0-117,-2 0 1,-1-2 259,-3-3 0,3-2 0,-5-8 0</inkml:trace>
  <inkml:trace contextRef="#ctx0" brushRef="#br1">30114 3924 7295,'0'9'474,"0"1"0,0-1-210,0 5 0,-5 2-73,0 3 1,0-3-35,5 3 1,-1 1-12,-4-1 0,4 5-6,-4-5 1,3 5-58,2-5 0,0 4-134,0-4 0,0 2 147,0-2 0,5-3 109,0 3-767,-1-4 1,-4 0 286,0-1 0,0-5-1013,0 1 1288,0-7 0,0 3 0</inkml:trace>
  <inkml:trace contextRef="#ctx0" brushRef="#br1">30156 3853 8184,'14'0'-578,"1"0"0,-1 4 1108,0 1 1,0 5-112,1-6 0,-1 7-161,0-1 1,-1-2-132,-4 1 1,2 1-158,-6 4 0,0 0 191,-5 0-127,0 1 0,-2-1 31,-3 0 0,-3 0-183,-6 0 0,-6 1-45,-4-1 0,-1 0 59,1 0 1,-3 1-39,3-1 0,4-5 16,1 1 74,3-7-10,2 10 24,6-12 1,3 5 63,10-6 0,5 2-45,9 3 1,3-4 91,6 4 0,0-3-72,1-2 1,-1 0 62,1 0 0,-2 1 17,-4 4 1,4-3 3,-3 2 0,1 3 12,-1-3 1,-4 3 20,-5-3 0,-1 0 176,0 5 316,-6 0-360,-2 6 1,-14-1-119,-6 0 1,-2-4-163,-7-1 0,-3-1-46,-7 1 1,2 4-213,-7-3 0,-5-3 42,-4 3 0,1-7-418,8 2 664,-3-4 0,5-1 0,-7 0 0</inkml:trace>
  <inkml:trace contextRef="#ctx0" brushRef="#br1">28265 5061 8164,'-14'0'0,"5"0"-146,-1 0-187,7 0 572,-3 0 122,18 6 0,-1 2-106,13 6 0,-5 1-105,5-1 1,-1-5-23,6 1 0,-1-2-72,1 1 1,-1 2-174,1-6 0,-6 1-3,1-1 0,-7-3-724,2 2-401,3-2 475,-6-2 770,-2 0 0,-7 0 0,-7 0 0</inkml:trace>
  <inkml:trace contextRef="#ctx0" brushRef="#br1">28578 5047 8164,'14'0'0,"1"0"0,-1 0 101,0 0 0,5 1 75,0 4 1,5-2-1,-5 7 1,4-1-3,-4 5 0,0 1-199,-5-1 0,1 0 24,-1 0 1,-6-4 143,-4-1 0,-2 1-128,-2 4 1,-2-1-24,-2-4 1,-11 4-149,-8-4 0,-9 4 80,-1 1 0,-5-4-145,5-1 1,1-4 54,9 4 0,2-6-86,7 2 1,0-3-829,-1-2 723,8 0 0,2-5 357,10 0 0,9-12 0,8 1 0</inkml:trace>
  <inkml:trace contextRef="#ctx0" brushRef="#br1">29445 4905 8164,'-1'-8'-118,"-4"3"1,-4-1 195,-10 1 1,-2-1 109,-3 1 0,-2 3 24,2-2 1,-3 2-129,-1 2 1,1 0 68,3 0 1,-1 2 40,6 2 1,0-1-11,5 7 0,4-2-23,1 1 0,5 4-139,0-4 1,4 4 158,4 1 1,4 1-232,7-1 0,0-2 33,4-2 1,3 2-75,7-2 1,6-2 33,3 1 0,-2-4-144,2 5 1,-7-7 128,3 1 1,-4 3-25,-2-2 25,-6 6 40,-1-4 0,-13 8 95,-4-1 0,-10 0-52,-8 0 0,-13 1 13,-11-1 1,-3 0-89,-2 0 1,1 0-133,-1 1 1,7-6 185,2 1 1,11-7-30,4 1-1404,3-2 1442,8-8 0,8-2 0,8-6 0</inkml:trace>
  <inkml:trace contextRef="#ctx0" brushRef="#br1">29858 4763 7886,'-2'-8'-657,"-3"3"1455,4 3-471,-12 2 1,5 7-138,-6 2 0,5 4 12,-1 1 0,5 5 46,-4 0 1,4 6-16,-4-1 0,4 3-80,-5 1 0,1 2 23,-5 3 1,4-3-29,1 3 1,-1 2-4,-4-2 0,1-4-165,4-5 1,-2-7 84,6 2 0,-4-3-500,4-2-247,0-6 215,5-2 1,0-8 159,0-2 1,0-6-206,0-9 1,7 0 511,2-9 0,4-4 0,1-10 0</inkml:trace>
  <inkml:trace contextRef="#ctx0" brushRef="#br1">29815 4848 8146,'14'6'0,"-4"2"104,-1 6 1,-4 0 270,4 1 0,-4 0-104,5 4 1,-7-1 15,2 5 1,1 1-207,-1 5 1,4-6-200,-4 1 0,0-7-274,-5 2 1,0 2 203,0-2 0,0 0-71,0-5 1,-7 0-1050,-2 0 1308,-10-6 0,-3 5 0,-7-5 0</inkml:trace>
  <inkml:trace contextRef="#ctx0" brushRef="#br1">29588 5075 8129,'1'-9'0,"4"-1"0,-2 6 424,7-6 0,1 7-113,8-2 0,-2 4-264,7 1 0,-2 0-58,1 0 0,9 4-313,-4 1 324,10 0 0,-1 1 0,5 2 0</inkml:trace>
  <inkml:trace contextRef="#ctx0" brushRef="#br1">30170 4734 8061,'0'-9'-634,"0"-1"0,2 7 886,3-2 0,-2 4 151,6 1-124,-5 6 1,7 7-103,-7 6 0,1 4-5,-5-4 0,0 8 44,0 1 0,0 1 5,0 4 1,0-1-128,0 1 0,0-3-122,0 3 0,2-3-292,2-2 0,-2-5 196,3-4 1,-4-4-342,-1 0 323,0-8 1,-1 0-746,-4-7 887,3 0 0,-10-13 0,4-3 0</inkml:trace>
  <inkml:trace contextRef="#ctx0" brushRef="#br1">30185 4777 8061,'23'0'-353,"1"0"0,-7 4 320,2 1 1,2 5 58,-2-6 0,5 7 379,-5-1 0,1 3-97,-1 1 1,-2-2-30,7-2 0,-6 3-12,0-4 0,-3 4-19,-6 1 1,2 2-62,-6 3 1,-2-4-19,-8 4 0,-4 2-58,-10-2 1,-5 1-126,-9-1 0,1-1-56,-5 5 1,-6-5 36,-4 1 1,-10-3-1083,5-2 881,-7-6 0,9 4 0,-7-4 0</inkml:trace>
  <inkml:trace contextRef="#ctx0" brushRef="#br1">28962 3924 8487,'-14'-7'-10,"4"1"-179,1-3-1,6-4 1,-2 5 588,10-6-98,3 6 0,7 2-186,4 6 1,2 0-11,3 0 1,2 0-228,-2 0 0,3 0 81,1 0 0,-4 1-139,0 4 0,-7-2 42,2 7-432,-9-1 0,-4 5 168,-6 1 0,-3-3 68,-7-2 1,1 1 333,-10-7 0,-2 7 0,2-1 0,-1-4 0,1-1 0,3 3 0,-3 1 0,2-1 0,-2 2 0,3-1 214,-3 5 0,8 2 355,1 3 1,1-1-148,-5 5 1,4-1 6,1 2 0,1 3-205,-2-3 0,-2 2-93,2 3 1,2-1 139,-1 1 0,4-1-23,-4 1 0,6-2-557,-2-4 1,3-2 115,2-7 0,0 0-29,0 0 0,7-6-6,2-3 0,10-3-104,5-2 0,3 0-15,1 0 1,5-7-155,0-2 1,7 1 500,-2-2 0,3-5 0,1-7 0</inkml:trace>
  <inkml:trace contextRef="#ctx0" brushRef="#br1">30611 3710 8472,'22'-6'0,"-1"5"-126,-7-4 1,-4 3-165,-1 2 1,-4 0 337,4 0 1,-4 0 23,5 0 0,-6 0-173,6 0 0,-7 2 92,2 3 0,-2 1-41,2 3 143,-4 4 0,5-5 2,-6 6 0,5 2 29,0 3 0,0 3 8,-5 6 1,0 2-27,0 4 1,0 2-46,0 7 1,-5-5 29,0-1 0,-6 1-36,2 5 0,-2-2-16,1-3 0,-3 1 32,4-5 0,-2-8 54,1-7-95,-2-3 1,9-3-5,-7-4 0,1-2-285,-6-7 0,1 0-65,0 0 324,-7 0 0,-13-7 0,-11-1 0</inkml:trace>
  <inkml:trace contextRef="#ctx0" brushRef="#br1">29062 4819 8367,'-10'0'-162,"1"0"-112,5 0 272,-2 0 0,8-1-389,2-4 80,4 3 200,13-4 0,-10 6 33,3 0 1,-3 0-444,3 0 521,-6 0 0,5 6 0,-5 2 0</inkml:trace>
  <inkml:trace contextRef="#ctx0" brushRef="#br1">28976 4919 8066,'-8'0'-905,"2"1"906,6 4 0,0 3 88,0 6 1,0 1 24,0-1 0,0 6-112,0 4 1,0 3 26,0 1 1,-5-1 197,1-3 0,-6 3-127,5-4 1,1-1 75,4 2 1,0-6-143,0 0 1,6-2-7,3-1 1,9-3-93,1-2 0,6-4-241,-1-6 1,1 0 263,-1 0 0,4-2-4,0-2 45,1-4 0,12-6 0,-5-1 0</inkml:trace>
  <inkml:trace contextRef="#ctx0" brushRef="#br1">30540 4663 8257,'10'-5'-633,"-1"1"0,-4-1 877,4 5 0,1 0-21,4 0-124,0 0 0,0 0-30,1 0 0,-6 0 5,1 0 0,-6 1 36,6 4 31,-7-3-87,10 10 1,-12-4 44,4 6-152,-3 1 0,2-1 75,1 0 1,0 0-53,-5 0 0,1 1-5,4-1 0,-2 6-8,7 4 0,-7-2-4,2 2 1,-4 0-3,-1 4 0,0 5 33,0 0 0,0 1 4,0-6 0,0-1 177,0-3 1,0 1-103,0-6 0,0 5-47,0-6 0,-6 1 39,-4-4 1,-7-3 141,-2-2 1,-1 1-49,1-6 1,3-1-24,-3-4 0,3-1-1380,2-4 1254,0-3 0,-7-12 0,-1-3 0</inkml:trace>
  <inkml:trace contextRef="#ctx0" brushRef="#br1">18299 5388 8353,'-10'0'0,"1"0"-148,6 0 0,-5 0 250,3 0 62,3 0 138,-4 0 123,6 0-170,0 0 0,6 0-22,4 0 0,4 2-168,5 2 0,5-2 111,9 3 0,3-4-235,7-1 0,0 0 86,-1 0 0,1 0-121,-1 0 1,1 0 43,0 0 1,-2 0-46,-3 0 1,1-4 27,-6-1 1,5 0 35,-4 5 1,-1 0-317,-5 0 1,-6 0-143,-3 0-613,-3 0 1102,-8 6 0,-2-4 0,-6 4 0</inkml:trace>
  <inkml:trace contextRef="#ctx0" brushRef="#br1">18953 5289 8353,'9'0'0,"1"0"0,-1 1 0,5 4 0,2 1 60,3 4 0,-2 2 121,7-2 0,-2 1 7,2-2 1,3 4-17,-3-4 0,-2-1 11,1 2 0,-5-5-20,1 4 0,-4-6 214,0 2-280,-1 3 0,-1-5 73,-4 6-216,-3-5 0,-7 7 118,-4-7 0,-4 7-182,-10-1 0,-10 4 56,-9 5 0,-9-2-232,-5 7 1,-8 1 113,-2 9 0,2-4-182,8 3 0,5 0 354,9-5 0,3 10 0,6-8 0</inkml:trace>
  <inkml:trace contextRef="#ctx0" brushRef="#br2">22066 5815 8229,'-8'0'455,"2"0"-99,6 0-21,0 0 0,6 0-127,4 0 1,4 0-50,5 0 1,-3 0 68,3 0 1,1 0-176,-1 0 1,0 0 86,-4 0 1,4 0-102,-1 0 1,3 0 10,-2 0 1,-2 0 41,7 0 0,-5 0-120,5 0 0,-5 0 63,4 0 0,-4-5-83,5 0 0,0-4 115,4 4 1,-1 0-47,-3 5 0,3 0 35,-4 0 0,3 0 1,-3 0 0,2 0-2,-6 0 1,2 5 5,-2 0 1,-2 6-46,7-2 0,-5-3 37,5-1 1,-5-3 47,4-2 1,1 0-47,4 0 1,1 0 23,-1 0 0,1-7-17,-1-2 1,1-2-1,-1 1 0,5-2 1,0 2 1,5 2 11,-5-1 0,5 6 219,-4-2 1,3-1-47,-3 1 1,-1 0-15,-5 5 1,1 0-96,-1 0 1,1 0-142,-1 0 1,0 0 89,1 0 0,-1 0-16,1 0 1,-1 0-32,1 0 0,5 0 2,4 0 1,3 0-72,2 0 0,4-6 88,1-4 0,-1 3-20,-4-3 0,-2 7 21,-3-2 1,-3-1 25,-7 1 0,0 0-64,1 5 1,-2-1-7,-4-4 1,9 3-21,-4-2 0,4 2-90,-3 2 1,4 0-1,0 0 1,2 5 105,-2 0 1,-3 6-136,3-2 0,-3-3 106,-2-1 1,-1-2 125,-3 2 1,3-3-11,-3 2 1,-4-2-29,-1-2 0,2 0 19,-2 0 1,-1 0 14,-3 0 1,1-2 141,2-2-37,-2 2-149,11-4 1,-10-1-202,7-2 206,0 3 25,-2-7-19,-1 11-343,-7-4 161,0 0-233,0 4 1,-4-9-973,-1 6 823,-6 1 491,-3 4 0,-14 0 0,-8 0 0</inkml:trace>
  <inkml:trace contextRef="#ctx0" brushRef="#br2">22706 4905 8174,'-9'-5'59,"-1"0"418,7-6-178,-10 10 0,12-7 111,-4 3-61,4 3-58,1-4 0,6 12 30,3 4 1,6 2-29,3 3 0,0 4 15,6 0 0,-5 11 250,4-2-375,1 4 0,0 1-2,-1 0 1,1 6 30,4-1 0,-4-1-114,0 1 0,-2-2 146,2 2 0,1 8-124,-6-4 0,5 7 26,-5 3 0,4 1-143,-4 8 0,2-9 175,-2-4 1,-7-4-40,7-1 0,-6-2 217,6-4 0,-8-2 71,-2-6 0,1-6-149,4 1 0,-6-7-67,-3 2 1,1-8-68,-1-1 414,0-7-981,-5 3-127,0-12 1,0-2-1893,0-6-1189,0 0 3631,-7 0 0,-1-1 0,-6 1 0</inkml:trace>
  <inkml:trace contextRef="#ctx0" brushRef="#br1">24085 6028 7704,'2'-8'758,"3"3"0,3 4-61,6 1-291,0 0-317,0 0 0,5-5-64,0 0 1,5-1-10,-5 1 0,0 2-186,-5-7 0,0 7-824,0-2 441,-6 4-439,-1 1 533,-7 0 459,0 0 0,-7 6 0,-1 2 0</inkml:trace>
  <inkml:trace contextRef="#ctx0" brushRef="#br1">24156 6085 8059,'-8'8'355,"2"4"1,5-4 4,-4 6 0,3 5-100,-2 0 0,-3 6-207,2-1 0,-1 5 55,1 4 1,4-6 14,-4 6 1,-1-11-4,1 6 1,0-7-105,5 3 1,0-7-3,0 2 0,5-8 49,0-2 0,6-5-242,-2 0 1,4-2 70,1-2 1,2 0-590,3 0 0,-2-2 52,7-2 645,-7 2 0,10-11 0,-5 5 0</inkml:trace>
  <inkml:trace contextRef="#ctx0" brushRef="#br1">24782 6056 8016,'0'-20'0,"0"4"377,0-3 0,-6 8-14,-4 1 0,1 7-98,-6-2 1,3 4-166,-12 1 0,0 1 114,-4 4 0,0 3-101,-1 6 0,1 1 77,-1-1 0,6 0-62,-1 0 0,11 0 53,-1 1 0,9-1-171,1 0 0,2-4 2,2-1 0,6-1-117,4 1 1,2 4-69,3-3 0,0-3 110,4 3 0,2-5-185,3 4 1,1-6 95,-6 2 0,5-2-100,-6 2 0,1-2 112,-4 7 0,-3-6 106,-2 6 1,-4-1 1,-6 5 1,-1 1 159,-4-1 0,0 5 64,-9 0 0,3 0-78,-8-5 0,-2 0-26,2 0 1,-6 5-39,1 0 1,-1-1-245,1-9 1,2 4 87,3-4 1,3-2-449,-2-3-369,2-2 923,2-2 0,-1-13 0,1-3 0</inkml:trace>
  <inkml:trace contextRef="#ctx0" brushRef="#br1">24768 5971 8016,'8'0'0,"-2"6"208,-6 4 1,0 2 375,0 3 0,0 3-298,0 1 0,0 7-128,0-3 1,0 4-26,0 2 0,0 4 73,0 0 0,5 0-373,-1-4 0,3-1 190,-2 1 1,-4-6-552,4 1-239,3-7-500,-7 4-177,6-7 1444,-7-6 0,-7-8 0,-1-8 0</inkml:trace>
  <inkml:trace contextRef="#ctx0" brushRef="#br1">24782 6042 8016,'14'0'-308,"-4"0"256,-1 0 1,1 0 691,4 0 1,5 0-150,0 0 1,0 2-134,-5 2 0,0 3-130,0 2 1,1 8 141,-1-2 1,-2 4-171,-2 0 0,1-4-171,-6 4 0,-1 3 18,-4 2 1,-1-2 101,-4 2 0,-3-7-99,-6 2 1,-2 2 14,-3-2 0,2 1-191,-7-1 1,5-8 28,-4 4 1,4-4-127,-5 3 1,7-5-171,-2 1 0,3-7-803,2 2-169,6-4 1365,1-1 0,7 7 0,0 0 0</inkml:trace>
  <inkml:trace contextRef="#ctx0" brushRef="#br1">25251 6440 8329,'-1'13'697,"-4"-4"0,-5 4-213,-9-4 0,2 9-494,-7 1 1,5 0-831,-4-5 840,5 6 0,-9-4 0,5 5 0</inkml:trace>
  <inkml:trace contextRef="#ctx0" brushRef="#br1">25948 6070 7969,'-7'-14'127,"4"2"71,-6 2 0,-1-1-76,-4 6 0,-6-4 43,-4 4 0,-3 0-109,-1 5 1,-2 0 77,-4 0 0,4 0 33,-3 0 0,3 7 36,2 2 0,6 1-12,3 4 0,5-3-196,4 8 0,4-3-17,6-2 1,1 0 167,4 0 0,8 0-145,6 1 0,11-1-215,-2 0 1,10-1 164,0-4 1,-2 4 42,2-4 1,-6 4-153,1 1 0,-5-4 95,-4-1 0,-3-4-34,-7 4 0,-5 1 88,1 4 0,-7-4 59,2-1 0,-8-4-6,-2 4 1,-11-1 4,2 2 0,-10 2-9,0-2 1,-2 1 136,-3-2 0,1 2-268,-1-6 1,1 5 139,-1-6 0,2 1-644,4-5 1,2 0-71,7 0-141,6 0 1,2-6 805,6-4 0,6-2 0,2-3 0</inkml:trace>
  <inkml:trace contextRef="#ctx0" brushRef="#br1">26133 5971 7969,'8'0'-430,"-2"0"0,-6 1 1129,0 4 1,0 3-254,0 6 1,-2 2-153,-2 3 1,-4 3-109,-7 7 0,0 1-15,-4 3 0,3-2-69,-3 7 0,3-5 17,2 5 0,0-6-475,-1 1 1,6-8 99,0-1-1131,5-6 689,-8 2 224,10-12 0,-4-13 474,6-9 0,6-16 0,2 0 0</inkml:trace>
  <inkml:trace contextRef="#ctx0" brushRef="#br1">26147 6014 7969,'14'4'57,"0"1"1,1 11-1,-1-2 1,-2 10 304,-2-1 0,-2 6 532,-4 4 1,-2-3-797,3 3 1,-4 2 72,-1-2 1,0-4-643,0-6 0,0-1 265,0 2 1,0-3-240,0-7 1,-1 0-70,-4 0 1,2-6 513,-7-3 0,-5-4 0,-7-1 0</inkml:trace>
  <inkml:trace contextRef="#ctx0" brushRef="#br1">26047 6198 7969,'0'-8'506,"0"2"0,7 8 115,2 2 1,9-2-271,0 3 1,3-4-115,-2-1 1,3 0-743,7 0 1,-1 0 291,0 0 0,-1 0 213,-3 0 0,3-6 0,-5-2 0</inkml:trace>
  <inkml:trace contextRef="#ctx0" brushRef="#br1">26445 5900 7969,'8'0'-468,"3"1"328,-6 4 0,0 8 834,-5 6 1,0 6-280,0-1 0,-5 3-202,0 1 0,-1-1-73,1-3 0,4 2-205,-4-2 1,3-2-765,2 2 564,0-7-66,0 4 0,2-13 128,3-4 0,-2-4 203,6-4 0,-5-11 0,2-7 0</inkml:trace>
  <inkml:trace contextRef="#ctx0" brushRef="#br1">26460 5886 7969,'6'-8'-13,"2"1"28,6 7 0,-4 0 263,-1 0 0,2 2 188,8 3 0,-3-2-240,3 6 1,-5-4 24,-4 5 1,2-1-94,-2 5 1,-2-4 64,1-1 1,-6 1 27,2 4 1,-4-5-467,-1 1 0,-6-1-35,-3 6 1,-6-1 136,-3 0 1,0 0-93,-6 0 0,7 1 93,-2-1 1,3 0 88,2 0 0,6-4 80,3-1 0,-1-4-78,1 4 1,2-5 117,8 0 1,3-2-68,6-2 1,5 5 13,0-1 0,5 1-58,-5-5 0,4 2 42,-4 2 0,5 3-4,-5 2 0,0 4-1,-5-4 0,0-1 276,1 2 1,-6-2-91,1 1 1,-7 4 75,1-4 0,-2-1-12,-2 2 0,-2-6-88,-2 6 0,-6-7-92,-9 2 1,2-2-129,-7 2 0,-1-4-48,-8 4 1,3-3 70,-3-2 0,3 0-635,1 0 1,2 0 16,4 0 0,2 0-1053,7 0 530,6 0 859,2 0 0,18 0 0,4 0 0</inkml:trace>
  <inkml:trace contextRef="#ctx0" brushRef="#br1">26829 6355 7969,'15'6'1021,"-1"-4"-586,0 10 0,-8-4-282,-6 6 0,-6 1 84,-8-1 1,0 0-238,-1 0 0,-5 0 0,-2 1 0</inkml:trace>
  <inkml:trace contextRef="#ctx0" brushRef="#br1">27412 5985 7959,'0'-14'-234,"0"0"0,5 4 213,0 1 0,-1-1 352,-4-4 1,-6 5-228,-3-1 0,-4 5-155,-1-4 1,-7 6 111,-2-2 0,-3 3-21,3 2 1,-4 0 238,3 0-126,-3 7 0,-1 2 16,-1 10 0,7-3 135,3 3 1,3 1-97,2-1 0,6 0-74,4-4 1,2 3-19,2 1 1,6 0 73,4-4 0,7-1-116,2 0 1,6-1-35,-1-4 1,1 2-155,-1-6 0,1 4-137,-6-4 0,5 0 112,-5-5 1,0 5 34,-5-1 0,-4 1-22,-1-5 64,-6 6-30,4 2 168,-7 7 0,-7-1-54,-2 0 0,-4 0 19,-1 0 1,-7-4-229,-2-1 0,2 1-59,2 4 1,-1-6-357,1-3 0,5 1-107,4-1 709,1 0 0,-6-12 0,1-1 0</inkml:trace>
  <inkml:trace contextRef="#ctx0" brushRef="#br1">27697 5815 7692,'-2'14'657,"-3"0"0,-4 6-123,-10 4 1,-2 3-291,-2 1 1,-3 1 2,7-1 0,-4 5 123,4 1 1,0 0-231,5 0 1,1-4-118,3 3 1,-1-3-429,7-2 0,-1-4 286,5 0 0,0-12-1252,0 2 1052,0-9 0,0 0-91,0-10 1,6-9-124,4-10 1,-2-3-32,1-1 0,1-7 564,4-3 0,6-9 0,2-4 0</inkml:trace>
  <inkml:trace contextRef="#ctx0" brushRef="#br1">27682 5886 7976,'15'-7'0,"-1"6"473,0-4-235,0 10 1,-1 7 368,-4 7 0,2 7-176,-6-3 1,0 4-73,-5 2 1,1-1-392,4 0 0,-3 1 117,3-1 0,-4 1-592,-1-1 0,-1 1 381,-4-1 1,2-4-378,-7-1 1,1 0 17,-6 0 485,1-2 0,-6-1 0,-2 2 0</inkml:trace>
  <inkml:trace contextRef="#ctx0" brushRef="#br1">27441 6184 7976,'1'-12'448,"4"2"1,3 4-126,6 6 1,0 0 82,1 0 1,5 0-243,4 0 1,3 0-155,1 0 1,1 0-203,-1 0 0,0-5 160,1 0 0,-1 0 32,1 5 0,-7-6 0,-2-2 0</inkml:trace>
  <inkml:trace contextRef="#ctx0" brushRef="#br1">27867 5871 7560,'10'7'573,"-1"2"0,-6 4-99,2 1 1,-3 7-347,-2 2 0,4-1-65,1 2 0,0 0-206,-5 4 1,0-4 104,0 0 1,0-2-142,0 1 0,5 3-1157,-1-7 1336,1 0 0,-5-5 0,0 0 0</inkml:trace>
  <inkml:trace contextRef="#ctx0" brushRef="#br1">27967 5815 7846,'19'4'-264,"0"1"1,0 1 25,-5-1 1,5-2 1003,0 7 0,1-1-248,-1 5 0,-3 1-506,3-1 1,-8 0-2,-1 0 0,-7 5 47,1 0 0,-4 2 98,-4-2 0,-6-2-6,-9 7 1,-3-2-55,-6 2 0,-1 2-25,1-2 0,-1-2-168,1 2 1,6-7 180,3 2-653,-3-3 0,6-8-4,-3-3 573,10-4 0,-4-13 0,5-4 0</inkml:trace>
  <inkml:trace contextRef="#ctx0" brushRef="#br1">28109 5800 7915,'14'-8'0,"0"-3"-233,1 7 1,0-6 71,4 5 0,-1-4 750,5 4 0,1-1-190,5 1 1,-6 4-180,1-4 1,-5 3-67,5 2 0,-7 0-14,2 0 1,-3 2-160,-2 3 1,-5-2 62,1 6 0,-7 1-131,2 4 0,-4-5 68,-1 1 0,2-1-87,3 6 1,-4-1-19,4 0 1,-3 0 21,-2 0 0,0 2 39,0 3 1,4-3-12,1 3 0,0 1-127,-5-1 0,5 5 93,-1-5 1,1 5 46,-5-5 0,0 4-11,0-4 1,0 0 312,0-5 0,-2 1 43,-2-1 0,1-1 42,-7-4 1,-1 2-121,-8-6 0,-5 4-63,-9-4 1,-3 1-638,-7-1 1,-9 0 493,-10 9 0,-2-3 0,-14 10 0</inkml:trace>
  <inkml:trace contextRef="#ctx0" brushRef="#br2">25166 5928 8236,'0'-14'-37,"0"0"287,0 0-79,0 6 0,-2-3 265,-2 6-394,-4-6 0,-2 8 164,1-7 0,-1 7-62,-4-2 0,0-1 345,0 1-309,-7-6 1,0 5 57,-2-4 0,2-1-175,7 7 1,0-6 48,0 5 0,-1-4-116,1 4 1,-2-4 43,-3 4 0,2 0 62,-7 5 0,5 0-29,-4 0 1,4 2 45,-5 3 0,0 2 17,-4 8 1,-1-1-34,1 0 0,0 2 136,-1 3 0,1-3-147,-1 3 0,1 1-29,-1-1 0,3 5-81,2-5 0,-3 6 77,3-1 1,4-2-10,1 1 0,-2-4 31,2 5 0,5 0 104,5 4 1,-1 1-79,-4-1 1,4 7 110,1 3 1,6-2-151,-2 2 1,3-6-30,2 1 1,0-5 26,0-4 0,2 3-22,3-4 0,7-2 128,7-2 0,7-3-96,-3-2 1,6 0 121,4 0 1,5-6-116,9-3 0,-1 1-80,6-1 1,0 0-10,5-5 1,-6 0-1,-4 0 1,-4 0 84,-5 0 0,1-6-24,-6-4 0,5 2-62,-5-1 1,2-2 22,-2-8 0,-7 1 370,2-5 1,-4-1-93,0-5 0,1 1-128,-6 0 1,0-7-37,-5-3 0,-5-3 39,1-2 0,-7 5-167,2 0 0,-4 2 89,-1-2 0,-8-1-83,-6 6 1,-2 4 26,-7 5 0,-1 2-234,-4-1 0,-1 2 79,1 7 1,1 0-567,3-1 1,-1 1-293,6 0 0,2 4-665,7 1 1,4 0 1642,6-6 0,0-5 0,0-2 0</inkml:trace>
  <inkml:trace contextRef="#ctx0" brushRef="#br1">28834 6085 8278,'14'0'538,"0"0"1,1-5-1151,-1 0 0,5 0 331,0 5 1,6 0 456,-1 0 1,3 0-447,1 0 1,1 0-67,-1 0 0,-4 0-105,-1 0 441,-5 0 0,2 0 0,-6 0 0</inkml:trace>
  <inkml:trace contextRef="#ctx0" brushRef="#br1">29232 5928 8106,'16'0'36,"3"0"1,-2 5 57,7 0 1,0 4 9,4-4 1,-4 4 133,-1-4 0,0 5-192,0-6 1,3 1 43,-7-5 1,-5 0-113,-5 0 1,-4 5 95,4 0 1,-5 1-140,0-1 0,-8 1-26,-6 3 0,-7 9-151,-2-4 0,-6 8 97,1-3 0,3 0-124,2-5 0,8-1-542,2-4 811,6 4 0,9-11 0,10 4 0</inkml:trace>
  <inkml:trace contextRef="#ctx0" brushRef="#br1">30057 5957 8192,'0'-8'-218,"-2"-3"-55,-3 6 1,-4 0 444,-10 5 0,-5 0-41,-9 0 0,-3 7-98,-7 2 1,5 4 162,0 1 1,7 0 203,-2 0 1,4 1-219,5-1 1,5 0-30,10 0 0,-2-4-96,6-1 1,0-4-149,5 4 0,7-5 152,2 0 1,9 3-75,1-3 0,6 3-97,-1-3 0,2 0 76,3 5 1,-5-4-92,-1 4 1,1-1 59,4 2 1,-6 2-111,-3-2 1,-3 2 139,-2 3 0,-6-1-46,-3 0 32,-3 0 0,-9 0 4,-2 1 1,-4-6-15,-1 1 1,-2-7-155,-3 2 0,3-4-229,-3-1 1,2 0 142,-2 0 0,3-1-387,-3-4 686,10-3 0,-10-19 0,3-3 0</inkml:trace>
  <inkml:trace contextRef="#ctx0" brushRef="#br1">30057 5829 8192,'14'0'49,"0"0"0,0 1 141,1 4 1,-1 5-120,0 8 1,-4 0 146,-1 6 1,-6-1-229,2 6 1,1-1 26,-1 1 0,0-1 40,-5 0 1,4 1 33,1-1 1,0 1-12,-5-1 1,2-4-277,2 0 1,-2-7 70,3 2 0,-4-8-782,-1-2 665,6-5 1,-4-1-283,3-13 0,-5-1 524,-5-13 0,-3-6 0,-6-6 0</inkml:trace>
  <inkml:trace contextRef="#ctx0" brushRef="#br1">30085 5900 8192,'14'0'-66,"1"0"153,-1 0 0,0 0 43,0 0 0,5 1 92,0 4 1,5 3 14,-5 6 1,1 0-50,-1 1 0,-3-1-169,3 0 0,2 0-2,-2 1 0,-2-1 117,-8 0 1,2 0-170,-6 0 0,0 1-29,-5-1 1,0 5 132,0 0 1,-2 1-69,-2-1 0,-11 3-114,-8 7 0,-4-6-103,-2 1 1,-1-6 60,-3 1 0,8-4-256,-3 0 0,9-8 142,0-2 0,8-3 269,1-2 0,7-7 0,-3 0 0</inkml:trace>
  <inkml:trace contextRef="#ctx0" brushRef="#br1">30483 6085 8201,'14'-7'-117,"2"4"195,3-6 0,5-1 152,9-4 0,-1-5-127,6 0 1,-2-1-50,2 1 1,-3 3-61,-7-3 0,-1 3-174,-3 2 0,-5 0-413,-10-1 1,-3 6 592,-6-1 0,7 1 0,1-5 0</inkml:trace>
  <inkml:trace contextRef="#ctx0" brushRef="#br1">30896 5786 8161,'19'0'-518,"0"0"0,-1 0 456,-3 0 0,4 0 257,0 0 0,6 0 14,-1 0 1,-2 0 17,1 0 0,1 0-65,5 0 0,-7 0-44,-3 0 1,-8 0-69,-2 0 0,-9 2-24,-5 2 0,-10 12-179,-19 13 0,-8 1-24,-10 8 1,-4 6-24,-1 8 0,26-25 1,-1 1-1,0 1 1,0-1-1</inkml:trace>
  <inkml:trace contextRef="#ctx0" brushRef="#br1">12981 7620 8259,'0'-8'-1014,"0"2"1228,0-1-105,0 6 0,-1-5 205,-4 6-294,3 0 1,-6 1 107,4 4 1,1-2-146,-7 7 0,1-6 86,-6 6 1,1-1-23,0 5 0,-5 2-77,0 3 0,-8-1 91,-1 5 0,-2 1-123,-8 4 0,3 6 67,-8-1 0,1 6-84,-15-1 0,2 3-253,-12 2 1,2 4 313,32-23 0,0 0 0,-25 18 33,6-4 1,6 0-186,-2 5 0,3-1 266,-3 1 0,2-3-82,-6 2 0,0-2 201,-5 7 0,8-9-103,7-5 1,2 2 72,12-2 1,-2-5-100,11-4 1,4-8-288,6-2 103,6 0 500,-4-6-800,7 0 1,2-1 345,3-7 0,3-7-953,6-2 1005,0-10 0,0-3 0,1-7 0</inkml:trace>
  <inkml:trace contextRef="#ctx0" brushRef="#br1">11631 8473 8469,'-10'9'-783,"1"1"1,4 1 632,-5 8 1,1 5 797,-5 9 0,-1 3-173,1 7 1,0-2-188,0-3 1,0 1 99,-1-6 1,3-1-157,2-8 0,4-4-239,6-6 109,0 1 0,2-7 153,2-4 0,9-4-88,6-4 0,14-11 7,5-8 1,9-6-10,10-4 1,6 3-438,4-3 1,-30 17 0,2 2 0,0 0 0,1-1 0</inkml:trace>
  <inkml:trace contextRef="#ctx0" brushRef="#br1">14247 7847 8391,'-8'0'-896,"1"0"970,7 0 37,0 0 0,7 7-16,2 2 0,4 4 12,1 1 1,2 0 23,3 1 1,3 5-11,6 4 1,1 7 138,-1 3 0,5 5-179,1-1 0,0 1 19,0-1 0,2 3-149,6-3 1,7-3 166,4-2 0,-4-3-141,-2-1 0,-3 4 110,-1 0 0,-2 0-125,-3-4 1,-5-6 57,-9 1 1,1-7-109,-6 2 0,-5-4-44,-4-6 0,-7 4-217,2-4 1,-4-1-504,-1 2 0,-3-3 852,-7 3 0,-5 3 0,-14-6 0</inkml:trace>
  <inkml:trace contextRef="#ctx0" brushRef="#br1">14687 8715 7334,'15'8'411,"-1"-4"1,0 4 111,0 2 0,7 2-291,2 3 0,4 0-12,2 4 1,-2-3-11,-4 3 0,4-5 46,-3-4 0,1 2-1,-1-2 0,-4-4 598,-5-1-548,5-4 0,-4-13-96,3-7 1,-3-8-111,-2-6 1,-5-5-250,1-9 0,-7-2-114,2-4 0,1-2-392,-1 3 1,0 2 655,-5-3 0,0 1 0,0-5 0</inkml:trace>
  <inkml:trace contextRef="#ctx0" brushRef="#br1">31692 5317 8496,'0'-14'0,"0"4"-138,0 1 20,0-1 0,-2-2 571,-3 2 167,4 4-344,-12 0 0,7 2 276,-4-5-431,-2 6 1,4-4 121,-6 7 1,4 0-308,1 0 0,-1 0-28,-4 0 0,5 2-73,-1 3 1,1 3 86,-6 6 0,1 0-160,0 0 1,4 5 79,1 0 0,6 0 100,-2-5 1,4 5-46,1 0 1,1 0 43,4-5 0,3 1 109,6-1 1,0-1-87,0-4 1,1 2 58,-1-6 1,2 4-36,3-4 1,-4 4 5,4-4 1,-4 2 0,-6-3 0,4-2-5,-4 3 60,-3 3 1,1-5-58,-7 6 1,0-4 173,0 4 0,-2-5-155,-3 0 1,-2 4-106,-8 2 1,1-4-228,0-1-101,0 3 0,-1-7-152,1 4 573,6-4 0,-4-1 0,4 0 0</inkml:trace>
  <inkml:trace contextRef="#ctx0" brushRef="#br1">31763 5203 8449,'8'0'-316,"-2"7"-101,-6 2 1,0 5 490,0 5 1,2 2 405,2 2 1,-2 4-82,3-3 0,-4 3-214,-1 1 0,0 1-50,0-1 0,5 1-68,0-1 1,0 2-195,-5 3 1,0-8 185,0 4 1,0-10-314,0 0-104,0-10-647,0-2 298,0-26 0,0 1 707,0-15 0,-7-3 0,-1-1 0</inkml:trace>
  <inkml:trace contextRef="#ctx0" brushRef="#br1">31834 5260 8449,'14'0'-140,"0"0"0,-4 0 175,-1 0 0,6 0 444,4 0 0,-1 5-28,-3 0 0,4-1-187,0-4 0,0 5-63,-5 0 1,-5 6-5,1-2 0,-7 4-47,2 1 0,-4 0 8,-1 1 1,0 0-185,0 4 0,-6-1 69,-4 5 0,-4-4-149,-5 5 0,2-5-7,-7 5 1,5-5 25,-4 4 1,5-7-46,-1-2 0,3 1-226,2-6 1,5-3-81,-1-1 1,5-3-803,-4-2 427,6 0 1,-3-2 812,6-3 0,0-3 0,0-6 0</inkml:trace>
  <inkml:trace contextRef="#ctx0" brushRef="#br1">32346 5033 8383,'-14'1'-594,"-1"4"0,1 8 1006,0 6 0,0 1-65,-1-1 1,1-2-46,0 7 0,5-2-4,-1 2 0,5 3 108,-4-4 0,4 3-265,-4-3 0,4 4-160,-5-3 0,6 1 89,-6-1 0,5 1-325,-4-6 1,4 2-917,-4-2 674,-1-4-245,2 6 284,-4-13 0,10-8-62,-3-10 0,4-9 520,1-4 0,6-4 0,2-8 0,6-1 0</inkml:trace>
  <inkml:trace contextRef="#ctx0" brushRef="#br1">32332 5047 8370,'20'0'-325,"-4"6"-157,3 4 0,-8 2 554,-2 2 1,-5 7 600,0 3 0,-1 3-398,2 1 1,-3 0-186,3 1 0,-4-5-110,-1-1 0,0-4-58,0 5 0,0-7-252,0 2 1,2-3 80,2-2 1,-2-4-713,3-1 563,-4-6 398,-7 4 0,-2-7 0,-6 0 0</inkml:trace>
  <inkml:trace contextRef="#ctx0" brushRef="#br1">32147 5345 8370,'-8'0'1488,"3"0"-1396,10 0 0,3 0 96,6 0 1,7 0-187,2 0 0,4-4-132,1-1 0,7-1-168,3 1 1,-1 3-31,0-2 1,-10 2 327,2 2 0,-4 6 0,3 2 0</inkml:trace>
  <inkml:trace contextRef="#ctx0" brushRef="#br1">30640 6184 8495,'-22'0'-269,"-4"0"-68,7 0 1,0 0 681,5 0-116,0 0 1,0 0 276,-1 0 202,8 0-204,0 0-290,7 0 1,3 0-167,7 0 1,1 0 136,13 0 0,6 6-121,8 4 0,3 1 32,1-2 1,1 4-19,0-3 0,1-3-111,3 3 0,-7-7-209,2 2 0,-2-4-235,3-1 1,-2 0 190,-3 0 1,-4 0-208,-5 0 1,-2 0 178,-4 0 1,-7 2-1009,-6 3 1322,-7-4 0,3 6 0,-19-7 0,-2 0 0</inkml:trace>
  <inkml:trace contextRef="#ctx0" brushRef="#br1">31152 6184 8461,'6'-8'-442,"3"4"1,4 2 641,1 2 1,0 0 77,1 0 1,4 5-173,0-1 0,1 7 98,-1-1 0,-3-2-55,3 1 1,-8 1-44,-2 4 0,-6-5-45,2 1-22,-3-1 1,-2 6-7,0-1 0,-3 0-4,-7 0 0,-1 1-329,-13-1 1,-6 2 135,-8 2 1,4-6-240,1 2 1,4-5 160,5 1 0,4-4-705,6-6 947,6 0 0,-5-13 0,5-2 0</inkml:trace>
  <inkml:trace contextRef="#ctx0" brushRef="#br1">31862 6014 8462,'-14'0'-15,"0"-5"38,0 0 1,0-4 117,-1 4 1,-4-1 148,0 1 0,-1 3-34,1-3 0,3 4-276,-3 1 0,2 0 117,-2 0 0,3 0-67,-3 0 0,5 1 40,4 4 0,-2 2 67,2 2 1,2 2-144,-1-6 1,6 6-105,-2-2-5,3 4 1,9 1 102,2 0 1,1-4-64,4-1 1,-3 1 61,8 4 1,-2 0-133,2 0 1,-3-1 115,3-3 0,2 2-9,-3-2 0,0 2 23,-9 3 0,2-1 6,-6 0 1,0 0 43,-5 0 0,0-4 284,0-1 5,0 1-293,-6-2 0,-7 3-8,-6-6 1,0-1-56,5-4 0,-2 2-173,-3 3 0,3-4 39,-3 4 0,3-3-575,2-2 121,0 0-286,0 0 353,6 0 1,2-7 552,6-2 0,12-4 0,4-1 0</inkml:trace>
  <inkml:trace contextRef="#ctx0" brushRef="#br1">31990 5900 8364,'0'-8'-982,"0"2"0,-1 6 1733,-4 0-488,3 0 1,-4 6 623,6 3-580,-6 4 1,4 6 0,-2 0 0,2 0-118,2-5 0,5 2 14,-1 3 0,3 1-116,-3 4 1,-2 3-141,3-3 1,-4 1-14,-1-1 1,0 2 33,0-2 0,-1 1-75,-4-1 1,3 1 87,-2-6 1,2-4-777,2-6 21,0-6-245,0 4 591,0-20 0,0-3 427,0-12 0,6-7 0,2-1 0</inkml:trace>
  <inkml:trace contextRef="#ctx0" brushRef="#br1">32033 5957 7633,'9'8'216,"1"-4"1,-1 3 46,6-3 1,-1 7-178,0-1 0,-4 1-87,-1-2 1,-4 4 74,4-3 1,-1 2 8,2 2 0,-4 5-33,-6 0 0,0 0 2,0-5 1,0 1 80,0-1 1,0 0-80,0 0 1,-2 1 64,-2-1 0,-3-5-81,-2 1 1,-9-1-9,4 5 0,-5 1-50,0-1 1,-3-5-144,-6 1 0,-1-5 87,1 4 0,4-6-136,1 2 0,5-3-687,-1-2 582,3 0 1,9-7-580,2-2 896,10-10 0,9-3 0,8-7 0</inkml:trace>
  <inkml:trace contextRef="#ctx0" brushRef="#br1">32303 5957 9002,'14'0'665,"1"0"-512,-1 0 0,6-2-9,4-3 0,8 2-36,1-6 0,5 4-114,-5-4 1,0 1-287,-4-2 1,-6 4-259,1 6-695,-7-7 345,4 6 900,-13 1 0,-2 8 0,-6 6 0</inkml:trace>
  <inkml:trace contextRef="#ctx0" brushRef="#br1">32303 6127 8313,'-14'14'290,"6"1"0,8-7-108,10-4 0,10-2 123,8-2 1,6-2-263,4-2 1,7 0-203,-2-5 1,-3 1 102,-7-1 0,-3-2-131,-2 6 1,-6 0 180,-3 5 6,-9 0 0,2-6 0,-4-2 0</inkml:trace>
  <inkml:trace contextRef="#ctx0" brushRef="#br1">32303 5985 8313,'0'14'805,"-1"1"-670,-4-1 0,2 5 182,-7 0 0,5 6 0,-4-1 0,4 2 14,-4 3 1,6-1-58,-2 1 0,3-2 125,2-4 1,0 4-142,0-3 0,2-4-107,3-1 1,2-3 59,8-2 1,5-4 46,4-1 0,9-4-158,5 5 1,3-7-40,2 1 0,6-2-4,3-2 1,2-6 82,-2-4 1,3-1-551,-3 2 1,-1-4 113,1 4 97,-6 2 1,9 1 0,-5 6 0</inkml:trace>
  <inkml:trace contextRef="#ctx0" brushRef="#br1">28336 6454 8222,'0'-14'-1279,"0"0"1149,7 6 1,-4-3 174,6 6-8,-5 0 1,7 12 123,-7 2 0,1 4-10,-5 1 1,0 5-69,0 0 1,0 5 166,0-5 0,-2 0-154,-2-5 1,-3 5-40,-2 0 0,-4 0-26,4-5 1,-4 0-115,-1 0 1,0-4-824,0-1 906,-7-6 0,5 10 0,-4-5 0</inkml:trace>
  <inkml:trace contextRef="#ctx0" brushRef="#br1">28080 6611 8222,'0'14'-660,"-4"0"543,-1 0 1,0 2 275,5 3 0,0-2 26,0 7 1,0 0 263,0 4 0,7-6-412,2-3 0,1-4 26,4-6 1,-2-3 15,12-6 0,5-8-11,4-6 1,6-2-334,-1-7 0,3-1-36,2-4 144,-7 5 0,5-3 0,-4 3 0</inkml:trace>
  <inkml:trace contextRef="#ctx0" brushRef="#br1">25976 6966 8026,'14'0'90,"1"0"1,-1 5-30,0 0 1,0-1-487,1-4 293,-1 0 0,5 0-145,0 0 0,-5 0-11,-5 0 288,1 0 0,-2 0 0,-2 0 0</inkml:trace>
  <inkml:trace contextRef="#ctx0" brushRef="#br1">26019 7009 7392,'0'14'-103,"0"0"480,0 0 1,0 2-144,0 3 1,0-2-34,0 7 0,0 0-93,0 4 0,0 1 57,0-1 1,0-1 18,0-3 0,0 1-89,0-6 1,0 0-141,0-5 46,0 0 1,1-1-221,4-4 0,3-2 62,6-7 1,1-7-77,-1-2 0,0-4-1015,0-1 1248,7 0 0,1-7 0,6-1 0</inkml:trace>
  <inkml:trace contextRef="#ctx0" brushRef="#br1">26588 7037 7933,'0'-14'-278,"-2"6"-33,-3 3 0,-7 4 391,-7 1 1,-2 0 446,2 0 0,-3 0-168,-6 0 0,1 4-110,3 1 0,-1 5-25,6-6 1,5 6-98,4-5 0,7 6 16,-2-2 1,5-1-151,5 2 1,3-6-197,6 6 0,7-6 144,2 6 1,6-5-123,4 4 1,-3-4 15,3 4 1,-8-4 139,-1 5 1,-6-6-23,0 6 34,-2-1 6,-8-1 0,3 5 13,-6-4 0,0 4-5,-5 1 0,-2-4 7,-3-1 1,-3 1 8,-6 4 1,-2-5-4,-2 1 1,-3-1-8,-3 5 1,-1-4-5,6-1 0,-5-4-227,5 5 1,0-7-455,5 2 194,0-4 0,6-2 151,3-4 1,5-3 332,5-6 0,9-7 0,8-1 0</inkml:trace>
  <inkml:trace contextRef="#ctx0" brushRef="#br1">26801 6980 7998,'6'-8'-223,"-4"2"1,4 12 736,-6 4 1,0 4-136,0 5 1,-1-2-230,-4 7 0,2 0 51,-7 4 0,1 1 13,-6-1 1,3 2-81,2 3 1,-1-3-14,7 3 0,-6-4-292,5-5 0,-1 1 113,1-6 0,4 0-815,-4-5 410,3-6-31,2-2 122,0-25 0,0 7-249,0-17 1,5 4 620,0-4 0,6-5 0,-3-3 0</inkml:trace>
  <inkml:trace contextRef="#ctx0" brushRef="#br1">26801 7080 7998,'14'0'0,"0"1"129,1 4 1,-1 3 292,0 6 0,0 2-139,0 3 1,1 1-51,-1 4 0,-5-2-468,1-3 1,-2-1 178,1 5 0,-3-5-166,-6 1 1,0 1-102,0-1 1,-1 5-173,-4-5 1,-7 4 150,-7-4 344,-7 0 0,-2-4 0,-8-1 0</inkml:trace>
  <inkml:trace contextRef="#ctx0" brushRef="#br1">26701 7350 7998,'-8'-14'-196,"2"-5"-50,6 0 1,5 0 437,0 5 1,6 4 463,-2 1 1,4 5-692,1 0 1,5 1 16,0-2 0,5 3 159,-5-2 0,6 2 0,-1 2 1,1 0 57,-1 0-199,-4 0 0,1-6 0,1-2 0</inkml:trace>
  <inkml:trace contextRef="#ctx0" brushRef="#br1">27057 6966 7998,'9'5'-153,"1"0"0,-7 10-192,2 0 1,1 8 833,-1 1 1,-1 3-109,-4 1 1,0-4-297,0 0 0,0-2-16,0 1 0,0 3-157,0-7 0,0 4-18,0-4 0,0-5-214,0-4 1,0-5-261,0 4 388,0-6 1,0 2 191,0-10 0,-6-9 0,-2-8 0</inkml:trace>
  <inkml:trace contextRef="#ctx0" brushRef="#br1">27099 7037 7998,'7'-14'192,"1"0"1,6 6 63,0 3 0,0 3 199,1 2-312,-1 0 0,-2 2-97,-2 3 0,1-2 73,-6 6-225,-1 1 1,-4 4 125,0 0 94,-6 1 0,-2-1-209,-6 0 1,-5 0-12,0 0 1,-1-4 105,1-1 1,3 1-76,-3 4 0,8-4-272,1-1 117,7-6 214,-3 10 0,12-12-2,4 4 0,2-2-14,2 2 1,7-3 98,3 2 0,1 0-33,-1 0 0,-2-1 114,-3 7 1,-3-5 4,2 4 70,5 1 1,-8 4-36,4 0 228,-9 0-220,2 0 0,-10 1-134,3-1 1,-8-5-75,-2 1 0,-11-1-92,2 6 1,-5-3-304,0-2 0,-2 1 32,-2-7 1,-3 6-203,8-5 0,-1-1-268,4-4 144,1 0 701,6 0 0,-4 0 0,4 0 0</inkml:trace>
  <inkml:trace contextRef="#ctx0" brushRef="#br1">27327 7350 6728,'8'14'930,"-2"0"-544,-6 1 0,0-6-476,0 0 0,0-4 253,0 5-163,0-7 0,0 10 0,0-6 0</inkml:trace>
  <inkml:trace contextRef="#ctx0" brushRef="#br1">27796 7009 7950,'-16'-7'-514,"-3"1"360,10-3 0,-4 2 768,-1 7 0,0 0-230,0 0 1,-1 2-173,1 3 1,0 2 14,0 8 1,1 0-31,4 4 0,2-3-156,7 3 1,0-3 121,0-2 1,7 0-273,2 1 0,8-3 99,2-2 1,5 1-167,-5-6 0,6 4 29,-1-4 1,-2 1-30,2-1 1,-7-2-28,2 6 119,-3 1 0,-3 4-23,-4 0 73,-3 1 1,-7-1-10,-4 0 1,-3-1 54,-6-4 1,-2 4-72,-3-4 0,2-1-7,-7 2 1,5-6-110,-4 6 0,5-7 5,-1 2 0,3-4-221,2-1 1,5 0 49,-1 0 1,7-6 340,-2-3 0,10-4 0,3-1 0</inkml:trace>
  <inkml:trace contextRef="#ctx0" brushRef="#br1">28152 6966 7950,'14'-6'-119,"0"4"327,0-4 1,-7 7 344,-7 4 0,-8 5-219,-11 9 1,1 3-146,-5 6 1,0 1-1,0-1 1,-2 0 23,6 1 1,0-1-25,4 1 1,1-1 11,0 1 1,6-3-1,3-2 1,2-3 632,-2-7-3635,4 0 2261,-5-6 0,6-3 11,0-10 1,0 0 56,0-9 1,4 3-175,1-8 0,4-3 646,-4-2 0,6-9 0,-3-3 0</inkml:trace>
  <inkml:trace contextRef="#ctx0" brushRef="#br1">28137 7066 7950,'15'0'-81,"-1"0"0,0 6-121,0 3 0,0 4 836,1 1 1,-6 2-146,1 3 1,-1-3-263,5 3 0,-1 1-6,-4-1 1,4 0 13,-3-5 1,-4 5-625,-1 0 0,-4 2-178,-1-2 0,-6-3-248,-4 3 1,-4-4 814,-5 0 0,-9 5 0,-9 2 0</inkml:trace>
  <inkml:trace contextRef="#ctx0" brushRef="#br1">27967 7236 7950,'9'-8'465,"1"4"1,-1 2 2,5 2 0,1 0-172,-1 0 0,2 0-204,3 0 0,1 5-214,4-1 0,3 1 80,-4-5 0,3 5-193,-3 0 1,3-1-498,-7-4 1,4 0 8,-4 0 723,0 0 0,-5 0 0,1 0 0</inkml:trace>
  <inkml:trace contextRef="#ctx0" brushRef="#br1">28450 6994 7950,'8'0'-288,"5"0"0,-7 2 499,3 3 0,-1 4 361,-3 10 1,-3-1-242,2 5 1,-2-4-83,-2 5 1,0 0-276,0 4 1,0-4-103,0-1 0,-5-4-107,1 5 0,-3-5-59,2 5 0,2-7-890,-6 2 154,6-3 1030,-10-8 0,5-2 0,-6-6 0</inkml:trace>
  <inkml:trace contextRef="#ctx0" brushRef="#br1">28493 7080 7950,'5'-10'-70,"-1"1"-35,7 6 0,-3-4 601,6 7 1,-4 0-187,-1 0 1,1 7-179,4 2 1,5-1-17,0 2 0,0-3 10,-5 3 0,0 3-46,1-4 0,-1 4-198,0 1 135,0 0 0,-6 0 49,-3 1 0,-7-1-165,-7 0 1,-2 0-11,-13 0 0,0 5-17,-4 0 0,0-1 87,-1-9 1,1 4-112,-1-4 1,6-1-31,-1 2 1,6-7-617,0 2 136,-5-4 660,8-1 0,0 0 0,9 0 0</inkml:trace>
  <inkml:trace contextRef="#ctx0" brushRef="#br1">28891 7393 7950,'13'6'40,"-4"3"1,-3 4-41,-6 1 0,0 0 0,0 1 0,-8-1-146,-6 0 0,-2 5 122,-7 0 24,-1 0 0,-11 1 0,-1 3 0</inkml:trace>
  <inkml:trace contextRef="#ctx0" brushRef="#br1">29431 6938 7961,'0'-15'0,"0"1"0,0 0-259,0 0 1,-1 4 294,-4 1 1,2 6 487,-7-2 1,-4 3-465,-5 2 1,-6 2 46,1 3 1,-3 1-98,-1 3 1,4 4 79,0-3 0,7 2 23,-2 2 0,3 1 8,2-1 0,5 0-5,-1 0 1,7 0-96,-2 1 0,5-1 17,5 0 1,4 0-66,10 1 0,3-3 105,7-2 0,-1 1-148,1-7 0,4 6 8,0-5 0,-1 4 29,-9-4 0,1 1-11,-10-1 1,2-2-92,-11 7 0,0-6 61,-5 6 1,-4-1-9,-5 6 0,-7-3-7,-12-2 0,-1 2 0,1-2 1,-2 1-196,-3-2 0,7-2-12,-2-7 1,9 0-24,0 0 0,5-7 319,4-2 0,-2-10 0,4-3 0</inkml:trace>
  <inkml:trace contextRef="#ctx0" brushRef="#br1">29573 6824 7961,'15'0'37,"-1"0"0,0 3 59,0 7 1,-4 1 97,-1 12 0,-6 1-85,2 4 1,-3 2-47,-2 4 1,0-4 38,0 3 0,0-3-131,0-2 0,0 1 9,0-1 1,0-6-193,0-3 0,0-3-208,0-2-531,0 0 71,0-6 880,0-1 0,-7-20 0,-1-3 0</inkml:trace>
  <inkml:trace contextRef="#ctx0" brushRef="#br1">29588 6923 7961,'14'0'0,"2"2"-225,3 3 0,-4-2 90,4 6 1,2-1 341,-2 2 0,1 2-26,-1-2 1,-3 2 84,3 3 1,-3-3-132,-2-2 0,-1 2 6,-4-2 1,-3 3-121,-6 1 1,-1 2 94,-4 3 0,-4-4-93,-10 4 0,1 2-5,-5-2 0,-1 4-168,-4-4 0,1 5-38,3-5 1,-1-5-185,6-4 1,0-2-416,5 1 787,-1-3 0,7-12 0,2-2 0</inkml:trace>
  <inkml:trace contextRef="#ctx0" brushRef="#br1">30256 6824 7961,'0'14'-115,"0"0"0,-7 5-195,-2 0 0,-8 11 413,-2-1 1,-7 4 417,3 0 0,-4 2-167,-2 3 1,3-4-132,2-5 0,3-1-262,7 1 0,0-7-90,0-3-313,6 3 484,-5-6 32,12-2 0,-6-9-620,7-10 1,0-9-12,0-10 557,0 3 0,7-12 0,0 3 0</inkml:trace>
  <inkml:trace contextRef="#ctx0" brushRef="#br1">30099 6938 7961,'15'0'26,"-1"0"1,0 6 82,0 3 0,0 6 366,1 4 0,-1-2-56,0 7 0,-4-1-404,-1 6 1,-4-1-98,4 1 0,-6-1-115,2 1 1,-3-6-5,-2 1 0,0-2-187,0 2 0,0 1 53,0-6 1,-3 0 97,-7-5 1,1 0 236,-10 1 0,-3-1 0,-1 0 0</inkml:trace>
  <inkml:trace contextRef="#ctx0" brushRef="#br1">29957 7293 7961,'7'-14'0,"0"1"253,8 4 1,4 2-87,0 7 1,6 0-304,-1 0 0,2-1-125,3-4 1,-1 3-296,1-2 0,-1 2 556,1 2 0,-7-6 0,-2-2 0</inkml:trace>
  <inkml:trace contextRef="#ctx0" brushRef="#br1">30469 7364 7966,'8'0'-490,"-2"0"926,-6 0 1,0 2-287,0 2 1,-6 4-186,-4 7 1,-2 0-119,-2 4 0,-5 2 153,0 3 0,-7 2 0,4-4 0</inkml:trace>
  <inkml:trace contextRef="#ctx0" brushRef="#br1">30952 7051 7932,'-14'-14'0,"0"0"137,0 0 55,6 6 1,-5-5 56,4 4 1,-4 2 0,-1 3 0,0-3-127,0 3 0,4-1 96,1 5 1,4 0-183,-5 0 1,7 6 92,-2 4 1,4 7-59,1 2 0,0 1-55,0-1 0,6-1-51,4 6 1,2-7-9,3 2 1,-1-3-78,0-2 0,0 0-58,0 0 0,-4-1 75,-1-4 61,1 4 0,-2-10 56,-4 7 1,-2-6-4,-2 6 1,-2-5-32,-2 4 0,-4-4 14,-6 4 1,-7-4-95,-3 5 0,-2-6-174,-3 6 1,2-7-304,4 2 0,0-4 56,4-1 520,4-6 0,-6-2 0,7-6 0</inkml:trace>
  <inkml:trace contextRef="#ctx0" brushRef="#br1">31095 6895 7932,'4'14'0,"1"0"0,5 7 0,-6 3 0,1 2 0,-5 3 0,0-1 235,0 1 0,0-1-49,0 1 0,-2-1 43,-2 1 0,2-1-127,-3 0 0,4-1 0,1-3 1,0 1-163,0-6 0,0-5-546,0-4-722,6-7 742,-4 3 586,4-12 0,-12-8 0,-2-8 0</inkml:trace>
  <inkml:trace contextRef="#ctx0" brushRef="#br1">31052 7023 7932,'22'0'0,"0"0"-103,-3 0 1,-1 6 178,5 4 0,1 2 31,4 3 0,-1-1 4,-3 0 1,3-5 20,-4 1 1,-2-1 1,-2 6 0,-3-6 422,-2 1-334,0-1 1,-6 5 2,-3 1-211,-4-1 1,-8 0-14,-8 0 0,-5 0-196,-9 1 1,-1 0-10,-3 4 1,2-8-307,-7 4 1,6-6-69,-1 1 0,8 1 49,1-7 529,7 1 0,-4-5 0,7 0 0</inkml:trace>
  <inkml:trace contextRef="#ctx0" brushRef="#br1">31507 6980 8033,'14'0'132,"-4"0"-179,-1 0 1,1 0-20,4 0 1,0 0-105,0 0-255,0 0 119,-6 0 0,-1 2 79,-7 3 0,-2-2-160,-3 6 387,-3-6 0,-6 10 0,0-5 0</inkml:trace>
  <inkml:trace contextRef="#ctx0" brushRef="#br1">31436 7151 7901,'14'0'-45,"5"0"-5,0 0 1,2 0-58,-3 0 0,0-5-3,6 0 0,-1-1-85,6 1 0,-2 4 121,-4-4 0,3-1-635,-8 1 709,1 0 0,-11-1 0,-1-2 0</inkml:trace>
  <inkml:trace contextRef="#ctx0" brushRef="#br1">31464 7009 7610,'0'14'-384,"0"2"917,0 3 0,0-4-182,0 4 1,0 2-167,0-2 0,0 1-13,0-1 1,-4-3 106,-1 3 1,0-3-82,5-2 0,2 0 0,2 1 0,0-3-23,5-2 1,1 1 5,4-7 1,0 1-200,0-5 0,5 0 132,0 0 1,6 0-252,-1 0 1,-2-1-174,2-4 1,0 2-193,4-7 0,-4 1 130,-1-5 1,-5 4-59,1 1 0,-10-1 25,-4-4 405,-3 6 0,4-11 0,2 3 0</inkml:trace>
  <inkml:trace contextRef="#ctx0" brushRef="#br1">31791 6895 7979,'15'0'0,"-6"0"0,0 0 0,6 0 210,4 0 0,1 0-46,-1 0 1,3 0-28,7 0 0,-6 0 82,1 0 1,-2 0 103,2 0 0,1 0-19,-6 0 0,0 2-30,-5 2 1,1 3-152,-1 2 1,-2 4-161,-2-4 1,-4 9 153,-6 1 0,0-1-110,0-3 0,0 4-159,0 0 0,0 6 99,0-1 0,0 2 125,0 3 0,-5-1-52,1 1 1,-1-1 154,5 1 0,-2-1-51,-2 0 0,2-4 70,-3 0 0,-1-2 32,1 2 0,-6 3 153,2-4 1,-12-1-497,-7 2 1,-2-7 91,-8 2 1,-6 2-2010,-9-2 1746,-8 0 0,2 1 0,-4 2 0</inkml:trace>
  <inkml:trace contextRef="#ctx0" brushRef="#br1">18299 8118 8154,'0'-10'0,"0"1"0,1 5-62,4 0-81,-3 2 322,4 2 1,-6 6 434,0 4 1,0 9-317,0 5 0,0 4-154,0 5 0,0-1-74,0 6 25,0-7 1,0 10 25,0-3 1,5 10-19,-1 4 1,6 9-44,-5 6 1,4 2-162,-4 2 1,0 2-13,-5 3 0,0 0-99,0-34 0,0 1 0,0-1 0,0 0 171,0 5 1,0 0-1,0-4 1,0-2 17,0 2 1,0-1 0,0-1-1,0 1 19,0 0 0,0 1 1,-3 2-1,1 0 14,-1 0 1,1 0 0,-1 0 0,1 0-139,2-2 0,0-1 1,-2-1-1,0-1 134,-1 0 1,1 0 0,-1 3 0,0 0-1,0 1 0,1 2 0,0 0 0,1 1-48,-4 0 1,0 1-1,3-4 1,1 0 48,-1 4 1,-1-1 0,2-5 0,1 0-22,0 38 1,0-39 0,0 0 17,0 4 0,0 0 0,1 36-12,2-41 1,-1 1 0,0 33-5,2-3 0,3 0-3,-3 0 1,1 0 23,-5 0 0,0 0-13,0 0 1,0 0 103,0 0 1,0-1-93,0-4 0,0 4 371,0-4 0,0 4-112,0 1 0,0 0-64,0 0 0,0-5 5,0 1 1,0 1-36,0 7 0,0 3-170,0 2 1,2-38 0,1-2 99,2 36 0,-2-35 0,0-1-182,2 36 0,-4 4 53,4-4 1,3 0-182,1-5 0,2-6-125,-1-4 277,3-2 0,-6-7-173,8 0 0,-6-9-441,1 4 415,-7-6 0,8 10-222,-6-4 0,-1-3 136,-4 4 0,0-9 92,0-1 1,-4-8-516,-1-1 780,-6-7 0,3-14-17,-6-4 0,-1-2 0,1-2 0</inkml:trace>
  <inkml:trace contextRef="#ctx0" brushRef="#br1">18185 14060 8058,'0'21'0,"0"-1"86,0 4 1,2 3-41,2-4 0,-1 4 686,7 2 1,-2 1-220,1 3 1,4 3-106,-4 7 1,9-1-121,1 1 0,1 6-39,-1 3 0,-1-3-17,5-1 1,-5-11-88,1-3 0,1-6 43,-1-4 0,0-4-15,-5-5 1,-4-8 214,-1-2 0,-4-5-116,4-5 1,-4-9-47,5-10 1,-6-4-11,6-5 0,-2-5-177,1-9 1,5-9-193,1-5 1,-1-1-453,5 5 1,-3-4-20,-2-1 0,0-4-678,0 4 1,1-4 1301,-1 4 0,-3-3 0,0 2 0,3-3 0,2 3 0,3 3 0</inkml:trace>
  <inkml:trace contextRef="#ctx0" brushRef="#br0">24114 17614 8054,'-10'-5'0,"1"1"0,4-3-358,-4 3 0,4-3 183,-5-2 0,6-4 691,-6 4 1,2-4-174,-1-1 1,1 0-186,3-1 1,4 1 21,-4 0 1,-2 5 0,3-1 1,-3 5-18,3-4 1,1 6 3,-7-2 0,1 3-112,-6 2 1,0 0 0,-4 0 1,-2 5-109,-3 0 1,-1 4 129,6-4 1,-5 5-28,5-6 0,1 6 42,3-6 0,1 6-19,0-5 0,1 1 258,4-1-246,-4 3 0,7 6-98,-4 0 1,-2 2 49,2 3 1,-2-2-107,-3 7 0,1-5 95,0 5 1,0-2-115,-1 1 0,1 4 81,0-3 1,1-2-24,4 2 1,-4-7-3,4 2 1,1 2 22,-2-2 1,3 1 164,-3-1 1,2-2-3,3 7 1,2-5 102,-6 5 1,6-2-94,-2 2 1,3 4-19,2 0 0,0-4-62,0 5 1,0-4 14,0 3 0,5-1-169,0-3 1,4 1 101,-4-6 1,1 0-8,-1-5 1,1 0 75,4 1 1,2-1 0,-2 0 1,1 0-16,-2 0 1,4-4 11,-3-1 0,4 1-92,5 4 0,-3-6 86,3-3 0,-2 1-151,2-1 0,-2 0 78,7-5 1,-5 0-154,5 0 0,-1-7 2,6-2 1,-1-4 1,1-1 0,1 0 179,3-1 0,-5 0 0,1-4 0,-1 1-45,-4-5 0,-4 4-18,-1-5 1,2 5 41,-2-5 1,0 1-19,-5-6 0,5 1-3,0-1 1,-5-4-1,-4 0 0,-3 5-8,3 4 1,1 0 18,-6-4 1,1 1-7,-1 3 1,-4-3 50,4 4 1,-3 1 17,-2-2 0,0 0-40,0-4 0,-5 1-6,0 3 1,-1-3 103,1 4 1,2-3-95,-6 3 1,-1-3 179,-4 7 1,0-4-64,-1 4 1,-5 0-40,-4 5 0,-4-1-40,-5 1-1,-4 5 25,-5-1 0,-3 7-356,-2-2 1,4 4 111,1 1 1,-1 1-769,5 4 0,-3 6 87,-2 13 815,-6 6 0,-1 19 0,-7 1 0</inkml:trace>
  <inkml:trace contextRef="#ctx0" brushRef="#br0">22152 18140 7573,'-8'-8'-190,"1"2"0,7 8 190,0 2 0,2-1 311,3 7-137,-4-1 0,12 6 191,-4-1 0,-1 5-96,2 0 0,-5 4 34,4-4 0,-6 5-118,2-5 1,-3 5 57,-2-5 0,0 6-64,0-1 1,0-2-25,0 1 1,0-4-25,0 5 0,0-7-158,0 2-1,0-1 28,0 1 0,0-8-37,0 3 1,1-5-88,4 1 127,-4 3-96,12-12 1,-10 6 2,7-7 69,-7 0 31,10 0 4,-6 0 195,8 0-200,-1 0 1,0 0 51,0 0-34,1 0 0,-1-5-28,0 0 0,5-4 22,0 4 1,0-5-8,-5 6 0,0-6 9,0 5 1,1-4-13,-1 4 1,0-4-30,0 4-1,7 0 0,-4 5 13,7 0 1,-7 0 7,2 0 1,-3 0-11,-2 0 0,1 0 6,-1 0 1,5 0-59,0 0 1,1 0 178,-1 0 1,-3 0 190,3 0 0,1 0-300,-1 0 1,0-5-124,-4 1 86,-1-1 1,0 5 2,0 0 1,-4 0 7,-1 0-24,-6 0 251,10 0-94,-11 0 214,10 0-229,-10 6 0,9-3 19,-6 7 0,1-5-102,-1 4 1,-4-4 43,4 4 0,1-4-26,-1 5 1,1-1 30,-1 5 0,-3-4-14,2-1 0,0 2 15,0 8 0,-2-3 3,3 3 1,-4-2-6,-1 2 1,0-3 15,0 3 1,0-3-55,0-2 1,2 0 95,3 1 19,-4-1-9,5 0 0,-6 0-92,0 0-6,0-6-123,0-1 124,0-7-149,7 0 0,-6-2 128,4-3 1,1-3-275,-1-6 133,0 0 0,-4 0 37,4 0 1,-3-1 67,2 1 1,-2 5 7,-2-1 1,5 1-56,0-6 1,-1 6 2,-4 0 1,5-1 13,0-4 0,1 0-15,-1-1 1,-2 3-28,6 2 0,-5-2 86,0 2 1,3 2 4,-3-1 1,1 4 44,-5-4 292,0 5-221,6-2 386,-4 6-435,4 0-9,-6 0 0,2 0-35,3 0 0,-2 0 50,6 0 0,-4 0-158,5 0 1,-1 0-4,5 0 0,0 0 33,1 0 0,-6 0 65,1 0 0,-1 5-2,5 0 1,1 1 140,-1-1 0,0-2-93,0 6 1,0-4 153,1 4 0,4-4-74,0 5 0,1-7-35,-1 2 0,-2 1-79,7-1 0,-7-1-15,2-4 0,2 5 59,-2 0 0,0 0-9,-5-5 0,0 4-34,1 1 1,-1 0 4,0-5 0,-5 1 161,1 4-92,-1-3 0,6 4 125,-1-6 1,0 0-63,0 0 1,-3-5 10,4 1 1,-9-6-96,8 5 1,2-4 16,3 4 1,0-6 12,-5 2 0,0-2 10,0 1 1,-4-3-28,-1 4 0,1-4-43,4-1 1,-4-2-13,-1-3 0,-1 2-235,1-7 0,3 1-417,-8-6 1,6-1 49,-6-3 1,1-3 567,-5-7 0,0-6 0,0-2 0</inkml:trace>
  <inkml:trace contextRef="#ctx0" brushRef="#br0">16436 782 8205,'0'-14'-76,"0"-1"0,0 1 826,0 0-193,-6 0-249,4 0 1,-6 4-38,4 1 1,0 5-10,-5 0 1,-1 2-306,-4 2 1,-5 6 79,0 4 0,-6 4 18,1 5 1,-2-1 158,-3 5 1,5-1 49,1 2 1,5 3-138,-1-3 1,10 1 4,4-1 0,-1 2-138,1-2 1,2-2 180,8 2 0,3-7-248,6 2 0,6-5 38,4-4 0,-2 1-150,2-6 1,-7 4 41,2-4 1,-3 4-73,-2-4 1,-1 6 83,-4-1 0,-2 2 48,-7 3 0,-2 5 73,-3 4 0,-3 3-44,-6 1 0,-2 5 108,-3 0 1,4 1-89,-4-6 0,3-6 200,2-3 1,6-3-99,3-2 1,-1-4 222,1-1-197,0-6 0,12 5 132,2-3 0,4-4-104,1 4 1,0 1-36,0-1 1,-1 6-97,-4-1 1,4 7 85,-3 2 0,-3 6-27,3-1 0,-7 9 20,2 5 1,-4 3 121,-1 2 1,0 1 16,0 3 1,0 1 78,0 9 0,-4-4 57,-1 9 0,0-4-108,5-1 0,-5 0 264,1 0 0,-1-11-100,5-3 0,0-10-242,0 0 0,0-9 65,0-5 1,0-4-340,0 0 121,6-8-13,2 0 0,6-7-945,1 0 0,-6-5 490,1 0 1,-1-4 461,5 4 0,0 0 0,1 5 0</inkml:trace>
  <inkml:trace contextRef="#ctx0" brushRef="#br0">16834 569 8232,'-4'-10'188,"-1"1"103,0 6-41,-1-4-176,4 7 1,-9 11 206,6 3 0,-4 12-188,4 2 1,-1 9 98,1 10 0,3 0 84,-2 10 0,2-3-50,2 7 1,2-7 15,2-2 1,4-11-240,7 2 1,-1-15-10,0 1 0,0-10-297,0 0 0,1-5 201,-1-4 0,0-4-380,0-6 1,-1-2-12,-4-2 0,-1-6 199,-3-9 0,-3 2-337,2-7 1,-2 0 173,-2-4 1,0-2 456,0-3 0,-6-4 0,-2-5 0</inkml:trace>
  <inkml:trace contextRef="#ctx0" brushRef="#br0">17005 611 8232,'14'0'0,"0"0"0,-4 7 88,-1 2 0,-6 4 291,2 1 0,-5 2-159,-5 3 1,-2 3-272,-8 6 1,-4 2-87,0 3 1,0-4 99,5-1 0,5-6-239,-1-7 149,7-1-50,-3-6 1,7 3 16,4-6 1,3-1 105,6-4 1,5 0 28,0 0 1,5 0 11,-5 0 0,4 0 45,-4 0 0,7 0-67,-3 0 1,-2 2 227,-2 3 1,-3-2-48,-2 6 1,-5-1 108,1 2 0,-5 2-116,4-2 0,-6 2-143,2 3 1,-3-1 6,-2 0 0,0 0-149,0 0 1,0-4-1067,0-1 549,0-5 149,6 2 1,2-12 513,6-4 0,7-15 0,1-5 0</inkml:trace>
  <inkml:trace contextRef="#ctx0" brushRef="#br0">17460 711 8232,'0'-14'-140,"0"-1"-283,0 1 1095,0 0 1057,0 0-1315,0 6 0,-6 8-255,-4 9 1,-1 6-179,1 3 0,-2 5 89,2 5 1,4-6-267,1-3 127,4-3 0,2-2-313,4 0 1,0-1 232,9-4 1,-3 4-98,8-3 0,-3-3 40,-2 3 1,0-5 100,0 4 0,-1 1 79,-3 4 0,-4 2 206,-6 3 1,0-2 25,0 7 1,0-5-61,0 4 1,-6-1 98,-4 2 0,-3-3-33,-1-7 1,0-1-269,0-4 1,0 2 257,-1-6-326,1 0 1,0-7-296,0-3 0,4-9-426,1-10 1,6-3 844,-2-1 0,10-13 0,3-3 0</inkml:trace>
  <inkml:trace contextRef="#ctx0" brushRef="#br0">17545 782 8207,'14'0'144,"1"0"113,-1 0 1,6 0 165,4 0 0,3-2-176,1-2 0,2 0-260,4-5 1,-4-1 134,3-4 1,-8 5-78,-1-1 1,-7 6 203,2-6-1642,-3 7 790,-8-10 1,-4 12 602,-8-4 0,-11 3 0,-7 2 0</inkml:trace>
  <inkml:trace contextRef="#ctx0" brushRef="#br0">17659 668 8207,'-8'-8'-763,"2"2"1987,6 6-279,0 0-368,0 6 1,0 4-129,0 9 0,0 0 15,0 9 0,0-3-87,0 9 1,4 2 72,1 2 1,6-2-188,-1 2 0,2-6-141,3 1 1,0-8-208,4-1 1,3-12 113,7 3 1,-1-11-105,1 1 0,-1-8 14,1-2 1,-3-7-1086,-2-3 1,1 1 1145,-6-5 0,7-3 0,-4 0 0</inkml:trace>
  <inkml:trace contextRef="#ctx0" brushRef="#br0">19052 498 8198,'-6'-8'-114,"4"1"468,-4 7 1,12 0-97,4 0 0,4 0-97,5 0 1,-2 0-323,7 0 1,-2 0 118,2 0 1,1 0-340,-6 0 1,0-1 26,-5-4-710,0 3 1064,1-4 0,-7 6 0,-2 0 0</inkml:trace>
  <inkml:trace contextRef="#ctx0" brushRef="#br0">19052 597 8198,'-6'8'-8,"4"0"393,-2-3 0,2 3-88,2 6 1,5 5-20,-1 0 0,1 6-1,-5-1 0,0 9-173,0 5 1,-5-2 141,1 2 1,-6-5-189,6 5 0,-1-11 114,5 1 1,0-9-261,0 0 1,1-9 6,4-6 1,8-2 97,6-2 0,6-2-237,-1-2 0,3-4 81,1-6 1,2 4-596,3 1 0,-3-1 41,3-4 693,4 6 0,-7-5 0,4 5 0</inkml:trace>
  <inkml:trace contextRef="#ctx0" brushRef="#br0">20829 455 8114,'8'-6'-336,"5"4"261,-11-4 0,9 4 132,-7-3 1,7 4 38,-1-4 1,-2 3-35,1 2 34,1 0 1,-1 0 155,1 0-138,-1 0 0,1 0-77,-1 0 0,-6 2 77,2 3 1,-2-2-188,2 6 0,-3 1 95,2 4 1,-2-4-57,-2-1 0,0 2 64,0 8 0,0-3-16,0 3 1,0-2 44,0 2 0,5 3 105,-1 7 1,1-6-59,-5 1 0,5 1-45,0 9 0,-1-4-92,-4 3 0,0 2 110,0-2 1,0-2 5,0-7 0,0 1 149,0-6-12,0 0 1,-6-6-97,-4-4 1,-2 2 26,-2-6 0,-9 5-305,-5-6 1,-2 3 94,-8-3 1,0-1-692,-4 7 1,0-7 84,5 2 663,-4-4 0,4-1 0,-5 0 0</inkml:trace>
  <inkml:trace contextRef="#ctx0" brushRef="#br0">21555 739 8040,'14'0'7,"0"0"0,2 5 165,3 0 0,1-1-297,4-4 1,3 5 150,-3 0 0,2-2-106,3-8 0,1 2 76,3-6 0,-3-1-97,3-4 1,-8 1-615,-1 4 715,-6-4 0,2 5 0,-6-6 0</inkml:trace>
  <inkml:trace contextRef="#ctx0" brushRef="#br0">21981 597 8251,'21'6'0,"-4"-4"0,7 3 0,-1-4 0,6-1 0,-1 5 0,1 0 0,-1 0 149,1-5 0,-1 0 17,0 0 0,-5 0-158,-5 0 1,-6 4-341,-3 1 348,-6 6 1,4-3-82,-7 6 1,-8 7-147,-7 2 0,-7 4 87,-11 2 1,-2-1-75,-3 1 1,-1-1-74,6 0 190,0-5 1,4-3-1,1-6 1</inkml:trace>
  <inkml:trace contextRef="#ctx0" brushRef="#br0">22678 597 6766,'14'-8'-741,"2"0"741,3 4 0,3-4 0,6-2 642,1 1-183,-1-1-379,1-4 1,-1 0-235,0 0 133,1-1-38,-7 1 0,3-5-15,-6 0 0,-1 0-34,-9 5 0,-3 5-426,-6-1 534,0 1 0,0-6 0,0 1 0</inkml:trace>
  <inkml:trace contextRef="#ctx0" brushRef="#br0">22934 341 8088,'-8'0'-39,"1"0"1,9 7 210,3 2 1,-2 5 17,6 5 1,1 0-371,4 10 144,-6-4 0,3 16 92,-6-3 0,0 3-103,-5 2 0,0 1-152,0 3 1,0-4-30,0-1 224,0 1 0,0-8-150,0 3 0,0-8 111,0-7 0,0-5 163,0 1 1,-2-10 140,-3-4 133,-3-3 1,-7-9 71,-4-2-394,3-4 13,-5-7 0,7 2 90,0-5 0,1 4-54,4-5 1,-2 5-104,6-5 0,0 7-33,5-2 1,6 3-236,4 2 0,3 1-718,1 4 456,0-4 209,7 5 0,-4-6-132,7 0 0,-5 0 186,4-1 1,-5-4 248,1 0 0,-4-6 0,0 3 0</inkml:trace>
  <inkml:trace contextRef="#ctx0" brushRef="#br0">23161 327 8088,'0'-8'-175,"0"2"760,0 6 1,0 1-420,0 4 0,-5 3-408,1 6 0,-7-4-145,1-1 244,4 1 78,-7 4 0,10-2-331,-6-2 234,5 3 1,-4-12-242,4 4 98,2 3 187,-4-7 0,6 7-236,0-3 213,0-3 287,0 10-65,6-4-28,-4 6 1,9 1 309,-6-1-209,-1 0 0,1 0-33,0 0 1,-1 1 103,-4-1 0,0 5-169,0 0 0,0 0 13,0-5 1,0 0-23,0 0 0,0-4-144,0-1-19,-6-5-54,5 2 184,-6-6 0,7-2-584,0-2 246,0-4 99,0-7 1,0 1 224,0 0 0,7-7 0,0-1 0</inkml:trace>
  <inkml:trace contextRef="#ctx0" brushRef="#br0">23133 554 7861,'8'0'352,"4"0"-353,-4-6 1,6-2-664,1-6 476,5 0 0,-1 0 188,0-1 0,0 1 0,-11 0 0</inkml:trace>
  <inkml:trace contextRef="#ctx0" brushRef="#br0">23332 398 8088,'14'0'-631,"0"0"316,0-6 196,1 4 1,4-10 496,0 2-96,6 4-146,-9-7 1,9 12-207,-6-4 148,0 3-43,-5 2 0,-6 2 70,-3 3 0,-4 7 3,-1 7 0,0 0-105,0-5 68,-6 7-19,-2-5 1,-5 4-755,4-6 318,-4 1 203,5-1 181,-6 0 0,0-6 0,0-2 0</inkml:trace>
  <inkml:trace contextRef="#ctx0" brushRef="#br0">23332 597 8088,'8'0'-1100,"4"0"909,-2 0 1,2-5 90,3 1 1,-1-7 57,0 1 1,-4 2-1,-1-1 1,-4 4 41,4-5 0,-6 7 0,4-3 0</inkml:trace>
  <inkml:trace contextRef="#ctx0" brushRef="#br0">23118 725 8088,'-14'6'-975,"0"2"1067,6 0 1,0-2 439,4-6 1,4-1-367,0-4 1,3-3-298,11-6 0,-1 0 167,10 0 1,6-5-68,4 0 1,6-5-145,-1 5 0,-3-1 89,-2 1 0,-3 4-402,-1 1 229,-7 0-304,-2 6-64,-12 0 627,-2-5 0,-6 12 0,0-5 0</inkml:trace>
  <inkml:trace contextRef="#ctx0" brushRef="#br0">23303 284 8088,'8'7'0,"-1"1"95,-7 6 0,1 0 191,4 0 0,-4 5-204,4 0-147,-3 13 227,-2-9 0,-5 12-529,0-6 225,-6-1 33,3 0 1,-4 1-103,2-1 0,-2 1 8,2-1 0,-3-1-261,-1-3 1,0 1 188,0-6 1,4 5 274,1-5 0,4-5-353,-4-5 353,5 1 222,-2-2 267,6-2-376,0-6 0,6 0 120,4 0 0,3-6-8,1-4 0,6-2-48,4-3 0,-2 1-78,2 0 0,0-5-195,4 0 0,-4 0-7,-1 5-65,-12 6 185,8-5 21,-17 12 24,4-6 0,-7 15 4,-4 7 0,-9 0 23,-10 9 0,0 0 142,-4 4 1,4 1-146,-4-1 0,-1 0-27,6 1 0,2-5-500,2-1 227,-3-5-196,6 2 164,-4-6 0,5-4-56,1-1 0,5-6 302,-1 2 0,1-10 0,-5-2 0</inkml:trace>
  <inkml:trace contextRef="#ctx0" brushRef="#br0">23076 938 8088,'14'0'0,"2"0"-4,3 0 0,-2 2 26,7 3 1,0-4 132,4 4 1,5-4-17,0-1 0,2 0-234,-2 0 0,-7 0-340,2 0 1,-4-1 434,-1-4 0,-2-3 0,-7-6 0</inkml:trace>
  <inkml:trace contextRef="#ctx0" brushRef="#br0">23602 540 8038,'6'-9'549,"4"-1"1,2 1-381,3-5 0,-1 3 29,0-4 0,7 4-95,2-8-116,4-3 186,2 6 0,-7-4-608,-3 6 0,-5-1-422,-5 1-433,-2 0 1290,-7 0 0,-13 0 0,-3-1 0</inkml:trace>
  <inkml:trace contextRef="#ctx0" brushRef="#br0">23687 242 8045,'10'6'33,"-1"3"0,-6-1 176,2 2 0,-3-1-73,-2 6 1,0 4-112,0-1 36,0 8 37,-7-4 0,-1 0-1053,-6-3 440,0 3 190,0-6 0,4 4 325,1-5 0,-7-1 0,-6 0 0</inkml:trace>
  <inkml:trace contextRef="#ctx0" brushRef="#br0">23517 526 8045,'7'14'174,"1"0"86,-3 1 1,-3 4-179,2 0 207,-2 0 57,-2-5-877,0 0 279,0 0-113,0-6-300,0-2 484,6-6 1,1-6-40,2-3 0,4-6 63,-4-4 0,-1 4-91,2-4 1,-1-2-37,5 2 284,-6 0 0,5 5 0,0 0 126,5 0-199,1-1 219,2 1 1,-5 5 186,3-1 1,1 7-23,-1-2 1,0 4 168,-5 1 1,1 0-196,-1 0 1,-5 0-109,1 0 1,-7 1-52,2 4 0,-5 3-148,-5 6 1,-9 0-771,-10 1 352,3-1 116,-5 6 1,5-4-625,-3 3 585,4-3 150,6-8 213,-1 4 0,1-4 0,0 7 0</inkml:trace>
  <inkml:trace contextRef="#ctx0" brushRef="#br0">23687 626 8045,'10'0'0,"-1"0"0,1-2-799,4-3 416,-6 4 374,4-6 603,-10 7-409,11 0-12,-12 0-180,6 0 0,-9 5 62,-3 0 1,2 4-112,-6-4-46,5 6 122,-2-9 1,4 9-165,-2-7 110,2 7-32,-4-9 58,6 11-16,0-12-110,0 6-18,0-7 43,0 0 86,-6 6 14,-2-4 0,-5 5-9,4-2 1,-4 1 98,3 4 0,-2 3 423,-2-4-381,-1 4 1,7 1 109,4 0 0,-3-4-42,3-1-70,-1-6-41,11 4 0,-3-7-268,7 0 90,-1 0-43,12-7 0,-4-1-151,7-6 1,-5 0 132,5 0 1,-2-1-139,1 1 0,3 2-192,-7 2 73,0-2 416,-5 10 0,-6-4 0,-8 6 0,-10 0 0,-2 0 0,-3 6 0,6-4 0,-1 2 0,1 4 0,-5 0 0,6 0 0,2-2 2,6-6 457,0 7-250,6-6 1,-3 10 354,6-6-351,-5 6 1,4-2 355,-4 10-351,-2-3 0,4 6 41,-6-3 0,0 0-17,0 10 0,0-9-86,0 9 0,-1-9-157,-4 4 0,3-7 9,-2 2 1,-4-3-268,-2-2 1,2-4-584,-1-1 469,6-6-157,-10 4 135,5-7 1,-5-2 394,4-3 0,-4-3 0,5-6 0</inkml:trace>
  <inkml:trace contextRef="#ctx0" brushRef="#br0">23673 896 8045,'0'8'-341,"0"4"0,0-4 530,0 6 0,-6 0-53,-4 1 1,2-3 202,-1-2-399,-1 2 1,1-8-571,-1 5-380,7-6 1010,-3 4 0,6-20 0,0-3 0</inkml:trace>
  <inkml:trace contextRef="#ctx0" brushRef="#br0">23829 896 8045,'29'0'-890,"-1"0"778,1 0 1,-6 0 37,1 0 74,-7 0 0,4 0 0,-13 6 0,5 2 0,-6 6 0</inkml:trace>
  <inkml:trace contextRef="#ctx0" brushRef="#br0">24199 384 7866,'-8'0'534,"2"0"1,7 0-186,4 0 1,8-6-135,6-4 0,6-4-445,-1-5 142,-4 3 96,7-4 1,-6 5-950,2 1 442,-2 6-200,-13-4-411,4 10 1110,-10-4 0,-2 6 0,-8 0 0</inkml:trace>
  <inkml:trace contextRef="#ctx0" brushRef="#br0">24242 355 8094,'-8'8'-645,"1"0"756,7-3 0,0-2 322,0 7 1,2-1-189,3 5 1,-4 2-28,4 3 0,1 3-105,-1 7-110,0-1 174,-5 7 0,-2-5-402,-2 3 139,2-3-119,-4-2 0,1-4-119,0 0 0,0-7-278,5 2-363,0-3 604,0-2 361,0-6 0,0-2 0,0-6 0</inkml:trace>
  <inkml:trace contextRef="#ctx0" brushRef="#br0">24256 668 8094,'14'-14'0,"0"0"0,1 0 8,-1-1 1,6 0 176,4-4 1,3 3-69,1-3-117,7-3 191,1 6 1,1-5-415,-4 7 152,-9 0 1,1 1-116,-6 4 125,0 2 138,-11 7 1,-2 8-9,-6 7 1,0 5-29,0 9 0,-11 1 76,-3 3 1,-5 2-248,0 2 184,3 4-62,-5-4 1,6-1-4,-4-3 0,3-3 22,-3-1 1,3-7-87,2-3 0,0-5 55,0-4 0,-1-4-109,1-6 0,1-3-67,4-7 0,-4-1-215,4-13 0,3-1-276,1-8 432,3-3 1,2-2 254,0 0 0,-6-6 0,-2-7 0</inkml:trace>
  <inkml:trace contextRef="#ctx0" brushRef="#br0">24355 455 8094,'15'-8'0,"-1"2"-293,0 6-32,0 0 0,-1 1 1167,-4 4-434,4 3 0,-11 6 181,2 0-618,-2 1 63,-2 5 1,-6-4 123,-4 3-106,-2-3 0,-3 3 29,1 0 0,0 0-145,0-5 0,4-2-202,1-2-639,6 2 905,-4-10 0,7-2 0,0-8 0</inkml:trace>
  <inkml:trace contextRef="#ctx0" brushRef="#br0">24725 313 8094,'8'6'-115,"3"-1"-57,-6 9 1,0-3 254,-5 8 1,0-2 191,0 2 1,0-3-472,0 3-178,0 3 0,0-6-529,0 3 441,0-10 462,0-2 0,0-7 0,6 0 0,-5-13 0,6-3 0</inkml:trace>
  <inkml:trace contextRef="#ctx0" brushRef="#br0">24796 370 8094,'0'-15'0,"0"1"0,5 5 0,0-1 0,1 7 0,-1-2 0,3 4 0,6 2 0,0 4 0,-4-2 0,-1 7 0,-4-6 0,4 6 572,-6-1 43,4-1-381,-7 5 1,0-5-49,0 6 0,-7 0-1439,-2 0 812,-4 1 1,-6-1-124,0 0 353,-6 7 1,5-6 49,-4 4 0,3-3 182,7-2 0,1 1 10,4-1 1,3-5 508,6 1-378,0-7 0,11 3 118,3-6 0,10-1-268,-1-4-129,4-3 187,2-6 0,-6-5-300,1 0 124,0 0-148,-2-2 0,2 9-634,-10-7 888,3 6 0,-9-7 0,6 5 0</inkml:trace>
  <inkml:trace contextRef="#ctx0" brushRef="#br0">24825 171 8094,'4'-7'-608,"1"7"1,5 3 1131,-6 12-258,7 2 0,-9 13 229,3 3-177,-4-3-615,-1 11 471,0-4 0,-1 4 83,-4-3 1,2 3-146,-7-3 0,2-2 20,-1 2 1,-4-5-163,4 5 1,-9-6-244,-1 1 0,-4-3-247,4-2 244,0-6 160,-2 5 0,1-16-672,-4 3 170,-3-9 245,11 1 373,-10-6 0,3-12 0,-5-4 0</inkml:trace>
  <inkml:trace contextRef="#ctx0" brushRef="#br0">24483 753 8094,'15'-1'-907,"-1"-4"453,0 4 549,0-6 1,2 9 492,3 3 1,2-2-197,2 6 1,4-4-128,-3 4 0,3-5 0,1 0 0,1 3-1,-1-3 1,0 1-166,1-5 1,1 2 105,3 2 1,2 0-487,3 5 168,3 1-112,-11 4 225,5 0 0,-1 7 0,3 1 0</inkml:trace>
  <inkml:trace contextRef="#ctx0" brushRef="#br0">16450 896 8313,'-8'6'-208,"-3"-3"-6,7 7 1,-1-6 305,5 6 85,-6-1-31,4 5 0,-4 1-283,6-1 1,0 5 86,0 0 0,0 0-824,0-5 515,0 0 359,0 0 0,0 1 0,0-1 0</inkml:trace>
  <inkml:trace contextRef="#ctx0" brushRef="#br0">16337 867 8313,'-7'8'-1343,"6"6"928,-4 1 0,2 0 782,-2 9 1,4-2-84,-4 2 1,3 3-63,2-4 1,0 4-191,0 2 0,2-2 107,3-4 0,1-1-88,3-3 0,4-3 77,-4 3 0,4-3-168,1-2 1,-4-6 133,-1-3 1,1 1-65,4-1 1,0-1 22,0-4 0,1-6-37,-1-3 0,0-6 24,0-3 1,0 0-60,1-6 0,-6 1-10,1-6 1,-2 1-133,1-1 1,2 1 122,-6 0 0,0-2-112,-5-4 0,0 9 29,0-3 1,-8 9 69,-7 0 0,1 3 69,-5 2 0,-1 6-70,1 3 1,-5 4 59,5 1 0,0 0-78,5 0-127,0 0 1,1 1-652,4 4 848,2 3 0,7 6 0,0 0 0</inkml:trace>
  <inkml:trace contextRef="#ctx0" brushRef="#br0">16436 1578 8255,'0'-9'114,"0"-1"0,2 7 154,2-2 0,4 4-114,7 1 0,0 4 114,4 1 0,-3 6-66,3-1-117,3 2 0,-6 2 293,3 1-854,-3-7 427,-8 4 1,3-4 70,-7 6-380,1 1 206,-5-1 1,-5 0-98,1 0 1,-7-4 103,1-1 1,-7 1-63,-2 4 0,-5-2 173,5-2 1,-5 1-4,6-6 0,-1 4 47,4-4 1,7 1 275,4-1-4,-4-3-127,6 10 0,2-10-165,10 3 1,4-4 20,5-1 0,3 0-162,6 0 1,1-5 132,-1 1 1,-1-6-445,-3 5 1,1-4-152,-6 4 613,0-6 0,-11 3 0,-2-6 0</inkml:trace>
  <inkml:trace contextRef="#ctx0" brushRef="#br0">16393 1635 8255,'-6'-14'0,"-2"6"-515,-6 1 938,6 7 0,-3 2-43,6 3 0,-1 3-396,1 6 0,4 6 145,-4 4 1,-1-2-175,1 2 0,-1 0 109,1 4 1,3 2 188,-2 3 0,2-3-197,2 3 0,6 2-6,4-2 0,4 1-118,5-6 0,1-6 75,4-3 6,9-3 0,-7-4 19,12-2 1,-1-4-40,6-6 1,1-6-174,4-4 0,-10-2 94,0-2 0,-2-7-4,-3-3 0,-4-9 43,-6-5 1,-5-3 82,1-1 1,-5-1 79,-5 0-132,-2 1 0,-9 5 25,-3 4 0,-9 0-19,-10 5 0,-9-1-28,-5 15 1,-14-2 42,-5 11 0,-3 2-370,3 8 0,7 3 365,2 6 0,4 7 0,1 1 0</inkml:trace>
  <inkml:trace contextRef="#ctx0" brushRef="#br0">17204 1407 6857,'0'8'1460,"0"5"-1164,0 1 1,0 7-195,0 2 0,0 4 97,0-3-237,0-4 124,-6 7 0,2-5-209,-5 7 0,4-5 141,-4-1 0,1-5-525,-2 1 194,-2 3-329,4-6-329,-6 4 971,-1-12 0,7-2 0,2-6 0</inkml:trace>
  <inkml:trace contextRef="#ctx0" brushRef="#br0">17261 1535 8163,'14'-4'0,"0"-1"0,0-1-1471,1 1 1304,-7 3 149,4-4 1,-12 6-225,0 0 1,-6 2 119,-8 2 1,-1-1 151,1 7 1,-5-1-31,0 6 0,-1-1 6,1 0 1,8-1 94,-3-4 0,7 4 482,-2-4-425,6-2 1,-2 4 147,10-7 1,4 1-296,10-5 0,-2 0 91,7 0 0,-2-5-717,2 1 287,3-7 328,-11 3 0,10-7 0,-3 1 0</inkml:trace>
  <inkml:trace contextRef="#ctx0" brushRef="#br0">17474 1294 8163,'0'14'-743,"-6"0"0,4 5 1397,-3 0-215,-2 0-235,5 2 1,-6-6 142,3 4 1,2 2-118,-6-2-464,5 0 188,-2-5 0,5-1-750,-4-4 459,3 4-562,-4-12 537,6 6 73,0-14 289,0-1 0,2-6 0,2 0 0,-2 0 0,10 6 0,-8-3 0,5 6-115,1-6 246,4 9-205,-6-10 335,4 10 1,-8-4 129,5 6-199,-6 0 0,5 0 6,-3 0-122,-4 0 0,6 1 11,-7 4 1,-5-2-80,0 7 1,-6-1-215,2 6 1,-10 0 167,-5 4 1,2-1-183,-2 5 0,1-5-250,-6 1 0,1 1 404,-1-1 0,7 0 66,3-5 0,3 1 0,2-1-69,0-6 69,6 4 314,2-4 1,12 0-71,3-3 0,9-4 30,1-1 0,6-1-296,-1-4 1,3-1 66,1-4 1,-4-2-154,-1 2-43,-5 4 247,2-7-406,-5 12 109,-7-12 1,-2 11 72,-6-4 1,-2 8-92,-2 2 0,-4 4 322,-7 7-162,1-1 1,-5 0 197,0 0 1,-1 0-113,1 1 0,3-1 115,-3 0 0,3 0-79,2 0 1,5-4 188,-1-1 0,2 1-34,-1 4 0,-2 0-124,6 1 0,-6-1-50,1 0 1,-2 5-98,-3 0 0,8 0 89,2-5 1,-1-4-216,1-1 144,0 1 1,7-3 37,2-2 1,4-5-94,6-5 0,2-2 78,3-8 0,3-4-581,7 0 266,-1-6 98,1 9 1,-1-9 228,1 6 0,-3 0 0,-2 5 0,3 6 0,-11-5 0,4 12-295,-6-6 295,1 7 0,-7 7 380,-2 7 1,-6 3-187,0 7 1,0 0 617,0 4-320,-6 1-257,4-1 0,-11 1-5,4-1 0,1-4-3,-1-1 1,-1-1 264,-4 2-1282,0-3 463,-1-7-223,1-6 1,2-10 89,2-12 1,-1-2 459,6-7 0,-6-8 0,3-5 0</inkml:trace>
  <inkml:trace contextRef="#ctx0" brushRef="#br0">17389 1791 8145,'0'33'-52,"0"1"1,-2 4 43,-3-5 1,4 6 208,-4-1 1,4 2 39,1-3 0,-5 3-376,0-7 0,-1-4 94,1-6 0,3-5-178,-2 1 0,1-10 35,-2-4-640,3-4 824,-10-1 0,4-6 0,-7-2 0</inkml:trace>
  <inkml:trace contextRef="#ctx0" brushRef="#br0">17218 1962 8143,'0'9'68,"0"1"0,0-1 211,0 6 0,-1-1 105,-4 0 1,-3 5-144,-6 0 0,-5 1-189,0-1 1,-7-1 57,3 5 0,2-5-478,2 1 1,0-8 219,5-2 148,-3-6 0,9 4 0,-6-7 0</inkml:trace>
  <inkml:trace contextRef="#ctx0" brushRef="#br0">17630 1763 8136,'10'0'-65,"-1"0"0,2 0 1502,8 0-1254,4 0 1,7-6-282,3-4 0,3-7-126,7-2 0,-5 0-993,0 5 1217,-7-1 0,4 1 0,-7 0 0</inkml:trace>
  <inkml:trace contextRef="#ctx0" brushRef="#br0">18384 1237 7711,'0'11'281,"0"3"-10,0-3 0,-2 16-63,-2-3 0,-4 3-43,-6 1 0,-1 2-95,1 3 1,-2-3-174,-3 3 1,4-3-168,-4-1 169,3-7 0,-3-2-132,0-5 1,5-3 116,4-2 1,1-4-427,-6-6 0,6-1 187,0-4 0,5-3 355,0-6 0,2-7 0,2-3 0,2 2 0,2-1 0,4 4-125,6-5 1,1 7 124,-1-2 0,6 4 58,4 6 0,3-4 52,1 4 1,1 1 57,-1-2 1,1 7-92,-1-1 0,-4 0 162,0 0 1,-7 2-56,2-3 1,-5 5-30,-4 5 1,-4-2-80,-6 7 0,-2 4 28,-2 5 0,-11 8-92,-8 1 1,-9 1 90,-1 4 0,-5 2-226,5-2 1,0 0 55,4-5 1,2-1-222,4-3 0,2-4-305,7-5 2,0-7 406,-1-2 1,8-8 184,2-2 0,5-4 0,5-7 0,-2 3 0,6 2 0,1-2 0,4 2 0,0-1 0,0 2 0,1-2 0,-1 6 0,0-1-28,0 1 0,-4 3 104,-1-3 1,-4 4 59,4 1 0,-4 0 552,5 0-148,-7 0-187,3-6-376,-6 4 182,0-4 1,-1 6-348,-4 0 0,-3 0-133,-6 0 188,-1 0 1,1 0 118,0 0 1,5 4-61,-1 1 0,7 1 379,-2-1 1,2-3 155,-2 3-124,4 2-12,-6-5-186,14 4 0,1-6-78,6 0 1,0 0-104,0 0 0,0 0 98,1 0 1,4 2-34,0 3 1,4-4-110,-4 4 0,5 1 112,-5-1 1,1 1-403,-1-1 0,-1-3 32,5 2 344,-5 4 0,9-6 0,-5 4 0</inkml:trace>
  <inkml:trace contextRef="#ctx0" brushRef="#br0">18171 1891 7845,'-8'0'352,"1"0"0,9 0-415,3 0 1,4-5 147,10 0 0,-1-4-177,5 4 1,3-4 56,7 4 1,-3-6 64,3 1 1,-3 4-96,-2 1 0,-5-1-237,-5 1 0,-3-1 122,-6 1 65,-2 4 0,-9-6-700,-3 7 815,-3-6 0,-12 4 0,-2-4 0</inkml:trace>
  <inkml:trace contextRef="#ctx0" brushRef="#br0">18284 1734 7919,'0'15'412,"7"0"-136,2 4 1,-2-1-31,-3 5 0,3 1 15,-3 5 0,1-1 0,-5 0 0,0 1-16,0-1 1,0-1-574,0-3 0,-1-4-74,-4-5 0,3-1 133,-3 0-668,-2-6 688,5-2 1,-9-14-354,6-6 0,0-6 25,5-9 577,-6 1 0,5-1 0,-6 1 0</inkml:trace>
  <inkml:trace contextRef="#ctx0" brushRef="#br0">18256 1862 8008,'-6'15'165,"3"-1"-51,-7 0 0,1 5 110,-6 0 1,6 5-257,-1-5 1,-4 4-317,-5-4 1,5 2 229,5-2 1,1-8-429,-2 3 1,2-9 545,4-1 0,2-8 0,-4-4 0</inkml:trace>
  <inkml:trace contextRef="#ctx0" brushRef="#br0">18384 1891 8188,'36'0'-137,"-3"0"1,-2 0 90,-3 0 1,-1 5 751,-4-1 0,0 6-488,-4-6 0,-4 6-852,4-5 634,-3 6 0,-2-10 0,1 6 0</inkml:trace>
  <inkml:trace contextRef="#ctx0" brushRef="#br0">18825 1436 8100,'4'14'97,"1"0"1,0 7 100,-5 3-218,0 2 1,0 1-156,0-3 0,0-4-242,0-5 171,0-1-67,0-6 319,0-2 0,2-17-205,2-3 1,-2-10 57,3 0 1,-2-7-39,1-2 0,-2 0 78,3 4 1,-2 2 209,2 4 1,-2-1 43,6 10 0,-4-2 488,5 11-372,-1 0 0,5 5-63,0 0 0,-1 11 79,-3 4 0,1 4-61,-7 0 1,6 1-318,-5 4 0,-1 6 74,-4-7 0,-4 6-461,-1-10 1,-6 5 479,1-5 0,-2 6 0,-3-3 0</inkml:trace>
  <inkml:trace contextRef="#ctx0" brushRef="#br0">18953 1720 7930,'14'0'-424,"0"0"148,0 0 0,1 0-44,-1 0 1203,0-6-596,0-2 0,-4-2-653,-1 1 1,-6 4 141,2-4 0,-5 4 224,-5-4 0,-3-1 0,-6-4 0</inkml:trace>
  <inkml:trace contextRef="#ctx0" brushRef="#br0">18910 1592 8100,'0'14'-502,"0"5"406,0 0 1,5 7 177,0-3 1,-1 4 144,-4 2 0,0-1-89,0 0 1,0-5-424,0-4 1,0-4-71,0 0-158,0-8 335,0 0 0,-4-9-48,-1-3 0,-5-2 226,6-8 0,-8 1 0,-2 0 0,-8 0 0</inkml:trace>
  <inkml:trace contextRef="#ctx0" brushRef="#br0">18825 1777 8100,'-8'0'-588,"2"6"616,6 4 1,1 2 546,4 3 1,-2 4-337,6 0 1,-4 4-176,5-4 0,-6 5-141,6-5 1,-5-2 64,4-7-151,1 2 163,4-10 1,0-2-188,0-9 1,-4-4 58,-1-1 0,-1-7-96,2-3 0,2 2 39,-2-1 0,-2-1 55,1-5 0,-1 1-108,1 0 238,4-7 0,-5-1 0,6-7 0</inkml:trace>
  <inkml:trace contextRef="#ctx0" brushRef="#br0">19223 1237 8100,'14'-8'-410,"0"2"1,-1 7 978,-4 4 1,-2 3-143,-7 6 0,-7 5-483,-2 0 1,-4 6 51,-1-1 1,-5 1-111,0-1 0,-5 3 80,5-4 0,-4 3-54,4-3 64,0-2-277,5-7 130,6-6 0,8-3-161,9-10 1,9-1 113,1-4 0,6-1 125,-1 6 0,2-4 96,3 4 1,-5 1-108,-1 4 0,-5 0 83,1 0 0,-4 0 26,0 0 150,-1 0 0,-6 1 199,-4 4 1,-2 3-158,-2 6 0,-6 2 88,-4 3 1,-2 3-121,-3 6 1,-5 1-89,-4-1 1,-3 1 76,-1-1 1,-1 0-376,1 1 0,0-5-98,-1-1 1,2-10-105,4 1 0,2-9-532,7 0 955,0-4 0,-7-7 0,-1-2 0</inkml:trace>
  <inkml:trace contextRef="#ctx0" brushRef="#br0">19180 1621 8100,'33'0'-460,"1"0"0,-3 0 460,-7 0 0,1 0 30,-6 0 1,0 0 3,-5 0 1,-4 1-238,-1 4 0,-6-2 203,2 7 0,-10-1 0,-3 5 0</inkml:trace>
  <inkml:trace contextRef="#ctx0" brushRef="#br0">19138 1706 8100,'7'8'-149,"4"6"-38,-6 0 1,5 2 360,-6 8 1,1-2 366,-5 2 0,0 7-319,0-2 0,0-3-262,0-2 1,0-6-218,0 1 59,0-4 55,0-7-42,6-1 0,1-14-175,2-2 0,2-10 139,-6-5 1,6 2-5,-1-2 1,2 2-18,2-2 1,1 2 155,-1 3 1,0 4 38,0-4 1,-4 9 179,-1 5 0,1 4-27,4 1 1,-5 0 186,1 0 1,-7 1-104,2 4 1,1 3 30,-1 6 1,0 0 132,-5 1 1,0-1-49,0 0 1,0-4-179,0-1 0,-7 1 52,-2 4 0,-4 0-232,-1 0 0,-2 0-40,-3 1 0,-1-3-41,-4-2 0,2-2-7,3-4 1,8-2-180,-3 3 0,4-5-102,1-5 0,2-9 421,7-10 0,0-9 0,0-3 0</inkml:trace>
  <inkml:trace contextRef="#ctx0" brushRef="#br0">19664 1322 8100,'14'0'-127,"-6"0"1,-4 6 435,-8 4 1,-6 9-312,-9 5 0,-3 7 102,-6 2 0,1 5-251,3-5 1,-1 1 65,6-6 0,0-4-157,5-1-82,6-5-503,2 2 827,6-12 0,0-8 0,0-8 0</inkml:trace>
  <inkml:trace contextRef="#ctx0" brushRef="#br0">19792 1479 8100,'-2'9'0,"-3"0"0,-3 1 245,-6 4 0,-2 2-93,-3 3 0,2-2-282,-7 7 0,1-5 80,-6 5 1,1-2-58,-1 1 0,7-2-216,3-7-40,3 0 0,4-4 363,2-1 0,4-5 0,6 2 0</inkml:trace>
  <inkml:trace contextRef="#ctx0" brushRef="#br0">19763 1649 8100,'10'0'-299,"-1"0"284,-6 0 0,4 6 679,-7 4 0,0 3-322,0 1 0,0 6-361,0 4 0,-7-2 120,-2 2 0,1-1-57,-2 6 1,2-1-20,-1 1 1,-2-1-200,6 1 0,0-7-1291,5-3 1109,0-10 1,2-2 355,3-7 0,3-13 0,6-3 0</inkml:trace>
  <inkml:trace contextRef="#ctx0" brushRef="#br0">19848 1479 8100,'19'-15'-30,"0"1"0,0 0 180,-5 0 1,5-1-53,0 1 0,0 2-74,-4 2 1,-1-1 95,0 6 0,-4 1 295,-1 4-208,-6 0 1,3 6-491,-6 3 1,-1 6 142,-4 4 1,-3 3 165,-6 6 1,-5 5 21,0 0 0,0 1 18,5-6 0,-5 0-165,0 1 0,5-5 120,4-1 1,1-5-610,-5 1 0,4-8 70,1-2 518,6-6 0,-4 4 0,7-7 0</inkml:trace>
  <inkml:trace contextRef="#ctx0" brushRef="#br0">19976 1606 8100,'13'-9'-333,"-4"0"0,4-1-88,-3-4 987,2 0-70,-4 6-392,5-5 0,-10 11-89,6-2-343,-5 2-155,2 2 0,-12 6 184,-4 4 1,-3 3 43,-1 1 0,0 5 255,0 0 0,0 1 0,-1-1 0,-4-1 0,0 5 0,5-5 0,5 1 0,1-4 106,-2 0-191,-2-7 566,10 4 0,-4-9-159,6 7 0,1-7 40,4 2 1,3-8 167,6-2-474,0-6 1,1 3 59,-1-6 1,0-1-120,0 1 1,1 0-296,-1 0 1,-5 4-355,1 1 299,-7 6 18,3-4 68,-6 7 0,0 7 209,0 2 1,-6 5 174,-4 5 0,-1-1-60,2 5 1,-2-4 177,6 5 0,-6 0 14,2 4 0,2 1 245,3-1 1,2-4 137,2-1-270,0-5 17,0-4-206,0-1 0,6-12-33,4 4 0,2-5-23,3-5 1,0-3 1,4-6 1,-3-2-52,3-3 1,2 4-383,-2-4 214,6-4 1,-8 8-858,7-4 1,-2-2 956,2 2 0,3-6 0,-5 3 0</inkml:trace>
  <inkml:trace contextRef="#ctx0" brushRef="#br0">20545 1336 8053,'-6'-14'-434,"4"0"289,-3 0 509,4 6 704,1 1-762,0 7-178,0 7 0,-2 2 9,-2 10 0,2 5-95,-3 9 0,2 3 8,-2 7 0,4 4 92,-4 1 0,3-1 0,2-4 0,0 0 58,0-1-892,0-5 500,0-3 1,5-12-136,0-3 0,1-3-151,-1-2 0,-2-6-814,7-3 1292,-7-3 0,3-9 0,-6-1 0</inkml:trace>
  <inkml:trace contextRef="#ctx0" brushRef="#br0">20588 1351 8053,'14'1'122,"0"4"1,-4-2 188,-1 7 0,-4-6-106,4 6 0,-4-2-98,5 1 0,-7 5-287,1 1 1,-2-1 177,-2 5 0,-6-2-122,-4 2 1,2-3 123,-1 3 1,1-3-543,-2-2 329,-2 0 0,10-4-374,-2-1 107,-4-6 260,6 3 311,2-6 0,8 5-102,6 0 1,-1 1 72,-4-1 0,4-2-63,-4 7 0,-1-2 176,2 1 1,-2 4-33,1-4 0,-1 4 69,-3 1 0,-4 0-136,4 0 0,-3-4-17,-2-1-337,0 1 226,0 4-291,0 0 199,0-6-516,6-2 660,2-12 0,6-8 0,0-8 0</inkml:trace>
  <inkml:trace contextRef="#ctx0" brushRef="#br0">20943 1436 8053,'0'-14'0,"0"4"0,0 1 0,-1 6 446,-4-2 0,-3 3-93,-6 2 0,-2 3-146,-3 7 0,2 1-29,-7 13 1,7-1 53,-2 6 0,4-6-294,6 1 0,3-7 134,6 2 1,1-4-426,4-6 0,9-3 40,10-6 0,-2 0-175,2 0 0,-2 0 205,1 0 0,3-1 141,-7-4 1,0 4 101,-5-4 0,-6 5-100,-4 5 0,-2 2 316,-2 8 1,-2-4 29,-2 3-120,-4-9 0,-6 17 167,-1-13 0,-4 7-170,0-6 0,1 1-292,3-2-477,1-3 239,0-6-335,0 0 291,-1 0 491,1 0 0,6-6 0,2-2 0</inkml:trace>
  <inkml:trace contextRef="#ctx0" brushRef="#br0">20915 1649 8053,'19'-5'-665,"0"1"1,4-3 357,-4 3 307,7 2 0,-4-11 0,1 5 30,1-6 0,-7 5-22,2-1 0,-8 6-8,-1-6 0,-7 1 0,3-6 0</inkml:trace>
  <inkml:trace contextRef="#ctx0" brushRef="#br0">21071 1450 7662,'0'14'-391,"0"1"1580,0-1-716,0 6 0,0 4 273,0 9-404,0-3 0,0 5-172,0-7 0,-5 1-124,1-1 1,-1-6 7,5-3 0,1-5-310,4-4 0,3-4-315,6-6 353,1 0-176,5-6 1,-4-4 393,3-8 0,3-5 0,0-5 0</inkml:trace>
  <inkml:trace contextRef="#ctx0" brushRef="#br0">21313 1279 9662,'14'0'303,"0"0"0,7-4-323,3-1 201,2 0 0,-2 5-737,0 0 442,-7 0 1,8 0-664,-6 0 1,-1 2 454,-9 3 0,2-2 322,-6 6 0,0 1 0,-5 4 0</inkml:trace>
  <inkml:trace contextRef="#ctx0" brushRef="#br0">21427 1322 8144,'-5'10'233,"0"-1"0,-1 1 75,1 4 1,-3 6 268,-6 4 1,4 8 131,1 1-499,-1 0 1,1 0 149,0 0 1,5 5-120,0-5 0,-3-4-154,3-6 0,-1-5 92,5 1 1,6-5-506,4-4 288,2 2 0,9-10-436,3 2 329,2-2 0,3-7-241,-1 1 1,-4-7-446,0 1 1,-2-3-285,1-1 1,3 0 24,-7 0 1090,0 6 0,-5-5 0,0 5 0</inkml:trace>
  <inkml:trace contextRef="#ctx0" brushRef="#br0">21725 1422 8073,'-9'0'-321,"-1"0"913,1 6 0,-6 2-143,1 6 1,5 2-282,-1 3 1,7-3 79,-2 3 1,-1 3-177,1 1 1,1-2 84,4-2 0,1-2-113,4 2 1,-2-8-34,7 3 1,-1-4-178,5-1 1,0-1 108,1-3 1,-1-3-319,0 2 224,0-8 0,1-9-79,-1-6 0,0-5 90,0 5 0,-4-6-29,-1 1 1,-6 2 86,2-1 1,-3 1-8,-2-2 0,0-1 60,0 6 1,-7 0-41,-2 4 0,-4 6-101,-1-1 119,0 7 0,-2-3-127,-3 6 1,3 0 99,-3 0 0,3 0-352,2 0 212,6 0 218,2 0 0,6 0 0,0 0 0</inkml:trace>
  <inkml:trace contextRef="#ctx0" brushRef="#br0">21810 1279 8073,'10'0'-20,"-1"0"1,-4 0-12,5 0 0,-1 0 325,5 0 0,1 0 297,-1 0 0,0 0-498,0 0-73,0 0 54,1 0 0,-1 2-44,0 3-38,0-4 1,1 6 64,-1-7-430,0 0 348,0 6-211,-6-4 84,-2 4 153,-6 0 0,0-3 23,0 7 0,0-1-15,0 6 0,-4-1 135,-1 0 1,-5 7-63,6 2 0,-1-1 107,5 2 1,-2 4-130,-2 6 1,2 0 30,-3 0 1,4-4-87,1 3 1,-5-3-10,0-2 0,1-1 47,4-3 12,0 3 1,-2-12 303,-3 4-270,4-9 1,-12-4 38,3-6-82,-8 0 1,0-1-887,-6-4 570,1 3 1,-7-4 269,-3 6 0,-4-6 0,-5-2 0</inkml:trace>
  <inkml:trace contextRef="#ctx0" brushRef="#br0">16465 2715 8128,'-8'-8'-194,"1"-4"196,7 4-1,7 0 1,1-3 0,6 6 0,6-1 370,4 1 0,3 4 567,1-4 0,-1 3-848,-3 2 0,1 5-595,-6 0 1,0 6 343,-5-2 0,-1 5 59,-4 5 1,-4-1 35,-10 6 0,1-2-103,-11 1 1,3 4-99,-12-3 228,-6 3 0,5 0 108,-4-4 1,6 3-123,-1-8 1,3 0 230,7-9 1,6 4 61,4-4 80,2-2-242,2-1 1,6-6 24,4 0 1,7 0-55,2 0 0,0 0 57,-5 0-162,7 0 0,-7 2 116,0 2 1,-6 0-25,-8 5 1,-1-4-22,-4 4 1,-3 1-16,-6 4 0,-7 0-45,-2 0 0,0-4 6,0-1 1,4-4 14,-5 5 0,7-7-2,-2 1 1,3-10-123,2-8 0,1-7 91,4-7 0,-2-7-137,6-3 0,0-8 94,5-1 0,0-5-315,0 5 0,11-1 87,3 6 0,10 5 339,0 4 0,4 9-2,5 5 1,2 5 143,3 5 1,3 2 257,-3 7 1,-3 7-211,-2 2 1,-5 9 59,-4 1 1,1 7-13,-6 3 1,-1 1 62,-9 8 0,2 0-88,-6 4 1,0 1-158,-5 0 1,-7-6 42,-2 1 1,-8-1 15,-2 1 1,-7 1-31,3-6 1,-4 0 29,-2-4 0,-1-7-152,-3-3 1,3-10 88,-3-4 0,3-5-821,1-5 1,3-9 120,2-9 636,-3-11 0,5-2 0,-7-7 0</inkml:trace>
  <inkml:trace contextRef="#ctx0" brushRef="#br0">16351 2545 8042,'0'-14'-497,"0"-1"582,0 1 155,6 6-264,-4 2 99,4 6 183,-6 0-225,-6 0 1,-1 1 94,-2 4 0,1 2-41,3 2 1,2 4 71,-6-4-61,6 4 0,-5 1-75,3 0 0,3 0-1,-2 1 0,2 4-32,2 0 1,-5-1 87,0-3 1,-6-1-205,2 0 1,1 2 101,-1 3 0,-1-3-81,-4 3 1,0-4 101,-1 0 1,1-1 174,0 0 0,0-4-69,0-1 0,6 1 217,3 4-41,-3 0 1,6 0-52,-2 0 0,2 1-93,2-1 1,0 0 16,0 0 1,6 0-146,4 1 0,-2 4 29,1 0 0,-6 6 25,2-1 0,2 4 27,-3 5 0,1-1-12,-5 6 0,0-5 276,0 5 0,0-7-107,0 2 0,2-7 5,2-3 0,-1-7-28,7-2 1,-1-1-530,6-8 0,4-2-356,0-8 1,6-4 662,-1-10 0,2-3 0,3-7 0</inkml:trace>
  <inkml:trace contextRef="#ctx0" brushRef="#br0">16976 2858 7997,'0'-8'-448,"0"0"357,0 3 0,0-3 210,0-6-81,7 0 37,1-1 1,6 1 124,0 0 0,7 5-109,2-1 1,-1 2 6,2-1 0,0 2 225,4 7-252,-6 0 1,4 2-7,-7 3 1,0-2-14,-5 6 1,-5 1-48,1 4 1,-7 2 95,2 3 1,-4-2-56,-1 7 0,0-5 23,0 4 1,-6 3 201,-4 7 1,-2-3-130,-2 3 0,-2-3-138,-3-1 0,1-1-57,-5 0 1,5-4-226,-1 0 1,4-12 13,0 3 1,6-11 95,-1 1 1,3-11-283,-3-8 0,2-4 140,3-10 1,4 1-202,-4-11 1,4 0 510,1-5 0,0-4 0,0 0 0,0-1 0,0 6 0</inkml:trace>
  <inkml:trace contextRef="#ctx0" brushRef="#br0">17133 2644 7997,'6'-8'0,"-3"2"0,7 6 0,-7 2 0,2 2 0,-4 0 0,-1 5 0,0 0 0,0 6 0,-6 4 483,-4 0 1,-2 4-87,-2-4 1,-1 5-199,1-5 1,5 1 54,-1-1 1,5-4-996,-4-1 531,6 0 210,-3-6 0,6 0 0,0-2 0</inkml:trace>
  <inkml:trace contextRef="#ctx0" brushRef="#br0">17403 2630 7997,'8'6'0,"-2"2"0,-6 6 0,0 7 0,0 3 0,0 3 0,-1 1 0,-4 0 0,3-1 92,-2-3 1,-3 1 236,2-6 1,1 0-315,4-5 172,0-6-826,0-1 516,0-7 1,1-7-412,4-2 0,-3-4 212,2-1 0,3 0 36,-3 0 1,3-1 286,-3 1 0,0 0 0,5 0 0,-4-1 3,4 1 1,-1 5-56,2-1 0,1 6 679,-6-6-273,6 7 69,-4-3 1,3 6 143,-1 0-329,-5 6 1,2 2-138,-6 6 0,0 0 121,0 0-364,-6 1 0,-2-1 80,-7 0 1,1 0-350,0 1 0,1-6 165,4 0 1,-4-5 244,4 0 0,-4-2 0,-1-2 0</inkml:trace>
  <inkml:trace contextRef="#ctx0" brushRef="#br0">17559 2602 7997,'15'0'0,"-6"-5"10,1 0 1,-1-4 169,5 4 0,0-5 209,1 6-185,-1-1-209,0 5 0,-6 6-331,-3 4 1,-4 2 160,-1 3 0,-6 5-102,-3 4 1,-4-2 7,-1 2 194,-1-1 0,3-1-88,2-3 0,-2-3 68,2-2 0,4-4 332,1-1-225,4-5 190,1 2 1,1-6 108,4 0-233,3 0 1,6 0-44,0 0 1,0 0 13,1 0 0,-6-5-243,1 0 173,-1 1-183,-1 4 193,-2 0 1,-7 1-136,-4 4 1,-3 3 109,-6 6 1,-5 0 24,0 1 1,0-1 33,5 0 0,-5 0 127,0 0 0,1 1-31,9-1 1,-2-5 209,6 1 1,0-6 412,5 6-484,0-1 0,7-1-276,2-3 0,4-3 139,1-2 1,2 0-248,3 0 1,1-7-181,4-2 1,1-4-267,-6-1 1,0 0 571,-4 0 0,-1-1 0,0 1 0</inkml:trace>
  <inkml:trace contextRef="#ctx0" brushRef="#br0">17630 2872 7997,'13'1'30,"-3"4"0,-4 3 206,-6 6 1,0 0-33,0 1 1,-2 4-74,-2-1 1,0 3-200,-5-2 1,6-3 142,-2 3-858,3-3 452,2-2 331,0-6 0,7-8 0,1-8 0</inkml:trace>
  <inkml:trace contextRef="#ctx0" brushRef="#br0">17815 2673 7997,'8'0'-247,"5"0"0,-12 6 741,4 3-425,-3 4 0,-2 8-73,0 2 1,-2 4 97,-3 2 1,4-6-354,-4 1 1,3-7-60,2 2-72,0-3 9,0-8 255,0-2 1,0-25-1,0-4 1</inkml:trace>
  <inkml:trace contextRef="#ctx0" brushRef="#br0">17915 2474 7997,'8'1'-381,"-4"4"0,0 3 759,0 6 0,-2 5-61,3 0 0,-4 8-198,-1 1 1,0 7 25,0 8 1,0-5 214,0 0 1,0 1-131,0 8 0,2-2-185,3 2 1,-4-8 73,4-1 1,1-6-168,-1 1 1,0-4 164,-5-6 152,0-2-307,0-7 0,-7-6 110,-2-3 0,-4-4-493,-1-1 0,-7-6 190,-2-4 0,1-2-613,-2-2 0,0-1 844,-4 1 0,-1-6 0,1-2 0</inkml:trace>
  <inkml:trace contextRef="#ctx0" brushRef="#br0">18142 2488 7566,'0'8'-410,"0"4"106,0-4 179,0 7 26,0 5 1467,0 2-586,0 13-452,0 1 1,0 5-103,0-3 0,0 2-37,0-7 0,0 5 0,0-5 0,0-5-198,0-4 0,2-7-164,3 2 0,-2-3-58,6-2 1,-4-6 13,4-3-318,1-3 1,3-4 214,-4-3 0,-3-3-369,-6-6 1,0-2 56,0-3 630,0 4 0,0-12 0,0 5 0</inkml:trace>
  <inkml:trace contextRef="#ctx0" brushRef="#br0">18199 2573 7884,'2'-8'-36,"2"4"0,0-3 132,5 2 1,-4 1 211,4 4-207,-6 0 1,9 1 115,-8 4 1,6 3-335,-6 6 1,1 0 102,-5 1 1,0-1-143,0 0 0,-1 5 101,-4 0 0,3 0-225,-2-5-64,-4 0-128,6 1 187,-4-8 221,6 0 1,6-7 95,4 0-96,2 0 0,2-5 140,1 0 0,-1 1-122,0 4 0,-4 1 213,-1 4 0,-6 3-103,2 6 0,-3 2 203,-2 3 0,0-2-8,0 7 1,-7-5-34,-2 4 1,2 0-30,3 0 10,2-2-1007,2-7 632,0 0 0,6-7 168,4-7 0,9-13 0,3-9 0</inkml:trace>
  <inkml:trace contextRef="#ctx0" brushRef="#br0">18611 2516 7889,'-9'0'-265,"0"0"1,-6 0 699,-4 0 1,-4 7-80,4 2 1,-5 4-293,5 1 1,-5 5 105,5 0 0,5 5-227,5-5 0,6-1 82,-2-3 1,5-1-299,5 0 1,2 0 115,8 1 0,0-6 11,4 1 0,-3-6-34,3 6 1,-3-6 49,-2 6 1,0-5 273,1 4 0,-6-1-144,1 2 1,-7 2 282,1-2 0,-2 4-123,-2 5 1,-2-3 122,-2 3 0,-4-4-83,-6 0 0,-1-3-100,1-2 1,0 1-170,0-7 0,0 6-353,-1-5 0,6-1-1120,-1-4 1542,1 0 0,-5-6 0,-1-2 0</inkml:trace>
  <inkml:trace contextRef="#ctx0" brushRef="#br0">18526 2786 7889,'21'-7'-453,"-4"-6"317,7 3 0,-1-2 390,6-2 1,-1-1-89,1 1 1,-7 0-196,-3 0 1,-3 4-105,-2 1 0,-5 6-780,1-2 913,-7 3 0,-3 2 0,-8 0 0</inkml:trace>
  <inkml:trace contextRef="#ctx0" brushRef="#br0">18654 2573 7475,'0'14'1157,"0"1"1,0 5-670,0 4 0,-1 9-89,-4 5 1,3 3 91,-3 2 0,4-5-230,1-1 0,0-3-250,0 4 0,6-13-366,4-1 0,4-9-706,5-5 0,3-4 1061,6-6 0,7-6 0,2-2 0</inkml:trace>
  <inkml:trace contextRef="#ctx0" brushRef="#br0">18882 2474 7890,'1'-8'309,"4"3"0,3-1 113,6 1-349,7 0 0,1 0-146,6 1 0,1-1-775,-1 5 622,0-6 1,1 4-88,-1-3 0,-6-1 155,-3 1 1,-3 1-344,-2 4 501,-6 0 0,-1 0 0,-7 0 0</inkml:trace>
  <inkml:trace contextRef="#ctx0" brushRef="#br0">19066 2516 7890,'-4'15'-110,"-1"-1"0,0 5 73,5 0 0,0 6 807,0-1 1,-1 4-326,-4 5 0,3-3-271,-2 3 1,-3-3-330,3-1 0,-6-2 132,5-4 1,1 3-230,4-7 1,0-5 165,0-5 0,1-4-1517,4 5 1603,-4-7 0,12-3 0,-5-8 0</inkml:trace>
  <inkml:trace contextRef="#ctx0" brushRef="#br0">19123 2644 7890,'15'-14'0,"-1"0"0,0 1-229,0 4 1,2-4 46,3 4 0,-5 1 73,0-2-756,1 7 865,-8-3 0,1 6 0,-8 0 0,-8 0 0</inkml:trace>
  <inkml:trace contextRef="#ctx0" brushRef="#br0">19109 2730 7890,'5'9'-737,"0"1"1,1-3 1469,-1 3 1,-4 3-222,4-4 1,-3 4-361,-2 1 0,0 5 2,0 0 1,0 0-171,0-5 1,0-5 181,0 1-141,0-1-443,0-1 283,0-1 0,0-9-326,0-3 0,4-4 184,1-10 0,6-2-160,-1-2 1,7-4 182,2 3 1,0 2 162,-5-2 0,5 7 68,0-2 0,0 3 23,-5 2 0,0 6 225,1 3 0,-6 4-123,1 1 0,-7 6 533,1 3 0,-2 4-279,-2 1 0,-2 2 307,-2 3 1,1-3-253,-7 3 1,1-2-197,-6 2 0,1-3-44,0 3 0,0-8-62,-1-2-592,1 1 1,0-2 151,0-3-1391,6-4 1722,2-13 0,-1-4 0,-1-13 0</inkml:trace>
  <inkml:trace contextRef="#ctx0" brushRef="#br0">19550 2360 7890,'28'-13'0,"1"4"0,-1-4 364,1 4 0,-7 2-22,-3 3 0,-8 2-321,-2 2 0,-6 2 78,2 2 1,-10 6-237,-4 9 1,-10 3 84,-5 6 0,-3 2-87,-1 4 1,1-9-16,3 3 0,-1-4-21,6 0 1,0-4-149,5-6 1,0-1-860,0-3 1182,-1-4 0,-5-6 0,-2 0 0</inkml:trace>
  <inkml:trace contextRef="#ctx0" brushRef="#br0">19379 2531 7890,'10'1'218,"-1"4"0,-6 3 101,2 6 1,3 2 170,1 3 0,-1 3-252,2 6 0,-5-4-153,4 0 1,-6-2 86,2 1 0,1 3-114,-1-7 1,0 0-554,-5-5 285,0 0-526,6 7 1,-4-6-34,2 4-531,-2-9 929,-2-4 0,-5-7 371,0-4 0,1-5 0,4-9 0,1-3 0,4-6 0,-2 4 0,7 0 0,-1-4 0,5-5 0,7 0 0,3 4 0,2 1 0,3-1 0,-1 7-54,1 3 1,4 4 106,0 0 0,-3 1 498,-1 0 1,-9 6-204,9 3 1,-10-1 698,-1 1-561,-2 0 1,-3 12 83,-4 2 0,-2 4-272,-7 1 1,0 2-83,0 3 0,0 3-324,0 6 0,-2 6 157,-3-1 0,2 5-584,-6-5 1,4 0 117,-4-5 1,1-1-92,-2-3 0,-1 1-467,6-6 286,-6-6 1,3-2 322,-6-6 0,0-1 366,0-4 0,-7-6 0,-1-2 0</inkml:trace>
  <inkml:trace contextRef="#ctx0" brushRef="#br0">19592 2545 7890,'10'1'-20,"-1"4"0,-5 3 188,0 6 0,-2 2 118,-2 3 0,0 3-176,0 6 0,-2 1-152,-2-1 0,2-1-203,-3-3 1,-1 3 193,1-4 0,0-2-476,5-2 0,0-3 144,0-2 383,0-6 0,-6 4 0,-2-4 0</inkml:trace>
  <inkml:trace contextRef="#ctx0" brushRef="#br0">19720 2559 7890,'0'14'328,"0"0"-338,0 1 0,0-1 82,0 0 1,-6 5-304,-3 0 0,-4 0 158,-1-5 0,4 0-954,1 1 1027,-1-8 0,-4 6 0,0-5 0</inkml:trace>
  <inkml:trace contextRef="#ctx0" brushRef="#br0">19564 2715 7890,'14'0'-127,"0"-1"29,1-4 0,1 2 115,2-7 1,-2 7-156,3-2 1,-3 4-126,-2 1 0,0 0 15,1 0 49,-7 0 222,-2 0 0,-8 6-92,-2 4 0,-6 2 71,-9 3 0,2 0-65,-7 4 0,-4-3 27,-6 3 1,1 2 13,5-2 1,6 0 177,3-5-164,3 0 1,6 0 73,1 0 1,7-6-65,2-3 0,2-3 201,7-2 1,6 0-47,4 0 0,6 0 85,-1 0 1,1 0-129,-1 0 0,2 0 114,-2 0 0,-2 0-129,2 0 1,-7 0 25,2 0 0,-3 0-374,-2 0 93,-6 0 156,-1 0 0,-1 0 0,2 0 0</inkml:trace>
  <inkml:trace contextRef="#ctx0" brushRef="#br0">17247 3284 7933,'0'-8'-63,"0"2"1,0 9-121,0 6 124,0 1 285,0 23 0,0-6 209,0 16 1,0-4-127,0 8 1,0 2-12,0-1 0,0-1-200,0-4-50,0-1 1,0-4 101,0 0 1,6-6-125,3 1 0,4-9 305,1-5-168,0-3 1,1-9-1591,-1-2 1,-1-5 100,-4-5 1326,-3-2 0,1-14 0,1-1 0</inkml:trace>
  <inkml:trace contextRef="#ctx0" brushRef="#br0">17389 3469 7933,'14'0'0,"0"0"0,-4 0-18,-1 0 1,-1 1 133,2 4 0,-4 3-229,-6 6 0,0 0 102,0 1 1,-2-1-119,-2 0 0,-4 5 65,-7 0 1,1 0 54,0-5 129,0 0-155,0 1-186,6-7 233,1-2 0,9-6 1,3 0 0,7 0 18,7 0 0,2-5 0,-2 0 1,-3 1-19,2 4 0,0-5-33,1 0 1,-8 0 28,3 5-3,-3 7 1,2 1 92,-4 6 0,-2 0 130,-7 0 0,0 0-118,0 1 0,0 4-48,0 0 0,-5 0-505,0-5 211,0 0 231,5-6 0,0-2 0,0-6 0</inkml:trace>
  <inkml:trace contextRef="#ctx0" brushRef="#br0">17702 3526 7933,'0'-10'157,"0"1"1,-7 6 319,-2-2 0,1 8-430,-2 2 0,1 6 95,-5-2 1,6-1-245,3 2 1,3-1 60,2 5-33,0 1 1,7-1 106,2 0 0,4-5-291,1 1 0,2-5 63,3 4 1,-3-1-37,3 2 1,-4 2 391,0-2 1,-1 2-69,0 2 0,-6 1 116,-3-1 0,-4 0-60,-1 0 1,-6 5 28,-4 0 0,3 0-166,-3-5 0,1 1-44,-6-1 1,1-1-212,0-4-292,0-3 1,0-6-761,-1 0 1295,7-6 0,-4-15 0,4-9 0</inkml:trace>
  <inkml:trace contextRef="#ctx0" brushRef="#br0">17787 3597 7933,'20'0'126,"-2"0"107,5 0 1,-4 0-188,5 0 0,-2-7 129,2-2 1,1 1 91,-6-1 0,0-1-255,-5-4 1,-1 4-276,-4 1 0,2 4-142,-6-4-396,0 6 184,-5-10 0,-6 10 129,-4-7 488,-2 7 0,-3-3 0,1 6 0,0 0 0,0 0 0,4 0-46,1 0 1,4 0-60,-5 0 333,7 0 1,-3 6 350,6 4 0,0 2-6,0 2 1,0 2-183,0 3 0,0-1 251,0 5 0,0 1-220,0 4 1,0 1-199,0-1 1,2-4-5,2 0 0,-1-7-326,7 2 0,-1-3-242,6-2 0,-1-6-351,0-3 1,0-4-1354,1-1 2052,-1-6 0,0-2 0,0-6 0</inkml:trace>
  <inkml:trace contextRef="#ctx0" brushRef="#br0">18199 3739 7898,'8'1'0,"-3"4"322,-4 3 1,1 6-323,3 1 0,-4 5 0,6 2 0</inkml:trace>
  <inkml:trace contextRef="#ctx0" brushRef="#br0">18611 3398 7892,'-14'0'5,"0"0"1,0 1 97,0 4 196,-7 3-83,5 12 17,-11-4 1,10 11 169,-7-3 1,7 3-80,-2 1-308,10-6 134,-4 5 201,11-11-638,-4 4 256,12-12 1,2-1 215,6-7-537,1 0 0,0-7-324,4-2 431,-3-4 107,11-7 0,-11 4-275,3-3 1,-3 3 138,-2 2 1,0 1 190,0 4 27,-6-4-168,-2 12 579,-6 1 1,0 7-125,0 8 227,0-1-267,0 0 0,2 0-8,3 1-214,-4-1-487,12 0 0,-5-6 264,6-3 1,-4-5 253,-1-5 0,1-3 0,4-6 0</inkml:trace>
  <inkml:trace contextRef="#ctx0" brushRef="#br0">18725 3412 7695,'0'16'666,"0"3"0,0-2-167,0 7 0,0-2-101,0 2 0,0 7-108,0-2 0,0 2-21,0-2 1,0 1-140,0 3 0,0 3 194,0 7-374,7-7 0,-6 4-189,4-7 1,1 0-191,-1-5 1,4-6-1522,-4-3 707,0-3 576,1-8 346,-4-2 0,4-12-337,-6-3 658,0-10 0,0-10 0,-6-7 0,-2-7 0</inkml:trace>
  <inkml:trace contextRef="#ctx0" brushRef="#br0">18697 3511 7892,'0'-20'-71,"6"4"0,2-3-78,6 10 1,-4-2 525,-1 6 1,1 0-37,4 5 0,0-1-277,0-4 1,1 3 112,-1-2 0,0 2 21,0 2 0,0-5-16,1 0 0,-6 1 186,1 4-405,-7 0 0,3 1 87,-6 4 1,0 3-77,0 6 0,-8 7 76,-6 2 1,0 6-86,-5 4 0,3-1 50,2 5 1,1-6-294,4-3 1,2-1 277,7-8 0,-6 0 0,-2-5 0</inkml:trace>
  <inkml:trace contextRef="#ctx0" brushRef="#br0">19024 3355 8018,'-8'10'533,"3"-1"1,4 2-282,1 8 0,0-2-27,0 7 1,0 0 8,0 4 1,0 1 27,0-1 0,4 2-233,1 3 0,1-3 71,-1 3-3,-3 4 0,9-6-109,-7 7 0,8-6-203,-3 1 0,-3-8-437,-1-1 1,-3-7-670,-2 2 469,0-9-28,0-4 880,0-18 0,-13-11 0,-3-13 0</inkml:trace>
  <inkml:trace contextRef="#ctx0" brushRef="#br0">18967 3469 7876,'13'-10'-356,"-4"1"0,4 6 178,-4-2 0,4-1 626,1 1 0,2-5-101,3 6 1,-3-1 56,3 5 0,-4 0-117,0 0 1,-6 0-64,0 0 0,-4 6-63,5 4 0,-7 2-133,2 3 0,-5 0-30,-5 4 0,2-1 137,-7 5 0,1 0-523,-5 0 0,-1-2 205,1-7 0,1 0-1328,4 0 820,-4 1 691,12-1 0,-12-6 0,5-2 0</inkml:trace>
  <inkml:trace contextRef="#ctx0" brushRef="#br0">19152 3668 7876,'16'-2'-431,"2"-2"0,-2-4 760,3-7 0,-1 1 10,1 0 1,-2 0-204,7 0 0,-7-2 60,2-3 0,-3 3-199,-2-3 1,-6 3-141,-3 2 0,-2 5-470,2-1 427,-4 1 1,4 1-102,-10 3 1,-3 3 128,-6 2 1,0 0 51,0 0 1,-1 7 302,1 2 0,5 2-126,-1-1 0,2 7 450,-1-3 1,1 4-221,3-4 1,4 2-65,-4 3 0,3-4 190,2 4 0,0-3 228,0-2 1,5 1-382,0-1 0,1 0-314,-1 0 0,1-4-786,4-1 1,2-4 224,-2 4 601,2-5 0,3 2 0,-1-6 0</inkml:trace>
  <inkml:trace contextRef="#ctx0" brushRef="#br0">19564 3483 7791,'-14'0'1392,"6"0"-1175,-5 6 0,5 2-28,-6 6 1,5 2-113,-1 3 1,5-3-225,-4 3 0,6-3 178,-2-2 1,4 0-73,1 0 0,0 1 187,0-1-154,0 0 0,1-6-78,4-3 106,-4-4-6,12-1 0,-5-1-221,6-4 236,0-3-144,1-6 1,0-7-189,4-2 0,-3-4 77,3-2 1,2 1-88,-2-1 1,0-1 186,-5-3 0,5 2 26,0-7 0,-2 6 155,-7-1-207,2-3 44,-10 6 0,4 0 309,-6 6-82,0 7 132,0-4 0,-1 12 636,-4-1-152,3 7 177,-10-3-570,4 6 0,0 6 20,3 3 0,-1 4-99,1 1-54,0 7 0,5-4 140,0 7-240,-6 6 51,4 0 1,-6 9 161,4-5-159,2 5 0,-4-4-107,6 3 1,0 1-182,0-6 0,0 4-379,0-9 1,6 2-1849,4-11 2352,2 0 0,15-5 0,3 0 0</inkml:trace>
  <inkml:trace contextRef="#ctx0" brushRef="#br0">20047 3142 7925,'-9'0'-402,"0"0"843,5 0 1,-7 6-265,7 4 0,-3 2-171,2 2 0,4 7 142,-4 3 0,2 3 7,-2 1 1,4 5 59,-4 0 1,3 5 136,2-5 1,0 7-271,0-2-21,0-3 0,7-1-673,2-5 1,4-7 363,1-3 1,5-10-662,0-4 0,6-5 159,-1-5 750,-4-3 0,7-12 0,-5-2 0</inkml:trace>
  <inkml:trace contextRef="#ctx0" brushRef="#br0">20204 3284 7800,'8'6'126,"-2"2"1,-6 11 54,0 0 0,0 6 124,0-1 0,-5 1-197,1-1 1,-3-2-10,3-3 1,2-3-31,-3 3 0,4-8 75,1-2-110,-7-5-233,6 2 1,-4-12-404,10-4 367,-4-3 18,12-7 0,-10-2-130,7-7 1,-1 1 74,5 0 0,1-3 63,-1-2 1,2 3 77,2-3 0,-2 8 162,3 1 1,2 12 443,-2-3-189,0 11 1,-5-3 0,-1 15 210,-4 6 1,-3 7 94,-6 7-246,0 1-81,0-1 0,-1 1-112,-4-1 0,3 1 79,-2-1 0,1-4-720,-2-1 253,3-5-519,-4 2 27,6-6 0,1-6-513,4-3 1240,-3-3 0,10-9 0,-4-1 0</inkml:trace>
  <inkml:trace contextRef="#ctx0" brushRef="#br0">20460 3426 7902,'8'0'-202,"4"0"-52,-2 0 1,2-1 991,3-4-239,-1 3-232,0-4 0,0 4-68,1-2-130,-8-4 1,6-6-237,-3-1 108,-4 7 0,5-9-27,-6 3 1,-1-4-167,-4 4 0,0 0-453,0 0 371,0 0 207,0-1 1,-1 3-269,-4 2 319,-3 4 1,-6 6-71,0 0 1,4 0-73,1 0 218,-1 6 0,1 4 0,-1 9 0,7-2 167,-2 7 0,2-5 479,-1 4 0,2-1 654,-3 2-671,4 3-256,1-11 0,4 4 460,1-5-426,6-1-370,-3-6 1,2 4-640,-1-2 341,1-4 0,4 2-398,0-3 1,-5-4-285,1 4 208,-1-3 1,6-9 11,-1-2 723,-6-4 0,-2 5 0,-1-6 0,0 0 0,-1 0 0,-4-7 0,0 5 0,0-3 0,0 2 0,0-7 0,0 2 0,0-1 0,0-3-29,0 7 0,2 0 125,3 5 431,-4 6-89,5 2 0,-1 7 240,0 4-356,0 9-78,1 9 0,-4 5 127,2 0 1,-2 1-83,-2-1 1,1 1-88,4-1 0,-3-1-24,3-3 1,-2-4-126,1-6 1,-2 1 109,3-1-370,3-6-30,0-2 167,-1-6 38,6 0 0,-10-6-443,7-4 212,-7-9-20,10 4 0,-10-8-164,6 4 0,-4-1 156,4-4 1,-5 2 32,0 3 1,3 3 418,-3-3 1,3 10-81,-3 4 112,-2-3-27,11 7 739,-12 1-617,12 8 0,-10 6 46,6 0 0,-4 0 137,5 1 1,-1-3-182,5-2 1,-4 1-112,-1-7 1,-4 3-85,5-3 1,-1-2-211,5 3 0,-4-10-146,-1-4 163,1-4-289,4-8 1,-5-1-398,1-6 0,-5-1 158,4 1 1,-4 0 625,4-1 0,-6 1 0,4-1 0</inkml:trace>
  <inkml:trace contextRef="#ctx0" brushRef="#br0">21355 3099 7842,'-7'2'31,"2"2"0,-1 4 190,1 7 1,-2 0 67,3 4 1,2 10-87,-3 9 1,4 4 12,1 6 1,0-6-24,0 1 0,0 0-13,0-5 0,5 1-261,-1-1 0,1-8 120,-5-6 0,5-7-880,0 2 430,-1-9 64,3-4 172,-6-6 0,5-2-168,-6-2 1,0-4-722,0-7 1064,0 1 0,-6-6 0,-2-2 0</inkml:trace>
  <inkml:trace contextRef="#ctx0" brushRef="#br0">21299 3227 7842,'8'-14'-484,"4"0"1,-9 1 549,7 4 1,-5 2 402,4 7 0,-4 2-144,4 3-131,1 2-77,-2 8 0,3-1-113,-7 0-78,7 0 120,-9 1 1,4 4-83,-6-1 0,0 3 74,0-2 0,-1-3-3,-4 3 0,-1-3-129,-4-2 0,-1 0-561,6 0-373,-6 0 509,10 1 519,-12-8 0,12 6 0,-6-5 0</inkml:trace>
  <inkml:trace contextRef="#ctx0" brushRef="#br0">21654 3199 7842,'-6'-8'0,"-4"3"0,-2 3-67,-3 2 71,-5 7 1,2 5 391,-5 7 0,5 8-60,-1 2 1,4-1-103,0 5-63,1-9 0,6 1 35,4-6 27,2 6-213,2-9 1,2 0-149,2-6 1,4-7 6,6 1 1,2-4-252,3-4 0,-3-6-709,3-9 565,-3 3 280,4-4 1,-4 4-521,3-3 431,-9 3 325,2-4 0,-10 12 0,4 2 13,-6 6 1,0 1-113,0 4 1,0 3 303,0 6 0,0 5 262,0 0 1,0 0 113,0-5-319,0 0 141,0-6-664,6 5 113,-4-12-99,4 6-205,1-7 452,-6-7 0,12-7 0,-5-8 0</inkml:trace>
  <inkml:trace contextRef="#ctx0" brushRef="#br0">21668 3298 7842,'10'0'-348,"-1"0"218,1-6 0,4 4 158,0-2 1,5-3 72,0 3 0,0-8-438,-5 3 198,0 3 1,1-5-302,-1 6 286,0-6 0,-6 8-26,-3-7 180,-4 7 0,6-10 0,1 5 0</inkml:trace>
  <inkml:trace contextRef="#ctx0" brushRef="#br0">21810 3085 7842,'0'11'0,"0"3"0,-4-1 439,-1 11-176,0 6 80,5 0-132,-6 11-69,4-11 1,-4 9 65,6-6 1,0 1-128,0-6 1,0-1-202,0-4 1,5 3-159,-1-7 0,6-5-429,-5-5 1,6-5 706,-2 0 0,4-8 0,1-4 0</inkml:trace>
  <inkml:trace contextRef="#ctx0" brushRef="#br0">21867 3028 7842,'0'14'0,"0"1"81,0 5 0,0-3 527,0 7-324,0 0 1,5 4-122,0 1 0,0-1-197,-5 1 0,0-6 98,0 1 1,0-2-47,0 2 0,0-4 19,0-5-23,0-1 149,0-6-739,0 4 227,0-10 217,0 4 1,1-6 46,4 0 1,-4-6-600,4-4 1,3-2-16,2-2 363,-4-1 152,7 1 184,-6 0 0,8 1 0,-1 4 0,0-4 96,7 12 1,-6-12 1,4 13 127,-9 0 0,1 6 356,-6 8 0,-1 1-231,-4-1 0,0 5 130,0 0 1,-1 4-218,-4-4 1,2 0-137,-7-4-275,7-1 102,-9 0-634,10-6-552,-4-2 1232,6-6 0,-7-6 0,0-2 0</inkml:trace>
  <inkml:trace contextRef="#ctx0" brushRef="#br0">22123 3057 7842,'22'12'-70,"-3"-2"1,-1 2 242,1-2 1,-4 7 353,4 2 1,2 0 455,-2-5-653,6 7 0,-9-4 35,3 7 0,-5-2-103,-4 2 0,1 3-175,-7-4 1,1 4 95,-5 2 0,-6 4-205,-4 0 0,-9 0 85,-4-5 0,-4 1-239,-2-1 0,1-6-345,0-3 0,1-4-1320,3-6 1841,-3-3 0,11-6 0,-4 0 0</inkml:trace>
  <inkml:trace contextRef="#ctx0" brushRef="#br0">22493 3469 7763,'14'0'0,"-4"0"817,-1 0-817,-6 0 0,10 6 0,-5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23659 16861,'-24'6,"5"-4,19 10,25-10,-6-2,38-8,-9-6,4 4,-5 1,-1 4,6-4,-1 5,1 0,-3-3,-7 3,1-1,0 5,-1 0,1 0,1 0,4 0,2 0,7 0,0 0,0 0,-7 0,-2 0,-4 1,-1 4,-5-3,-1 2,1-2,14 3,1 0,-1-1,-10-4,-4 0,0 0,-6 0,9 0,-11 0,-2-6,-7 4,-13-10,4 10,-10-11,4 6,-12-1,-8 1,-15 1,-12 4,-6-2,-1 2,6 2,-2 0,-4 0,4 0,-3 0,-2 5,1 0,-12 4,-1-4,-14 4,35-6,0-1,-1 3,0 1,0-1,1 0,-33 1,7-1,1 1,-1-1,4-1,10-4,3 0,0 0,-1-6,-1-2,15-6,15 6,15-5,19 6,-4-1,5 1,-1 7,-12 0,18 0,-9 0,23 0,0 0,4 0,5 0,-1 0,11 0,1 5,3 0,16 0,8-5,-35 2,0 0,5 1,0-1,-1 1,0-1,-2-2,0 0,0 0,-2 0,-2 0,-1 0,3-2,0-1,1 1,-2-1,-1 0,-2 0,35-2,-10 4,-4-4,-10-1,-5 1,-9 0,10-1,-10 4,-8-4,-11 6,-57 0,9-2,-28-2,1 2,-6-3,-12 4,27 0,-1 2,1 1,1 0,-4 1,0-1,5 1,2-1,-38-2,4 5,34-3,0 0,3 3,-2 0,-3-3,0 1,2 1,1 1,1-3,1 1,-35 8,8-2,-1-1,7 2,-7-7,1 2,1 1,4-1,7-1,6-4,11-6,10-8,15-2,20-11,7 11,14 2,18 3,6 6,2 1,-7 4,9 0,5 0,-2 0,-3 0,1 0,14 0,10 0,-34 0,1 0,1 0,0 0,1 0,-1 0,-4 0,-1 1,-2 2,1-1,0-1,1 0,1 1,0 0,-3 1,0 1,33 0,-10 3,-8-3,-13-2,-3 11,-17-5,-3 6,-29-2,-16-2,-11-2,-12-3,-12-4,-12 4,-9-4,37 0,1-2,-3 1,1 0,-37 0,29 0,-3 0,-4 0,0 0,1 0,0 0,3 0,1 0,2 0,0 0,0 1,0-2,1-1,1 0,-3-1,1 1,5-1,1 1,3 2,1 0,-31 0,12 0,8 2,6 3,9 2,3 8,13-1,14 6,34-5,21-1,18-2,6-7,-24-4,2-2,7 0,2-3,1-1,0-1,3 2,0-1,2-1,1 1,4 0,0 0,0 0,-1-1,-1 4,-1 0,1-1,0 1,-3 2,0 0,1 0,0 0,-1 0,0 0,-7 0,-2 0,-9 0,-2 0,36 0,-4 0,-14 0,-5 0,-10 0,8 0,-23-6,-5 4,-71-4,-1 6,4 0,-3 0,-32 1,5 4,27-2,-2 2,-3 2,-1 0,-5 0,-1 0,1 0,1 1,2-1,1 0,8 0,1 0,1 0,1 0,0 0,0 0,0 1,-1-1,-1 0,-1 0,-36 7,3 0,10 0,4 1,8-1,2 0,13 0,-2 1,25-1,18-6,21-4,7-2,13-2,11-2,17-2,-30 2,1 1,5-4,1 0,-1 3,-1-1,2-1,-1-1,-5 1,0 0,1-1,-1 0,1 0,0-1,-1 4,1 0,1-1,-1-1,33 0,-13 2,-11-3,-6 4,-4 1,-12 0,-9 6,-53 2,-10 5,3-8,-3-1,2 0,-1 0,-1-1,-1-1,-5-1,-2-1,-1 2,-2 1,-5 0,-2 0,-4 0,0-1,-1 1,0-1,1-2,0 0,-2 0,-1 0,5 0,1 0,4-2,0-1,0 2,1-3,10-3,3-1,-28-7,6-2,8-4,5-1,10-6,15 6,36-5,10 3,18 4,5 1,17 1,17-1,-37 11,2 1,6-3,1 1,-2 0,1 2,0 0,1 0,0 0,0-1,-3 1,0 0,3 0,1 0,-2 0,0 0,1 2,-1 0,-1 0,-2 1,35-4,-12-2,-14-2,9 10,-18-4,-14 6,-25 1,-29 4,-9 1,-10 4,-14 3,-9-4,24-5,-3 0,-4 1,-1-1,-4-2,0 0,2 0,0 0,0 0,0 0,2 0,0 0,-2-1,0 0,0 1,0 1,1 0,1 0,4-1,2 1,-32 1,19-4,13 0,3 7,23-6,6 12,45-5,19 6,27-6,-33-5,3-1,7-1,3-1,4 1,2-2,5-1,1-2,2-1,0 0,1 1,-1 1,3-2,0 0,-1 1,0 0,-4-1,0 1,0-1,0 2,3 0,-1 1,-8 1,-2 0,0-1,-2 0,-8 1,-1 0,1 1,-1 0,-9 0,-1 0,24 0,-9 0,-14 0,-19 6,-31 7,-31 6,-25 0,-13-5,33-7,-1 0,0 1,-2-1,-4 0,-1 0,-3 0,-1 0,-4 0,-2 0,-7 1,-1-1,4-1,2 0,3-1,1 0,2 0,1 1,0-4,3 0,6 1,2-1,-31-2,22 0,7 7,23 0,16 8,40-3,25-2,19 1,0-6,-36-3,2-1,0-3,1-1,0 2,1-1,1-3,0 0,-2 1,-1-1,1-2,0 0,29-12,-10 0,-10 6,3-6,-17 16,-9-16,-31 19,-22 0,-18 6,-20 9,-11 0,29-6,-2 1,3 1,1 0,-1 3,1 1,2-1,1 0,-32 15,1-1,4 1,3-1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9327 5089,'-23'0,"-3"-6,25-2,-6 0,7-4,13 10,-3-4,4 6,-2 0,-4 0,6 0,7 6,7 8,15 8,8 13,-1-5,-1 5,-6-13,-7-8,-1-7,-13-7,-8 0,-1 0,-12-7,-13-7,-6-2,-16-4,-1-1,-1 5,-1-4,9 12,7 2,7 6,6 0,27 19,-6-8,26 22,-10-17,1 4,-2-6,-1 1,-11-7,4-2,-5 0,-8-4,6 4,-5-6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10095 5161,'-8'-24,"2"5,-1 19,0 0,-8 6,-5 2,-9 6,-13 7,-9-5,1-2,-12-1,7-6,-7 8,5-1,10 0,-5 2,-10 3,-7-2,-7 7,0 0,5 4,0 7,0 3,32-21,0 0,-3 4,-1 1,-4-1,-1 1,0-1,0 2,0 3,1 0,1-3,0 0,4 2,-1-1,-3-2,-1-1,-3 0,0 0,1 1,-1-1,-2 0,0 0,3-1,1-2,1 1,-1 0,1-1,0 1,-3-1,0 2,-2 0,0 1,0-2,0 0,-1 1,1 1,3 0,-1 0,-2 1,0-1,0 0,-1 1,-1-1,-1 0,3 0,0 1,0-1,1 0,4 1,0-1,-5 3,1 0,1-1,0 1,-3 0,1-1,1-2,2 1,1 1,1 1,6 0,2 0,-3 2,0 0,2-2,-1-1,0 3,-1 0,-1-2,0 0,4 0,1-1,2-1,1-1,-25 17,8 0,6-7,-2 2,4-3,2-1,-1-1,0 1,7-7,-11 5,21-18,-7 10,35-30,12-3,8-11,16-9,6 0,8-4,5-8,5 3,-2-4,-28 23,2 0,3 2,0 0,6-2,0 1,0 0,1 2,3-1,0 1,-5 0,-1-1,-1 1,0 0,-2 0,0 1,0 0,0 2,3-2,1 0,3 3,1 1,-4-1,-1 1,-2 2,-2-1,33-13,-9 0,-4 1,-10 3,-2-3,2 3,-3-2,-1-3,0 7,-1-5,-5 5,-9 6,-14 4,-14 12,-25 11,-13 3,-3 5,-2 0,4 3,-9 6,3 2,-3 4,1-3,-10 7,-5 5,25-20,-1 1,-4 3,0 0,-3-1,0 0,2 2,0 1,3 1,0 1,2 1,0 0,-2 1,-1 0,-3 1,-2 0,-1-3,0-1,-1-1,1-1,4-2,1 0,2 0,1 1,0 1,2 0,0-1,1-1,0 0,1 0,-30 20,29-24,0 0,-31 16,1-13,15 8,9-23,-6 9,17-12,-4 1,21-8,15-14,13-10,1 4,27-12,1 4,14-4,0 4,6-2,8-3,0 3,-36 10,0-1,31-17,-28 15,0 0,-1-1,2 0,6-2,3-1,1 1,1 0,2-2,-1 0,-1 0,0-1,-2-2,0-1,1-1,1 0,1 0,1 1,5-2,0 2,-3 4,-1 1,0-2,-1 1,-3 4,0 0,0 1,1-1,2-1,2 1,3 0,0 1,-2-2,-1 1,-6 0,-2 0,1 2,0 0,-2-2,0 1,0 1,1 1,2 2,-1 0,-1-1,-2 1,-3 2,-1 0,-2 1,0-1,28-11,-1-1,-4 1,-2-1,2 1,-4 0,-5-1,-3 1,-6-1,-7 7,-1-9,-10 5,7-8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15185 12056 7976,'0'-10'153,"0"1"443,0 5 0,0-3-37,0 2-538,0-3 257,0 0-228,0-5 0,0 10 105,0-6 1,2 6 27,2-2-62,-2 3 1,11 2 65,-4 0-141,4 0 1,1 0 74,0 0 1,2 0-180,3 0 0,-2 0 110,7 0 1,-5 0-102,5 0 0,-1 0 62,6 0 0,-1 2-70,1 3 1,-1-4 64,0 4 1,-4-4-9,0-1 0,-5 0-15,4 0 0,-5 0 0,1 0 1,1 0 26,-1 0 1,0 0 0,-5 0 0,1 0 218,-1 0 1,5 0-131,0 0 1,6 0 12,-1 0 1,-2 0-5,2 0 1,4 0 8,5 0 0,0 0 31,-4 0 1,-1 0 77,1 0 1,-1 0 22,1 0 1,-1 0-65,0 0 1,1-4-211,-1-1 0,1 0 157,-1 5 1,1-5-141,-1 1 1,7-7 17,3 1 1,9-2-190,5-3 0,4 1 48,0 0 0,1 0-100,0-1 1,-8 1 312,-6 0 1,-2 6-78,-8 3 0,0-1 349,-4 1 1,-1 1-113,1 4 1,-3 1-168,-2 4 1,6 1-56,-6 4 0,7 2-99,-2-2 1,-1-2-78,5 1 1,2-6 73,-2 2 0,5-3 8,-5-2 0,5 0 57,-4 0 1,-1 0 104,-5 0 1,1 0-86,-1 0 1,0 0 82,1 0 0,1 0-67,3 0 1,-3 0 28,3 0 1,2-2-66,-2-3 1,7 4 52,-2-4 1,1 3-220,-1 2 1,1-1 117,-5-4 0,4 4 15,-5-4 0,5 2 7,-5-2 1,5 3 29,-5-2 0,6 2 28,-1 2 1,2 0 117,-2 0 0,3 0-99,-3 0 1,-4 0 21,0 0 0,0 0-46,0 0 1,-3 5 16,-7 0 1,7-1-94,-2-4 0,3 0 88,-4 0 1,5 0-175,0 0 0,7 0 85,-2 0 1,3 0 34,1 0 1,0 0 56,-5 0 1,3 0 7,-7 0 0,5 0 96,-5 0 1,0 2-81,-4 3 0,-1-4-18,1 4 1,1-4 9,3-1 0,2 2-9,3 3 0,3-4-67,-3 4 0,3-3-6,1-2 0,-4 0 101,0 0 1,-5 0-52,5 0 1,-6 0 52,1 0 0,-3-5-59,-2 0 0,-4 0 153,0 5 0,1 0-119,8 0 0,-1 0-83,6 0 1,-5 0 17,5 0 1,0 0-135,4 0 1,-4 0 110,0 0 1,-1 2-170,0 3 0,-2-4 177,-6 4 1,-1-3-18,1-2 1,-1 0 50,0 0 1,6 0-65,-1 0 0,5-2 304,-5-3 0,6 4-5,-1-4 0,-1-1 26,0 1 1,-5 0-178,1 5 0,-3 0 35,-1 0 0,-1 0-228,1 0 0,-6 0 56,1 0 1,-5 2-91,5 3 1,-5-4 86,4 4 1,1-4-29,4-1 0,-4 2 80,0 3 0,-1-4-2,6 4 1,-1-3 21,1-2 1,-1 4 93,1 1 1,-2 2-13,-4-3 0,4-2-68,-3 3 0,1-4 101,-1-1 0,3 0-80,-4 0 0,4 0-15,2 0 1,-6 0 4,1 0 1,0 0 3,4 0 0,7-5 31,3 1 0,-2-3-2,2 3 0,0 2-68,5-3 0,-1 4 37,1 1 1,-5 0-193,0 0 1,-7 0 62,2 0 1,-2 0-152,-3 0 0,0 0 83,1 0 0,-4 0 111,4 0 0,-4 0 78,8 0 0,3 0 154,2 0 0,3 0-23,2 0 0,-5 0-107,0 0 1,-5 0 142,5 0 0,-7 1-55,3 4 1,-4-3-117,-2 2 0,-4 3 3,-1-3 1,-4 1-129,5-5 0,-5 5 85,5 0 0,-1-1-32,6-4 1,4 0-91,0 0 0,7 0 128,-2 0 0,7 0-14,3 0 1,-2-4-1,-8-1 0,3-1 56,-3 1 1,-2 3 13,2-2 0,-7-3 9,3 2 1,2 1-32,2 4 1,-2 0 13,2 0 1,-2-2-21,2-3 1,8 4 12,-3-4 1,-2 3-50,-3 2 0,-2-1 37,2-4 0,-2 4-43,-2-4 0,-3-1 19,7 1 1,-2-5-2,2 6 0,8-3-12,-3 3 1,4 2 0,1-3 0,-4-1-79,3 1 0,-4 0 84,-5 5 1,1-4-66,-6-1 0,1 0 50,-6 5 1,0 0-21,1 0 0,1 0-7,3 0 1,-1 0-1,6 0 0,0 0 13,4 0 0,1 0 0,-1 0 0,1 0 66,0 0 0,-1 0-60,1 0 0,-5 0 143,0 0 1,0 0-80,5 0 0,-1-5 159,1 1 0,4-1-103,1 5 1,4 0-47,-5 0 0,5 0-45,-4 0 0,-1 0-13,-4 0 1,-5 0-145,0 0 0,-1 0 57,6 0 0,4 0 5,1 0 1,6 0 52,-2 0 1,3-2 60,2-2 0,-7 2-44,-2-3 1,-4 2 14,-1-2 1,-1 4 30,1-4 0,1-1 16,4 1 1,2 0-10,7 5 1,0-1-19,0-4 0,-2 3-95,-3-2 1,-1 2 80,-4 2 0,-1-5-57,6 1 0,-1-1 42,1 5 1,3 0-2,-3 0 0,2 0 21,-2 0 1,2-2 3,-7-2 0,-1 2-122,-8-3 1,8 4 96,-4 1 0,4 0-106,-3 0 0,1 0 93,3 0 0,2 1 76,4 4 0,0-3-49,-5 2 1,-1-2 5,-4-2 1,-5 1 16,0 4 1,-5-3 129,5 3 1,-5 1-83,5-1 1,0 4 14,4-4 1,1 4-76,0-4 1,-1 5 31,1-6 1,-7 3-78,-3-3 1,2-2 48,-2 3 0,1 1-12,-6-1 1,0-1 18,1-4 0,-1 0 3,1 0 1,1 0 69,3 0 0,3 0-73,7 0 1,0 0 11,-1 0 1,2 0-7,4 0 0,-6 0 2,1 0 0,-5 0 13,-5 0 1,-3-1-9,3-4 1,2 4-29,-2-4 1,0 3-7,-4 2 1,4 0-33,0 0 0,0 0 47,-4 0 0,-1-5-28,1 1 1,-6-1 24,1 5 0,-6 0-29,0 0 1,-2 0 14,-2 0 1,1 0 1,-1 0 0,0 0-43,0 0 0,1 0-100,-1 0 0,0 5-349,0-1 0,0 1 193,1-5 1,-6 0 309,1 0 0,-1 7 0,5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5673 7293,'-36'0,"-5"6,5 2,-13 13,4-5,-4 10,2 0,0 2,4-1,5-8,-1 3,-9 6,-2 1,-7-1,0 6,0-1,2 6,3-1,-5 3,0 2,-10 1,28-21,-2 1,1 3,-1 2,-4 1,0 1,2 0,1 0,2-3,-1 1,1 0,0 0,0 2,-1 0,-3-2,-2-1,-3 0,-1 1,-1-1,1 0,4-2,2 1,0 0,2 1,2 0,0 1,-1 0,0 0,-4 2,0 0,-1-2,0 0,-2 2,1 0,5-2,2 0,1-1,2 1,2 2,1 0,-4-1,0 1,-1 3,0-1,1-2,1-1,1-1,0-1,3-1,0-2,-19 15,5-2,9-7,3-2,11-14,4-2,20-32,25-16,13-21,8 0,1 4,7 0,-22 24,2-1,-1 1,0-1,5 1,0-1,-4 3,-1 0,-2 0,-1 0,1 0,0-2,2-2,0-1,1-1,0-1,6-2,1-1,-2 1,1 1,0 0,0 1,-3 1,-3 1,-2 2,-2 1,22-22,-4 2,-4 4,-2 1,-5 5,-4 0,-3 13,5-8,-12 17,4 2,-22 16,-10 12,-4 2,-15 7,0 3,-4 7,-2-2,-3 7,1 5,-6 4,0 7,-4-2,-7 3,-3 2,22-25,0-1,-1 3,0-1,-3 1,0 0,0-1,2 0,2 1,1 0,0-3,1 0,-18 30,4-4,2 0,12 0,-4-13,17 10,0-29,22-1,12-29,12-17,7-21,5-6,4-8,-19 26,1 1,4-1,0 0,2-2,0 0,0 2,1 0,0-1,1-1,0 1,1-2,2-2,-1-1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3128 8999,'8'36,"6"-3,13 5,11 5,3 8,2 10,0 1,-22-27,0 1,1-2,-1 1,1 5,-1 1,0 0,-1 2,-1 4,0 0,1 1,1-1,-2 5,0 0,1-3,1-1,0 0,0-1,1-5,0 1,2 2,0 0,-2-4,0 0,2 2,0-1,-5-3,-1-2,16 25,-4-2,-2-13,0-6,1 7,-1-17,1-2,-13-17,-5-31,-16-9,-3-5,-6-5,-11-11,-4-8,-10-11,18 33,-1-1,-2 0,-1-1,-3-3,-1 0,-1 2,-2 2,1-2,1 0,2 1,1 1,2 1,2-1,1 1,2-1,-18-35,3 3,6 6,3 2,2 13,-3 0,5-9,0 10,1-3,13 21,8 14,27 39,-2 4,13 27,-4 8,-17-27,-1 1,0 5,-1 1,4 8,0 1,0-3,0 1,2 1,1 0,1-1,1-1,0 0,0-1,-1 0,1-1,-2-3,-1 0,-1-4,-1-2,14 23,-1-7,-13-12,0-7,1-1,-10-13,2-8,-43-45,7-1,-1 1,-2-4,-20-30,21 28,0-2,-2-3,0-1,2-4,0-1,-1-2,-1-1,-1-3,1-1,-1-2,1-3,-1-6,1 0,3 4,1 2,2 0,2 1,1 7,3 2,3 4,2 2,-8-29,10 11,2 17,7 10,13 32,6 12,2 32,2 16,6 17,-13-32,1 2,1 7,-1 2,0 5,-1 2,-1 2,1 0,3-1,0 1,2 3,1 1,1-2,1 0,5-1,2-1,0-2,0-2,-1-6,2-3,-2-3,1-2,0-3,1-3,-1-4,0-1,0-2,0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4294 11046,'-8'-38,"-4"11,10 21,2 44,10-3,9 31,-2-4,7-1,6 4,8 6,-19-32,1 1,-1 3,0-1,1 0,-1 0,-2 1,0-1,-1-1,1-1,-3-2,0 0,15 30,-1 3,-1-3,-3 3,-4-5,-6 1,1-12,-1 2,-6-15,-4 1,4-10,-6 2,4-19,-7-18,-4-22,-8-17,-6-16,-6-14,13 29,0-1,-1-1,0 0,-2-6,1 0,0 2,0 0,-1-4,1 0,1 2,-1 2,2 2,1 2,0 2,1 1,-4-25,6 3,-5 6,12 19,1 18,17 45,7 22,1 13,-6 7,-2-1,7 10,-6 1,0-1,3-3,-2-2,0-8,-5 8,-1-14,-4 0,4-16,-5 6,6-17,-6-8,-8-53,-5-7,-9-38,1 0,2 36,-1 0,0-3,0 0,-2-1,0-2,-1 0,1-1,-1-3,2 1,1 2,2 0,0 2,1 0,-6-27,6 10,3 10,6 16,6 18,3 23,4 17,1 25,0 13,1 16,-8-34,0 2,0 5,0 1,0-4,0 0,0-3,1-1,-1 1,0 1,0-1,0-1,0 0,0 0,0 1,0-1,8 37,-1-8,0-11,0-3,0-9,7 7,-5-24,11-4,-12-46,0-15,-11-23,-2 9,4 1,-4 15,4-2,1 19,-6 47,5-2,-6 32,-1-7,-4 2,2 17,-2-34,0 1,3 5,0 1,-3 0,0 1,1 1,-1 1,-2 2,0 0,1 7,2 2,-1 5,1 1,0 2,0 1,-1 1,0 0,-1-3,1-2,2-1,1-2,0-3,0-3,1-6,2-2,-1-2,0-1,0 25,6-9,2-7,6-30,-1-18,-4-36,-2-17,-7-11,0-14,0 29,0-1,-3-2,1 0,-1-2,1-1,-1-1,1 0,2 2,0 0,2 1,1 0,-1 1,1 0,2 0,1 0,-2 2,1 1,1-1,1 2,7-25,0 5,7 13,1 22,0 7,-8 51,-9 15,-5 12,-5 2,-2 6,-8 8,1 0,7-35,0 0,-2 0,-1 1,0 1,1 1,-1 1,1 1,2-2,0-1,-7 37,-1-18,7-5,-4-20,5-14,-2-22,1-19,3-33,4-14,-2 24,1-2,1 2,0-1,1-2,0 0,0-1,0 1,0-1,0 2,5-1,2 1,-1 3,2 1,11-35,0 8,-2 17,7 12,-1 13,11 21,-1 23,-8 24,-11 28,-7-30,-1 0,-3 4,-1 0,0 2,0-1,-1 2,-2-1,-1 0,0 1,-1 4,1 0,-1-5,0-1,0-2,1-2,0 34,-2-15,8-12,-4-9,22 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9924 5232,'-37'0,"-3"6,12 14,-15 4,5 11,-16-13,16 5,-20-13,6 0,0 1,-7-4,-2 3,1 3,7-7,8 2,-3 3,4 0,1 4,-1-1,-3 5,-1 6,-9 4,-4 2,23-18,0-1,-30 15,-3 7,9-6,1 1,-4 2,-1-2,26-15,-1-1,-1 0,-1-1,-1-1,1 0,2 2,1-1,1-1,1 0,-33 14,-2 1,36-14,-2 1,-1-2,-2 0,0 1,-1 1,-3 0,0 1,6-2,0 1,-1 0,1-1,-31 13,33-15,0 0,1 0,-2 0,-4 1,0-1,0 0,0 0,2-2,0 0,-35 12,5-7,5 2,-4 2,4-3,27-6,-1 0,0-2,-1-1,1 3,1 0,-27 7,-2 6,6-1,-1 1,2-1,-1 3,-9-4,3 4,30-13,0 1,-28 11,4-2,9 3,0-3,1 2,-5 3,-6 4,-3 0,3 0,1-4,0-1,6 1,0-1,9 1,3-1,-4 0,4 1,1-1,-6 1,-3-1,-1 1,0-1,5-4,5-1,0 1,-4 9,-1 0,7 1,8-6,-2 1,2-1,-2 0,2 1,2-1,-7 1,6-1,-22 7,9-5,-12 11,8-5,12 1,3-3,12-5,-5-1,5 7,0-5,-5 17,5-10,-7 5,7-5,-5-3,5 3,-6 5,-1 7,1-4,-1 4,7 0,2-5,5-2,1-1,6-10,2 10,6-5,0 7,0-1,0-5,0 4,6-5,2 13,6-5,1 11,5-4,1 4,2-3,-2-9,-2 3,0-4,1-2,-1-7,-3-1,3 1,-3-3,4 24,3-9,11 19,-4-14,5-1,-6 0,-1-6,0-1,-5-5,10-3,-10 9,17 0,-7-1,-6-12,6 10,-3-8,6 16,-1-5,-6 0,-1-1,0 0,1-5,-7-8,5 10,-5-1,0 19,5 0,-5 0,13 0,-5 0,5-1,-7 1,1 0,-1-6,0 4,1-4,-2-1,-4-2,-2-11,-1 17,3-8,-1 17,5-6,-12-6,6 4,-1-5,-4 1,5 4,-7 2,3 0,-2 0,-4-13,-5 10,2-10,6 13,-6-13,5 10,-6-5,8 12,-3-10,-2-13,2 0,3 17,0-3,12 11,-11-7,3-4,-9-10,1 9,-7-4,3 4,-3-9,-2 3,3 2,-2-1,2 6,-4-5,4 6,-2-3,2 2,-4 2,4-7,-3 1,-2-6,4 6,1-1,0 7,-5-2,0-1,0 1,0-7,0 3,6-4,-4 5,10-5,-4-1,7-15,-1-13,0-9,7-25,1-5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25095 13790,'-29'-22,"7"1,8 13,8 2,25 25,11-14,19 4,3-18,-8-5,-6 9,0 0,14 0,0 1,-5-1,-9 5,2 0,7 0,-1 0,6 0,0 0,5 0,-5 0,0 0,-6 0,2 0,-9 0,-1 0,2 0,7 0,4-6,5-4,6 4,0 1,-1 2,-4-2,-6 4,-4-4,-3 3,5 2,8 7,8-6,3 12,-7-4,-4-2,-9-3,2-2,7-2,-5 0,0 0,-3 0,8 0,-1 0,10 0,0-5,5 0,-6 1,-3 4,-5 0,-5 0,1 0,-5 0,5 0,0 0,2 0,2 0,4 0,1 0,-2 1,-8 4,2-3,-7 2,2-2,-1-2,-3 0,8 0,-8 0,3 0,-10 0,9 0,-9 0,11 0,-19 0,-3 0,-19 0,-2 0,-31 0,-7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23474 14742,'-24'-15,"-1"2,17 13,-6 0,6 0,33 0,2 0,35 0,-18-6,18 4,-7-4,6 6,1-5,-10 0,3-4,2 4,-1 0,-4 5,-3-4,-7-1,1 0,12 5,1 0,5 0,-1 2,-12 2,4 0,-5 5,7-6,-2 2,2 1,-2-1,3 0,-3-5,5 0,5 0,1 0,3 0,-3-5,-6 0,0 1,0 4,-5-5,0 0,1-1,3 1,8 3,2-2,2-3,-2 3,-4-1,-10 5,2 0,-7 0,2 0,-2 0,4 0,6 0,1-5,4 0,-4 1,4 4,-4-5,-1 0,-3-4,3 4,-2-4,11 4,-1-6,2 1,-1 2,-9-1,-3 6,-12-2,-5-3,4 6,-11-4,-8 6,-10 0,-12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22450 13548,'-14'-44,"0"3,0 19,-1 8,1 7,0 7,-7 0,-1 0,-12 0,-3 0,-5 0,-14 7,-2 7,-13 8,9 6,10 1,9-1,15 1,-1 5,1 4,0 3,-1 2,1 0,-1-1,6 6,-1-1,8 5,2-4,6-1,8-4,3-2,7-3,5-4,14-5,6-1,10 4,8-4,3-2,-8-12,10-2,-1-2,8 1,-3-6,-2-1,-8-4,-10 0,-1 0,-11 0,-7-6,-11-8,-12-8,0-7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22066 14288,'45'15,"2"-5,8-7,-7-3,5 0,0 0,-3 0,2 0,0 0,5 0,-6 0,4 0,-17 6,-25 10,-32 12,-26 15,13-15,-2 1,-4 5,0 3,-2 5,0 1,-6 4,-2 1,-3 6,-2 1,-3-1,-2 1,17-14,0 1,-1 0,-1-2,1-1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23175 16505,'-8'-42,"2"-1,6 7,6 1,9 19,5 18,4 21,-5 11,-10 8,4 7,-4 3,-1 10,2 4,-7 4,2 1,-4-2,-1-2,0 1,0-7,0 1,0 1,-6-17,4-5,-10-21,10-24,2-18,8-23,6-12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23445 16519,'45'-7,"7"0,-9 7,4 0,0 0,12 7,12 2,-32-5,2 0,6 1,1-1,-1-2,1 0,4 0,0 0,-1-1,-1 0,0-1,0 0,2 0,0 0,1 0,-2 0,-3 0,-2 0,-3 0,-1 0,29 0,0 0,-14-2,0-2,-5 0,0-5,-3 4,-6-4,-7 6,5-10,-11 11,5-4,-13 6,-8 0,-1 0,-5 0,0 6,4 2,-10 0,4 5,1-5,-6 0,5 4,1-10,-6 10,6-4,-7 0,0 5,0-5,0 19,-13-10,-3 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15555 5388 8104,'-7'-14'-320,"-1"0"470,-6-1 0,0 6 279,0-1 0,0 6-92,-1-6 0,1 7 482,0-2-497,0-3 1,-1 7-9,1-4 1,5 4-158,-1 1 0,1 6-94,-5 3 0,-2 9 65,-3 1 0,3 12-94,-3 2 1,-1 2-118,1 3 0,4 5 62,6 4 0,6 5 4,-2-4 0,3 2 55,2-7 0,7 7-88,2-7 1,5-4-29,5-5 0,-1-11-107,5-4 0,6-3 121,4-2 0,7-6 68,-3-3 1,0-11-44,1-9 0,-5-5 14,5-9 1,-7-5-121,3-4 1,-11-8 50,-4-1 1,2-7-77,-2 2 1,-7 1 69,-7-1 1,-3 11 41,-2-2 0,0 10-265,0 0 0,-8 5 62,-6 4 1,-1 3 116,-4 7 1,-3 6-21,-1 4 0,0 2-20,0 2 1,1 0-66,-2 0 249,3 6 0,1 2 0,-2 6 0</inkml:trace>
  <inkml:trace contextRef="#ctx0" brushRef="#br0">15498 5800 8011,'-8'0'-724,"2"0"1107,6 7 0,0-4 142,0 6-377,0-6 1,0 10 264,0-3 1,0-3-89,0 3 1,0 1 60,0 8 1,0-2-119,0 7 1,0 0-4,0 4 0,0 2-8,0 3 1,-2-1-30,-3 6 0,4 0-135,-4 4 0,3 3 118,2 2 1,0-6-247,0 6 1,0-7 58,0 3 0,2-7-55,3-8 1,-4-4 19,4 0 0,-2-12-14,2 3-106,-4-11-208,6 3-594,-7-7 0,-5-2 448,0-3 0,-6-3-1741,2-6 2226,-4 6 0,-1-4 0,0 4 0</inkml:trace>
  <inkml:trace contextRef="#ctx0" brushRef="#br0">15299 6284 7391,'-8'0'1496,"0"0"-1259,3 0 1,2 0 0,-5 1 283,2 4-428,-5-3 0,3 5 126,-6-2-24,-1-3 1,-4 4 12,1-6 0,-1 0-1,4 0 1,-5 5-227,-4 0 0,-3-1 85,-1-4 0,-5-1-103,-1-4 1,-5 2 161,1-7 1,-1 1-7,1-5 1,3 1 52,6 4 0,6-4 106,-1 3 1,7 3-56,-2-3 0,8 7-52,1-2 1,7 2-256,-2-2 274,4 4-219,-6-12 0,6 5 88,-4-6 1,3 0-297,2-1 1,0 0-1,0-4 1,5-3 10,0-7 0,4 1-100,-4-1 1,6-1 101,-1-3 1,-4 3-76,-1-3 0,-4 5 47,-1 4 1,0-1-23,0 6 0,-1 1 63,-4 9 0,2-2-1052,-7 6 1263,7 0 0,-9 5 0,4 0 0</inkml:trace>
  <inkml:trace contextRef="#ctx0" brushRef="#br0">15540 6269 8066,'-7'0'0,"0"2"194,7 3 0,0-2 0,2 5 296,3-2 1,2 4-273,8-6 0,0 1 23,4-5 1,4 0 5,5 0 1,0 0-15,1 0 0,-1-1-39,1-4 1,5-3-17,4-6 1,3 4 58,2 1 0,0-1-181,-1-4 0,-1 0-7,-3 0 1,-4-1-81,-11 1 1,-2 5 110,-7-1 1,-1 1-176,-4-6 0,-3 1 63,-6 0 1,0 0 42,0 0 1,-1-2-432,-4-3 1,-1 2 169,-4-7 0,-1 6-310,7-1 0,-6 4 229,5 0 1,1 6-1142,4 0 1472,-7 5 0,-1 4 0,-6 8 0</inkml:trace>
  <inkml:trace contextRef="#ctx0" brushRef="#br0">15526 6611 7910,'-8'0'-1443,"0"0"2246,4 0-228,2 0-298,-11 0 0,10 0-112,-6 0 0,4 0 79,-4 0 1,4-2 94,-5-3-194,1 4 1,-10-6 3,0 7 0,-6 0 66,1 0 0,-8 0-320,-1 0 0,0 7 86,5 2 1,-1 4 170,1 1 0,-1 5-35,1 0 1,4 0 11,1-5 0,5 0-141,-1 1 1,3-1 115,2 0 1,6-5-175,4 1 0,-3-5 128,2 4-129,1-6 1,4 5 68,0-3-66,6-3 1,0 10 63,4-2 1,1 2-7,-6 3 0,4 5 55,-4 4 1,4-2 114,-4 2-1,0-1 52,-5 6 0,0-1-95,0 1 1,0-3-117,0-2 1,5 1 78,-1-6 0,1 0-352,-5-4 156,0-8-180,0 6-99,0-11 0,0-2-277,0-10 0,5-2-401,0-3 1,6-4 1073,-2 0 0,4-6 0,1 3 0</inkml:trace>
  <inkml:trace contextRef="#ctx0" brushRef="#br0">15498 6653 7950,'0'-9'40,"0"-1"74,0 7 1,1-5 658,4 4-552,-3 2 1,10-4-78,-2 6 0,2 0 105,3 0 1,-1 0 37,0 0 0,5 0-144,0 0 1,2 0 66,-3 0 1,0 0-238,6 0 1,-2 0 69,1 0 0,3-5-226,-7 0 0,4 0 122,-4 5 0,2-1-99,-2-4 128,-3 4 0,4-6-188,-6 7 260,-6 0-50,-1 0 410,-7 0-252,0 7 1,-2 0 20,-3 8 0,4-6-52,-4 1 0,3-6-39,2 6-15,0-1 0,0 6-132,0-1 1,0 0 92,0 0 1,0 0-107,0 1 1,5 7 29,0 6 0,0 7 59,-5 8 0,4-1 23,1 1 1,0 4-27,-5 1 0,0-3-1,0-7 1,4 0 12,1-9 1,2 1-123,-3-11 1,-2 0-144,3-5-235,-4-6-1309,-1-2 1793,0-6 0,0-13 0,0-2 0</inkml:trace>
  <inkml:trace contextRef="#ctx0" brushRef="#br0">7251 9980 8293,'-14'-5'0,"0"0"-287,6-6 1,2 3 145,6-6 1,1 5 328,4-1 0,8 6-294,6-6 0,1-1 70,-1-8 0,8 2 218,6-7 1,7 2-126,-2-2 0,3-3 408,1 4 1,6-9-195,-1-1 1,5 0-10,-4 4 0,1 1-14,-2-1 0,7-4-173,12 0 1,-29 15 0,2 1-255,8 0 0,1 1 0,-1 1 0,1-1 210,3-3 1,2 0 0,-2 1-1,0-1-83,1 0 0,1 0 1,6-1-1,2 1 15,5 2 1,1 1 0,-7-1-1,0 1-38,-3 1 1,-1 1 0,2 3 0,0 0 45,-2 1 1,1 1 0,3 1 0,0 2 86,-2 1 1,-2 0-1,0-1 1,-1 0 13,-5 1 1,-1 0 0,6 2 0,1 0 55,1 0 0,0 1 1,1 1-1,1 1-65,-2 0 0,-1 0 0,-1 0 0,-1 0-13,1 0 0,-1 0 0,1 0 1,-1 0-66,3-1 1,0 2 0,-4 1 0,0 0 42,-3 0 1,-1 1-1,1 2 1,-2 1 24,-3-1 0,0 0 0,3-1 0,1 0-193,-2 0 0,1 1 1,-1-3-1,0 1 309,-1 1 1,-2 1 0,-1-2 0,-2-1-20,30 7 0,0 1-20,0 4 1,-1 0-153,-4 1 1,1-3 200,-11-2 1,3 2-417,-12-2 0,-6-2 208,-7 1 1,-6-4-352,-4 4 0,1-5 787,-6 0-1198,0-2 1,-7-1 278,-2 4-688,-4-3 1272,-6 4 1,-12-6 0,-4 0 0</inkml:trace>
  <inkml:trace contextRef="#ctx0" brushRef="#br0">12171 8871 8159,'6'-8'-173,"2"2"1,6 7-25,0 4 0,-1 8 71,-3 6 1,2 1 663,-2-1 1,-2-3-193,1 3 0,1 2 356,4-3 1,0 3-266,0-2 0,0-3-135,1 3 0,-1 1-88,0-1 0,-1 0-30,-4-5 0,2 1 301,-6-1-212,0 0 0,-7-1-253,-3-4 1,-6 4 53,-12-4 1,-14 5-78,-15 5 0,-13 7-252,29-8 0,-3 2 0,-11 5 1,-3 2-123,-12 7 0,-3 3 0,18-10 0,-2 1 0,-1 1 0,-6 2 0,-1 0 1,1 0-1</inkml:trace>
  <inkml:trace contextRef="#ctx0" brushRef="#br0">22521 5246 7976,'0'-8'-294,"0"0"-340,0 3 663,0 4 0,0-7 714,0 3-195,0 4 251,-6-6-211,-2 7-394,-6 0 1,1 2 139,4 3 29,-4-4-315,5 5 1,-6-6 103,0 0 1,4 0 133,1 0-189,-1 0 1,-4 0-82,0 0 1,0 5-61,0 0-12,-7 6 1,5-5 97,-3 4 1,-1 2-115,1-2 1,0-2 78,5 1 1,-1-1 31,1 2 1,0 1-86,0-7 1,-1 6 65,1-5 0,5 4 3,-1-4 0,1 6-9,-5-2 0,4-1-1,1 2 0,-1-1 75,-4 5 0,0 1-55,0-1 0,4 0 112,1 0 0,1 5-104,-2 0 0,-1 0 25,6-5 0,-4 1-13,4-1 0,0 0-5,5 0 1,-4 0 21,-1 1 1,0-1-44,5 0 1,-5 0 34,1 1 0,-1-1-4,5 0 1,-5 0 3,1 0 1,-3 1-17,2-1 1,2 5-74,-6 0 1,6 1 72,-2-1 1,-1-3-115,1 3 1,-1-3 78,1-2 0,3 0-15,-3 0 0,4 1 135,1-1 0,0 0-109,0 0 1,0 1 87,0-1 1,0 0-78,0 0 0,5 0 114,-1 1 0,3-1-81,-3 0 0,0 0-17,5 0 0,-4 1 33,4-1 1,-4 0-49,5 0 0,-6 1 0,6-1 0,-6 0 28,6 0 0,-5 0-14,4 1 0,-4-1-4,4 0 1,-4 0 69,5 1 1,-6-1-58,6 0 1,-5 0 82,4 0 0,1 1-62,4-1 1,-5-5-142,1 1 1,-1-2 133,5 1-36,1 4 1,-1-10 40,0 6 0,0-5-27,0 0 0,1 3-72,-1-3 0,2 3 54,3-3 0,-4-2-77,4 3 0,-3-4 49,-2-1 0,1 5-7,-1 0 1,0 0-2,0-5 1,1 4-16,-1 1 1,-2 1 5,-2-1 0,2-3 13,-2 2 0,1 0 37,-1 0 1,2-2-33,-2 3 0,2 1 52,2-1 1,-4-1-56,-1-4 1,2 0-1,8 0 0,-3 0 2,3 0 0,2 0-3,-2 0 0,6-4-35,-1-1 0,1-5 38,-1 6 1,1-1-113,-6 5 0,5-5 94,-5 1 0,-1-3-86,-3 2 0,4 4 68,0-4 0,0-1 17,-5 1 1,0-4-2,0 4 1,0-6-24,1 1 0,-1 2 51,0-1 1,0-1 20,1-4 1,-6 5 34,0-1 1,1 1-59,4-5 0,-1 4-118,-4 1 1,4-1 41,-4-4 1,2 0-12,-1 0 1,3-1 41,-4 1 1,-1 0 7,1 0 0,-4-1 27,5 1 1,-2-2-51,1-3 1,2 4 3,-6-4 1,4 3 6,-4 2 1,0-1 201,-5 1 1,0 0-12,0 0 1,0 0-20,0-1 0,0 1-90,0 0 1,1 0-9,4 0 0,-3-1 19,2 1 0,-2 0 5,-2 0 0,0-1-1,0 1 0,0 0-10,0 0 1,0 4-108,0 1 0,-5-1 70,1-4 1,-1 0-8,5 0 0,-5 0-47,0-1 0,-1 1 61,1 0 1,4 0 119,-4-1 1,-1 1-123,1 0 0,-1 0 178,1 0 0,3 4-97,-2 1 0,-3-1 23,2-4 1,1 4-63,4 1 0,-5-1 5,0-4 0,-1 5-103,1-1 0,4 1 68,-4-5 0,-1 4-90,1 1 1,-5 4 94,6-5 1,-3 3 13,3-3 1,0-1-22,-5 6 85,6-6 1,-10 5-75,4-4 1,1-1 7,-2 7 1,2-3 13,-1 3 1,-4 0-8,4-5 1,1 4 20,-2-4 1,6 4-17,-6-4 1,2 4 148,-1-5-108,-4 7-121,5-10 1,-1 12 44,-1-4 1,6-1-4,-6 1 0,5-1-95,-4 1 1,4 3 103,-4-2 1,4 1-109,-5-2 0,6 3 82,-6-2 1,5 0-28,-4 0 0,4 2 15,-4-3 1,-1 4 6,-4 1 0,5 0 32,-1 0 0,1 0 5,-6 0 1,1 0 41,0 0 1,0-2-62,0-3 0,-1 4 86,1-4-75,0 4 0,0 1 17,-1 0 1,1-5-15,0 0 0,5 0-24,-1 5 0,1 0-44,-6 0 1,1 0-146,0 0 1,4 2 7,1 3-279,-1-4-311,-4 6 481,0-7 0,5 0-685,-1 0 0,7-7-31,-2-2 1002,4-4 0,1-1 0,0 0 0</inkml:trace>
  <inkml:trace contextRef="#ctx0" brushRef="#br0">20730 1066 8226,'-2'-12'-444,"-2"2"2205,2-3-1265,-4 12 1,6-4-295,0 10 1,11 1-72,3 4 1,11 2 117,4-2 1,5-4-360,9-1 0,4-4 116,1-1 0,4 0-668,-5 0 0,-4-6 368,-5-3 0,-11-2-1435,1 1 1729,-9-3 0,2-1 0,-7-8 0</inkml:trace>
  <inkml:trace contextRef="#ctx0" brushRef="#br0">21114 881 8226,'14'0'-321,"0"0"0,2 0 516,3 0 0,3 0-54,7 0 1,1 2-92,3 3 1,-2 3 25,7 6 1,-5-2 309,5-2 0,-8 3 3,-1-4 0,-7 4-162,-8 1 1,-8 5-80,-6 0 0,-9 6 29,-15-1 1,-9 7-427,-19 3 0,1 3 194,-5-3 1,-1 4-160,5-5 0,-4 6 0,-1-2 1</inkml:trace>
  <inkml:trace contextRef="#ctx0" brushRef="#br0">23360 739 8163,'-14'7'0,"0"-6"-168,0 4 0,4-4 141,1-1 1,-1 7 555,-4 2-287,-7 4 1,6 7-47,-4 4 0,3 3-47,2 1 0,6 1-49,3-1 1,3 1 55,2-1 0,0-6-184,0-3 0,2 2 40,3-2 1,4-2 50,10-7 1,-2 1 19,7-7 0,1 3-17,9-3 0,-3-2-121,7 3 1,-5-5 109,5-5 1,-6-3-155,1-6 0,-5 0 144,-4-1 0,1-4-113,-6 1 1,-1-12 99,-9 1 1,2-3-11,-6 4 0,0-2-29,-5-3 1,0 8 12,0-4 0,-7 10-122,-2 0 0,-5 3 122,-5 2 0,1 6 113,-5 4 1,4 0-42,-5 0 1,5 2 151,-5-3 0,5 4-200,-4 1 1,4 1 26,-5 4 1,7-3-5,-2 2 1,-2-2 66,2-2 1,0 5 100,5 0 1,5-1 16,-1-4 1,5 7 96,-4 2 1,6-1-130,-2 1 1,3 1-75,2 4 1,0 0-442,0 1 0,7-1 309,2 0 0,4 0 0,1 0 0</inkml:trace>
  <inkml:trace contextRef="#ctx0" brushRef="#br0">23701 967 8232,'-9'-10'-51,"-1"1"296,7 6 918,-9-10-139,10 11-382,-4-4-335,6 6 1,6 0-58,4 0 0,4 0-62,5 0 0,8 0 77,6 0 1,8 0-261,1 0 0,3 2 48,7 2 0,-2 0-6,3 5 1,2-4-64,-3 4 1,0-6-138,5 2 1,-2-3 45,12-2 0,4 0-159,5 0 1,-1-2 462,-4-3 1,-7 2-143,-7-6 0,-1 1 45,-3-2 1,-5-1-34,0 7 1,-10-1 6,-5 5 0,-5 0-84,-4 0 0,-3 0-214,-7 0 1,-5 0-1240,1 0 1360,-7 0 0,5 0-1908,-3 0 2039,-4 0 1,18-13 0,-3-3 0</inkml:trace>
  <inkml:trace contextRef="#ctx0" brushRef="#br0">25607 682 8437,'-15'0'-20,"1"0"32,0 0 0,0 0 138,0 0 1,-1 0 202,1 0 1,0 0-96,0 0 1,-1 2 53,1 3 1,5-2-54,-1 6 0,6 1-11,-6 4 1,7-3-17,-2 3 1,2-3-156,-2 8 0,4 2 84,-4-2 1,2 8-14,-2 1 1,3 1-187,-2 4 0,-3-3 120,3-2 0,-1-4-192,5 0 0,0-7 55,0 2 1,6-3-16,4-2 0,2-1 122,3-4 1,0-3-148,4-6 0,-1-6 59,5-3 1,1-10-15,5-5 1,-4-3-159,3-1 0,-3-6 62,9 1 0,-9-6 88,-1 1 1,-9 3 25,0 2 1,-7 3-145,-8 1 1,-2 7 57,-3 3 0,-9 5 59,-10 5 1,-9 2-101,-5 7 1,3 2-141,2 3 0,5 3-1479,4 6 1778,-3 0 0,12 0 0,-6 0 0</inkml:trace>
  <inkml:trace contextRef="#ctx0" brushRef="#br0">23531 1152 8128,'-13'-2'0,"4"-3"0,1 4 923,3-4-94,3-3-354,-4 6 0,8-2-22,2 8 0,4 4-28,7 7 1,-1 3-165,0 1 1,2 7 14,3-3 1,1 4-110,4 2 0,4 5 72,1 4 1,1 3-257,8 2 1,-5-2 89,5-3 0,0 2-257,4-7 1,0-5 47,-5-4 0,-2-2-70,-6 2 1,-1-2 100,1-3 0,-7-8 64,-3 3 0,-4-5-384,0 1 1,-1 1 175,0-6 0,-4 4-1685,-1-4 1934,-6 0 0,10-5 0,-5 0 0</inkml:trace>
  <inkml:trace contextRef="#ctx0" brushRef="#br0">24284 1862 8049,'-14'0'0,"5"0"-324,-1 0 1,1 2 90,-6 3 1,1 3 1049,0 6 1,-5 2-228,0 3 1,0 3-146,5 6 0,1 1-140,4-1 1,-2 5-14,6 0 0,0 0-96,5-4 0,8-2 35,6-4 1,2-2-229,8-7 0,-5-1 64,5-4 1,-1-2-332,6-7 1,-1-8 66,1-6 0,1-7-106,3-7 0,-3-7 169,3-3 1,-9-2-2,-5 2 1,-10 4 191,-4 5 1,-7 1-57,-7-1 0,-7 9-171,-12 6 1,-7 1 144,-3 8 1,3 1-383,2 4 0,4 6-177,6 3 1,2-1 583,7 2 0,6-1 0,2 5 0</inkml:trace>
  <inkml:trace contextRef="#ctx0" brushRef="#br0">25692 1152 8138,'-5'-10'181,"0"1"360,1 5-223,4-2 0,1 8 64,4 2 1,6 4-119,13 7 1,1-1 30,13 0 0,6-1-56,8-4-59,-3 4 1,7-12-11,-4 4 1,8 1-129,1-1 1,9 0-639,-9-5 1,3 0 424,-17 0 1,-3-5-725,-11 0 1,1 1 90,-11 4 804,-2 0 0,-1-7 0,-5-1 0</inkml:trace>
  <inkml:trace contextRef="#ctx0" brushRef="#br0">26659 1095 7495,'-10'15'879,"1"4"1,4-1-827,-4 5 0,1 1 83,-2 5 0,4 1 129,6 3 0,0-3-117,0 3 1,3-3-6,6-2 0,1-5 31,9-5 1,1-3-10,-1-6 0,7-4 136,-3-10 1,3-4-111,-3-10 1,3-5-244,-7-9 1,4 1 51,-4-6 0,-5 5-63,-4-5 1,-8 7-131,-2-2 0,-8 3-331,-11 1 0,-8 2 332,-6 4 1,-4 8 191,-1 11 0,0-4 0,-11 0 0</inkml:trace>
  <inkml:trace contextRef="#ctx0" brushRef="#br0">25450 1223 8092,'0'-15'89,"0"7"1,2 2 79,3 6 22,-4 6 1,10 4-11,-6 9 1,0 9-162,-5 10 1,0 5 209,0 4 1,-2 4-24,-3 6 1,2 0 32,-6-1 0,4 1 41,-5 0 1,3-6-50,-3-4 0,4-4-126,6-5 1,0-5-163,0-9 0,0-4-108,0-6 0,0-4-992,0-1 896,0-6 0,0-9 0,0-10 0</inkml:trace>
  <inkml:trace contextRef="#ctx0" brushRef="#br0">25237 2189 7929,'-8'-6'-225,"0"4"-338,3-2 1033,4 2 264,-6 2 0,9 0-395,3 0 0,-2 11-153,6 3 0,-1 5-59,2 0 0,2 3-187,-2 7 0,3-5-235,1-1 252,6-5 0,-2 2 56,5-6 0,-4-6-125,5-3 1,-7-3-43,2-2 0,-3-2 12,-2-3 0,1-7 226,-1-7 0,-6-11-98,-4 1 0,-2-4-109,-2 0 0,-2 1 9,-2-6 1,-6 8-167,-9 2 0,-4 1-64,-11 8 0,-2 6 109,-7 9 1,-7 2 234,-7 2 0,0 6 0,-6 2 0</inkml:trace>
  <inkml:trace contextRef="#ctx0" brushRef="#br0">24370 2218 8018,'20'0'1220,"9"6"-787,9 4 1,14-3-372,5 3 0,9-7-216,0 2 0,-3-4 115,-1-1 1,-4 5 61,-1 0 0,-1 1-162,-4-1 0,-5 1 139,-9 4 0,3 9 0,-5-4 0</inkml:trace>
  <inkml:trace contextRef="#ctx0" brushRef="#br0">25777 2275 7937,'8'-7'-22,"3"4"120,-6-6 0,6 6 487,-2-2-406,4-3 0,3 6 186,3-2 0,5-4-101,9-2 0,3-2 1,7-3 0,-1 0-71,1-4 1,12-5-94,7-9 0,11-2-204,-35 16 0,-1 0 1,33-16-29,-8 7 1,-7-1-224,-8 1 1,-6 0 199,-12-1 1,-7 7-399,-3 3 0,-10 3-120,-4 2 16,-3 0 0,-4 6-23,-3 3 679,-3 4 0,-6 1 0,0 0 0</inkml:trace>
  <inkml:trace contextRef="#ctx0" brushRef="#br0">26929 1521 7937,'-14'0'-873,"6"-1"412,3-4 104,3 3 401,2-10 1,0 8 177,0-5 1,0 4-178,0-4-23,7 6 1,-4-4 1474,6 7-1032,-5 0 1,7 2 186,-7 3 1,7 4-188,-1 10 0,9 8 22,5 6 1,4 2-255,5-2 1,8-3-172,7 3 1,5 2-1365,-1-2 1359,4 0-20,13-11 0,-28-9 1,2 0-32,6-3 1,1-1 0,-2 0-1,-2 1 134,-5-3 1,-2 0 0,31 5-358,-18-2 0,-9 1-544,-10-6 33,-10 6 1,-10-5 366,-13 4 637,-6 2 0,-21-10 0,-3 4 0</inkml:trace>
  <inkml:trace contextRef="#ctx0" brushRef="#br0">27938 1933 8064,'-1'-9'826,"-4"-1"-15,3 7 151,-4-9-617,6 10 0,0-3-194,0 10 1,0 3 74,0 6 0,0 2-1,0 3 1,0 2 25,0 2 0,0 4-19,0-3 1,6 3-159,4 1 1,3-1 92,1-3 1,0-4-270,0-6 0,0-6 87,1-3 1,4-7 156,0-7 1,6-4-77,-2-15 0,-2 1-138,-2-11 0,-3 5-293,-2-5 0,-6 6 162,-3-1 0,-10 3-475,-5 2 1,-15 7 310,-8 7 0,-11 1-878,-4 9 1,-4 0 49,5 9 923,-13 3 1,1 6 0,-12 1-1</inkml:trace>
  <inkml:trace contextRef="#ctx0" brushRef="#br0">25763 2431 8029,'-14'0'0,"4"0"-42,1 0-12,6 0 472,-4 0 0,10 0-115,7 0 0,6 0-179,12 0 0,7 0 77,3 0 1,9-2-5,5-2 0,1 2-55,3-3 0,9 2-266,-23 1 1,1-1 0,2 2 0,1-1 125,7-2 0,3-1 0,-1 2 0,2 0-351,4-4 0,1-1 0,4 1 0,2-1 493,5-4 1,1 0 0,-2-1 0,0 1-64,-6 2 1,1 1 0,4-3 0,1 0-125,-2 2 1,-2 1-1,-6-1 1,-1 1 8,-6 2 0,-1 0 0,-6 0 0,-3 0-15,31-8 1,-13 6-18,-15-1 1,-12 7-456,-8-2 108,-6 4 0,-15 1 481,-7 0 1,-7 0-408,-7 0 0,-5 0 1132,0 0-1357,-6 0 1,9 0 193,-3 0 370,4 0 0,0-6 0,1-2 0</inkml:trace>
  <inkml:trace contextRef="#ctx0" brushRef="#br0">26758 1706 6800,'8'0'-220,"5"0"554,-12 0-82,6 0-49,-7 0 49,0 0-183,-7 0 0,-1 2 114,-6 2 0,5 3-107,-1 2 1,-4 8 190,-5-2 1,0 4-15,5 0 0,-7 3 45,-2 6 1,-9 1-133,-1-1 1,-8 7 55,-2 3 1,-6 4-525,-8 6 0,4-9 312,5 4 0,2-15 2,13 1 1,6-10 47,8 0 1,8-10-575,2-4 68,6-4 0,-2-2 446,10-4 0,9-3 0,8-6 0</inkml:trace>
  <inkml:trace contextRef="#ctx0" brushRef="#br0">23588 711 8218,'-5'14'-425,"0"0"1,0 0-564,5 1 988,-6-1 0,5 0 0,-6 0 0</inkml:trace>
  <inkml:trace contextRef="#ctx0" brushRef="#br0">23445 810 8218,'-14'-22'86,"0"3"0,5 3 458,-1 2-284,7 0 267,-10 6-764,12 2 1,-6 7 215,7 4 1,0 8-141,0 6 0,7 4 58,2-4 0,9 0 142,1-4 1,4-1 26,-4 0 1,6-6-127,-1-3 1,-3 1-280,-2-1 238,-4-1-353,-7 3 0,-3-4 169,-10 6 1,-4-1-81,-10 2 1,-3 2 364,-7-2 0,-1 1 0,-3-2 0,2 2 0,-7-6 0,6 2 0,-1-3 0,8-2 0,1 3 0,7 1 0,-2-1 0,8-1 77,1-4 451,7 0 1,-2 0 421,10 0 0,8 0-565,5 0 0,8 0-121,-3 0 1,9 5-545,1 0 0,-1 6 219,-8-2 1,-4 4-628,-6 1 0,-4 0 353,-1 1 0,-6-6-214,2 1 1,-5-6 237,-5 6 1,2-7 310,-6 2 0,6-10 0,-10-3 0,5-6 0</inkml:trace>
  <inkml:trace contextRef="#ctx0" brushRef="#br0">27924 2019 8286,'6'-8'650,"2"2"-1337,7 6 0,-1 0 466,0 0 1,5 4 439,0 1 0,6 4-593,-1-4 1,3 5 40,1-6 1,-6 6 332,-3-5 0,-3 6 0,-2-10 0,0 6 0</inkml:trace>
  <inkml:trace contextRef="#ctx0" brushRef="#br0">27953 2118 8286,'-10'0'-498,"1"0"349,5 7 0,0-4 501,8 6 0,4-4-107,7 4 1,5 1-158,4 4 0,9 0-184,5 1 1,-2-1-629,2 0 724,-6 0 0,-4 0 0,-7 1 0</inkml:trace>
  <inkml:trace contextRef="#ctx0" brushRef="#br0">21611 4478 8026,'-7'-14'657,"5"4"-57,7 1 1,10 4-398,0-4 0,8 6 12,1-2 0,3-1-644,1 1 0,1-6 249,-1 1 0,-4-2-463,0-3 1,-2 1 136,1 0 0,-2 0 506,-7 0 0,0-7 0,1-1 0</inkml:trace>
  <inkml:trace contextRef="#ctx0" brushRef="#br0">21882 4208 8026,'0'14'-304,"0"0"382,0 1 1,0 1 306,0 2 0,0 3-421,0 3 0,-5 7 58,0-2 1,-4 2-686,4-2 0,-6-1 41,1 1 622,-2-1 0,-9 0 0,-1 1 0</inkml:trace>
  <inkml:trace contextRef="#ctx0" brushRef="#br0">21654 4720 8026,'-8'0'622,"8"-6"-379,10-4 1,9-4 74,4-5 0,4 2-219,2-7 0,-1 5-181,0-5 0,6 0 77,-1-4 1,0 1-86,-5 3 1,-5 4-1360,-5 6 1449,5 6 0,-8 2 0,6 6 0</inkml:trace>
  <inkml:trace contextRef="#ctx0" brushRef="#br0">21924 4748 8026,'14'-14'0,"1"0"0,-4 0 42,3-1 0,-6 1 73,11 0 1,-7 0-215,7 0 1,-8-5 88,-1 0 0,-5 1-125,4 9 1,-6-4 134,2 4 0,-10-4 0,-3-1 0</inkml:trace>
  <inkml:trace contextRef="#ctx0" brushRef="#br0">21910 4549 8026,'0'14'0,"0"1"0,0-1 206,0 0 1,0 0-72,0 1 0,0 4-29,0-1 0,0 6-25,0-5 1,0 0-112,0-5 0,-5 1-344,1-1 0,-1 0 189,5 0 0,-2-6-795,-3-3 570,4-4 410,-12-1 0,5-6 0,-6-2 0</inkml:trace>
  <inkml:trace contextRef="#ctx0" brushRef="#br0">21810 4748 8026,'-4'15'172,"-1"-1"1,-6 0 43,1 0 0,3 5-140,-3 0 0,-1 5 112,-8-5 0,3 4-575,-3-4 0,3 0 96,2-4 0,0-1-401,0 0 692,0-6 0,-7-2 0,-1-6 0</inkml:trace>
  <inkml:trace contextRef="#ctx0" brushRef="#br0">21654 4890 8026,'28'0'0,"1"7"96,-1 2 0,1-1 272,-1 2 1,5-1-104,1 5 1,7-1-37,1-4 1,3 2-344,7-6 1,-5 0 80,5-5 1,-12 0-55,-2 0 1,-7 0-62,-2 0 0,-7 0-233,-3 0 1,-10-6 156,-4-4 224,-3-2 0,4-3 0,2 1 0</inkml:trace>
  <inkml:trace contextRef="#ctx0" brushRef="#br0">22109 4507 8026,'10'-5'-275,"-1"0"0,0-4 51,6 4 0,-1-5 671,0 6 0,0-3-45,1 3 0,-6 2 612,1-3-880,-1 4 0,-1 2-261,-3 4 0,-5 5-255,-5 8 0,-5 0 246,-9 6 0,2-2-219,-7 1 0,5 3 138,-4-7 0,5 0 0,-1-5 1,8-2-338,2-2 202,6 3 268,-4-12 0,9 10 146,3-6 0,3 0 262,6-5 0,0 0-183,0 0 1,-4 4 246,-1 1 0,-4 6-139,4-1 1,-5 7 39,0 2 1,-2 0 94,-2-5 0,0 5 70,0 0 0,0 0 350,0-5-551,0 0 1,1-4-160,4-1 1,-2-7 102,7-2 1,-1-6-156,6-9 1,0-5 32,4-4 1,-1-3-785,5-1 0,-5 0-74,1-1 0,-3 1 783,-2-1 0,0 1 0,0-1 0</inkml:trace>
  <inkml:trace contextRef="#ctx0" brushRef="#br0">22479 4251 8140,'9'0'739,"1"0"1,-7 1-467,2 4 1,1 3-135,-1 6 1,4 7 103,-4 2 0,0 4-194,-5 2 0,0 5-17,0 4 1,0 3-131,0 2 1,-2-2-108,-3-3 1,4 2 104,-4-7 1,3 0 5,2-5 1,0-6 59,0-3 0,5-3-58,0-2 0,6-4 59,-2-1 0,4-6 141,1 2 1,2-3-123,3-2 0,-2 0-140,7 0 0,-2 0-239,2 0 0,1-5-60,-6 0 1,5-4-378,-5 4 830,-7-6 0,1 3 0,-5-6 0</inkml:trace>
  <inkml:trace contextRef="#ctx0" brushRef="#br0">22664 4407 8098,'0'14'-150,"0"2"444,0 3 1,0 3 485,0 7 0,0-1-412,0 0 0,-7 1-191,-2-1 0,1 1-415,-2-1 1,1 1 196,-5-1 0,1-1-885,4-3 1,-4 1 181,3-6 744,-2 6 0,-9-9 0,-1 4 0</inkml:trace>
  <inkml:trace contextRef="#ctx0" brushRef="#br0">22351 4791 8098,'1'-19'0,"4"0"0,3-5 311,6 5 0,2-4-125,3 4 1,3-7-171,6 3 0,7-6-179,3-4 1,-2 3 137,2-3 0,-6 5 25,1 4 0,-9-3 0,-4 5 0</inkml:trace>
  <inkml:trace contextRef="#ctx0" brushRef="#br0">22820 4165 7537,'8'2'1930,"-3"3"-1156,-4-4-555,-1 12 0,0-5 0,0 6 1,0 2-188,0 3 0,-6-2 51,-4 7 0,-2 1-203,-3 8 1,1-3 126,0 4 0,1-4-156,4-2 0,3-6-59,6-3 101,0-3 1,11-10-45,3-6 0,8-8-67,-3-11 1,6-3-143,-1-6 0,3-1 116,1 1 0,-4-1 135,0 1 0,-7 4-44,2 1 1,-5 5-214,-4-1-74,2 3-124,-10 2 25,4 6 539,-6 2 0,0 12 0,0 4 0,-5 2 549,1 3 0,-3 4-408,3 0 0,0 6 32,-5-1 1,4 2-281,-4 3 1,4-1 51,-4 1 55,5-7 0,-8 5 0,4-5 0</inkml:trace>
  <inkml:trace contextRef="#ctx0" brushRef="#br0">22806 4507 8070,'0'22'52,"0"-3"1,0 3 17,0 1 0,0 4 407,0 2 0,0 4-59,0 0 0,0-1-430,0-9 0,1 4-149,4-3 1,-3-4-201,2-1 0,-1-4-725,2-6 548,-3 4 396,4-12-42,-6 6 1,0-9-163,0-3 1,0-3 345,0-6 0,0-2 0,0-3 0,0 4-99,0-4 1,6 3-38,4 2 1,3-2 414,1-3 1,5 3-116,0-3 0,1 3 150,-1 2 0,-3 0-46,3 0 0,-3 0 603,-2-1-176,0 1-333,0 6 0,-6 3-172,-3 10 1,-3 9-19,-2 10 0,-8 3-232,-6 1 0,-2 6 114,-8-1 0,0 5-628,-4-5 1,4 0 319,0-5 0,12-1 254,-2-3 0,3-3 0,-4-7 0</inkml:trace>
  <inkml:trace contextRef="#ctx0" brushRef="#br0">22322 5800 10798,'15'-4'450,"-1"-1"1,2-5-223,2 6-8,-2-7-161,11 3 0,-5-2-77,7 1 0,5 4-55,4-5 0,-1 7-316,1-1 0,-7 2-1113,2 2 1019,-3 0 1,-3 2 6,-3 2 1,-4-1 475,-5 7 0,-7-1 0,-2 6 0</inkml:trace>
  <inkml:trace contextRef="#ctx0" brushRef="#br0">22322 6198 7977,'-8'-9'-771,"4"-1"0,2 6 771,2-6 271,0 7 524,0-10-306,0 12 0,2-10 143,2 6-434,4 0 0,7 5-16,-1 0 1,0 0 26,0 0 0,5 0-146,0 0 1,5 0 151,-5 0 0,12 0-366,3 0 0,5 0-293,4 0 0,6-4-1198,3-1 1403,3-6 1,2 3-1,0-6 1</inkml:trace>
  <inkml:trace contextRef="#ctx0" brushRef="#br0">4152 9440 7645,'14'0'62,"0"0"0,2 0 39,3 0 0,-1 0-121,5 0 0,1 0 89,4 0 1,6 0-5,-1 0 1,6 8-35,-1 6 0,3 3-33,2 12 1,-7-3-225,-3 12-60,-9 0 290,3 5 1,-11 6 1,3 3 0,-3 8 45,-2 2 0,-5 4-9,1-4 0,-2 10-27,1-1 1,2 7-197,-8-38 1,-1 0 0,7 39 183,-6-36 0,-1 0 0,1-1 0,0-1 18,2 35 1,-3-2 27,2-7 1,3-6 0,-2-9 0,-1-3 91,-4-6 0,5-2 198,0-3 0,-1-5-121,-4-9-2,0-4 0,0-10-838,0-1 762,0-5-1476,0 2 1359,0-6 1,-6 0 0,-2 0 0</inkml:trace>
  <inkml:trace contextRef="#ctx0" brushRef="#br0">4650 11004 8271,'0'7'6,"0"1"66,0-3 1,6 3 103,3 6 0,2 2 27,-1 3 1,3 5-35,-4 9 0,4-2-28,1 7 0,0-1 397,0 1-323,1 3 9,-1-11 0,-5 9 234,1-6-275,-1-6 1,4-2 265,-4-6-90,4-6-95,-5-7 0,6-9 38,0-6 0,2-15-317,3-19 0,-2-7-382,7-12 0,-5 2-1180,5-6 1331,-7 12 1,4-4-1802,-7 15 982,-6 10 1065,4 12 0,-10 13 0,4 2 0</inkml:trace>
  <inkml:trace contextRef="#ctx0" brushRef="#br0">4849 11387 8409,'0'15'-1067,"4"0"1435,1 4-109,0 3 1,0 7-38,-1-1 0,1 7 14,-5 3 0,5 3-22,0 2 0,-1-1 11,-4 1 0,5 0-71,0-1 1,1-1 37,-1-3 0,-4-3-233,4-7 15,3 1-274,-6-7-226,4-1-53,-6-7 64,0-6 1,0-4 195,0-8 319,0-11 0,0-7 0,0-6 0</inkml:trace>
  <inkml:trace contextRef="#ctx0" brushRef="#br0">5034 11231 8310,'1'-10'-716,"4"1"506,3 6 314,6-3 0,5 6 298,0 0 1,6 0-178,-1 0 0,3 0-21,1 0 0,2-5-127,3 0 49,4-6 1,1 2-260,-1-10 121,1-4 1,11 0 25,4-1 1,-3 5 18,2-5 1,-11 9 1,2 0 1,-10 3-114,0 7 1,-9 0 43,-5 5 1,-10 7-1,-4 2 1,-3 5 29,-2 5 10,0 10 0,-7 1 112,-2 3 1,1 3-93,-1 2 0,5 3 238,0 2 0,2-1-61,2 1 1,0 0-13,0-1 1,6 7-80,4 4 1,2-5-191,3 0 1,-1-4-302,0-1 1,0-7 181,1-3 0,-3-3-50,-2-1 116,-4-7 0,-1 3-89,-1-6 0,1 0-77,-5-5 0,-1-1-61,-4-4 1,-3 4-138,-6-4 0,-5 3 495,0-3 0,-19 4 0,0-5 0</inkml:trace>
  <inkml:trace contextRef="#ctx0" brushRef="#br0">5204 12070 8191,'-22'0'0,"1"0"221,7 0 0,5 0 383,-1 0 1,9 0-336,1 0 0,8 0-24,11 0 1,3 0-108,6 0 1,2-5 118,3 0 0,2-6-327,3 2 0,3-4 97,-3-1 1,3 0-1056,2-1 710,-7 8 1,5-6-1282,-3 3 1110,-3 4 0,-7-7 489,-9 4 0,-3-4 0,-2-1 0</inkml:trace>
  <inkml:trace contextRef="#ctx0" brushRef="#br0">5474 11373 8476,'-6'-14'342,"0"4"257,-4 1-308,-2 6 1,4-4 28,-7 7 1,1 2-81,0 3 0,0 7-141,0 7 0,-1 8 125,1 2 0,-5 1 61,0 8 1,5 0-107,4 4 1,7 1 1,-1-1 1,2-5-82,2-4 1,6-5 27,4-4 0,2-5-145,3-9 0,5 1 134,4-7 0,3-1-353,1-7 1,7-6 144,3-9 1,9-3 90,5-6 0,10-13 0,3-4 0</inkml:trace>
  <inkml:trace contextRef="#ctx0" brushRef="#br0">24299 7862 8081,'-8'0'-251,"0"0"530,3 0 0,3-2 1182,-2-3-1087,2 4 0,2-7 101,0 3-336,0 4 1,0-12-155,0 3 1,0 3-107,0-3 115,0 7 16,0-10 0,-5 10 113,1-6 1,-3 5 21,3 0 0,0 2 16,-5 2-39,-1 0 1,-4 0 121,0 0 0,0 0-58,0 0 1,4 0-32,1 0 1,-1 0-178,-4 0 162,0 0-90,0 0 1,-1 0 17,1 0 1,0 0 53,0 0 0,4 0-26,1 0 0,-1 0-57,-4 0 1,-2 5-75,-3 0 1,2 1-53,-7-1-45,7-4 172,-4 6 1,2-3 15,0 1 1,0 1-69,5-1 1,0-2-7,0 7 1,0-5 67,-1 4 1,6-1 9,-1 1 1,2 4-92,-1-4 1,-4-1 67,4 2 1,-2-1-129,1 6 118,-2-8 9,4 6 0,-2-5 89,1 6-101,-1 0 23,2 1 1,-4-3 9,2-2 1,2 2 12,-1-2 1,4 2 17,-4 3 0,1 4-52,-2 0 0,-1 0-2,7-5 0,-6 0-189,5 0 197,-6 0-62,3 7 0,-6-5-225,0 3 267,0 3-35,-1-6 1,4 6-9,-3-3 1,8-3 22,-8 2 0,3 0 9,-4 1 0,1-3 9,0 3 0,4-2 98,1 2 1,1-3 168,-1 3-270,2 3 11,7-6 1,-4 9 133,-1-6-125,0 0 6,5 1 0,5-4 13,0 3 0,4 2 15,-4-3 1,4 3-10,-4-2 1,4-3 53,-4 3 1,2-2 8,-3 2 0,-2-3-213,3 3 149,-4 3-9,-1-6 0,0 6-104,0-3 108,0-3-26,0 4 1,5-6 11,0 1 1,1-1 1,-1 0 0,-2 0-7,6 0 0,-4 1 28,5-1 0,-3-5 15,3 1 1,3-2-46,-4 1 0,2 4 3,-1-4 0,2-1 5,-2 2 6,2-1-40,3-1 0,-1 5 8,0-4 0,0-1-19,0 2 1,1-7-94,-1 1 0,0 3 31,0-2 0,1-1-9,-1-4 1,0 0 117,0 0-50,0 0-10,7 0 1,-5 0 61,3 0-58,3 0 12,-6 0 0,6 0 10,-3 0 0,-4 0-3,4 0 1,2 0 4,-2 0 1,0 5-67,-5 0 1,2 1-119,3-1 0,-3-4-135,3 4 3,-4-3 224,0-2 1,-1 0-38,0 0 1,5-2 68,0-3 1,0 2-25,-5-6 0,0 1 19,1-2 1,-1 2 125,0 4 0,-4-3-11,-1-2 45,0 3-121,6-1 1,-6 6 124,1-4-113,-7 3 4,9 2 0,-8-4 26,5-1-33,1 0-106,4 5 51,0-6 0,5 0-14,0-4 0,0-3-14,-5 4 0,2 1 40,3-1 0,-3 1 6,3-2 1,-2-2 139,2 2-139,-3 4-29,4-7 102,-6 12-67,1-12-12,-1 11 1,0-10-2,0 2 0,-4 2-17,-1-1 1,1-1-103,4-4 0,-5-2 126,1-3 0,-2 4-6,1-4 0,4 3 65,-4 2-92,-2-1 19,5-5 0,-8 4 244,5-3 53,-6 3-216,4 2 0,-3-2 20,1-3 0,4 4-56,-4-4 0,2-2 4,-3 2 0,-2-1-18,3 1 0,-2 1-106,2-5 1,-4 5 64,4-1 32,-4-3 6,-1 6 1,0-6 79,0 3-101,0 3 85,0-4 0,0 6 113,0-1 1,0 1-77,0 0 0,-1 1 149,-4 4 1,2-4-144,-7 4 0,3-4-24,-3-1 0,-1-2-109,6-3-22,-6 3 131,3-4 1,-1-1-392,-1-2 144,7 2 48,-9-6 1,8 7 72,-5-4 1,-1-1 99,-4 6 0,0 0-4,0 5 1,0-1 78,-1 1 0,0 2-70,-4 2 0,3-1 223,-3 6-203,-3-6-23,6 3 1,-6-1-49,3-1 88,3 1-31,-4 1-11,5-5 0,1 12 71,0-4-54,0-3 0,-1 7-39,1-4 18,0 3 1,0 4-16,0 3 10,6-4 0,-5 5 41,4-6-34,-4 0 0,-1 0-37,-1 0 0,0 0-110,-4 0 0,3 0 108,-3 0 0,3-1-8,2-4 0,0 4 78,0-4 0,-5 3 4,0 2 0,0 0 106,4 0-145,1 0-28,0 7 1,-5-4 12,0 6 0,-5-4-10,5 4 1,-4-1-2,4 2 1,-5-2-18,5-4 0,-5 0-106,5 5 1,1-4 96,3 4-10,1-6 22,0 4 0,0-3 138,-1 1 16,8 6-90,-6-3 1,7 2 118,-4-1 0,-3 1-100,4 4 1,-2 0 20,1 0 1,-2 0-93,2 1 0,-2-1 6,-3 0 1,1 2-87,0 3 30,0-3 1,0 4 4,-1-6 0,1 1-239,0-1 187,0 0 0,-5 5 268,0 0-226,0 6 128,5-9 0,-1 6 140,1-3 0,0-1-89,0 5 0,1-4 111,4 5 1,-4-7-91,4 2 1,1 3-1,-2 2 1,7-2-208,-2 2-89,4 0 223,1-2 1,0 3-278,0-6 85,6 6 11,-4-3 0,10 2 55,-2 0 1,2-5 46,3 4 1,-6-5-41,0 1 0,3 1 80,7-1 0,-8 2 17,3-2 0,2-4 203,3 4-102,-1-3 1,-3-2 69,-1 1 17,6-1-192,-4 0 44,5 0 0,-2-1 3,0-4 0,4 4-41,-4-4 0,2-2 14,-2-3 0,1 3-31,4-2 0,3 1-118,-3-1 0,4-2-44,5 6-73,-3-6 225,5 4 1,-7-3-328,1 1 144,-1 6-7,1-9 0,-1 6-15,1-4 1,-3-2 138,-2 3 1,3-4-12,-3-1 0,-2 0 9,2 0 0,-7-4 104,2-1 1,1-6 1,-1 1 41,7 4-166,-11-7 0,12 6-4,-3-8 0,-2-4-27,2 0 1,-2 0-141,2 5 0,1 0 75,-6 0 1,1 0-4,-1-1 1,-3 6-135,3-1 35,-9 1 151,2-5 0,-4-1 117,6 1 87,-6 0-147,5 0 1,-7 0 184,4-1-233,2 1 76,-4-6 1,2-2 4,-1-7 1,-1 1-50,2-1 1,2-1-105,-2-3 1,1 3 78,-2-3 0,2 3-157,-6 1 0,0 6 262,-5-1 60,0 7-152,0-10 1,-2 9-32,-3-5 1,-2 5 107,-8-1 0,0-3 251,-4-1 0,-2-4-127,-3-2 1,-3-5-40,4-4 1,-4-5-99,-2-4 0,6 4-178,-1 0 0,0 7 442,-4 8 4,0 5-234,-1 3 1,-1 12-250,-3 3-38,-3 10 95,-7 3 1,-11 14-236,-3 6 1,-15 7 142,34-14 1,0 1 0,0-1 0,0 0-1,-1 1 1,1-1 0</inkml:trace>
  <inkml:trace contextRef="#ctx0" brushRef="#br0">24043 5772 7909,'-8'0'-454,"-5"0"857,5 6-282,0-4 0,0 9 17,4-6 0,-3 6 22,-2-2 1,-2 4 21,6 1 0,-4 0-3,4 0 1,-5 2 5,6 3 1,-3-1 119,3 5-151,2-5-20,-4 8 0,6-8 120,0 5-95,0 1 1,0-2 0,1-1 20,4-7 0,3 0-20,6 0 0,5 1 20,0-1 0,5-5-92,-5 1 1,6-7-128,-1 2 0,1-5-377,-1-5 248,2-3 122,-3-6 1,0-5-472,1 0 305,-13 0-298,8-1 1,-13 4 509,4-3 0,-4 3 0,-6 2 0</inkml:trace>
  <inkml:trace contextRef="#ctx0" brushRef="#br0">23659 5360 8070,'-14'-15'-36,"1"1"177,3 0-52,4 0 86,0 0 1,4-1 174,-3 1 65,10 6-240,3-4 1,8 4-69,3-7-53,3 1 0,6 0 32,1 0 0,6 0-277,3-1 1,3-4-38,1 0 1,-1-4-285,-3 4 0,-5-5-271,-9 5 377,-3 0 406,-13 5 0,-2 0 0,-6 0 0</inkml:trace>
  <inkml:trace contextRef="#ctx0" brushRef="#br0">23730 5104 8070,'6'14'0,"-1"5"-278,9 0 239,-3 0 0,10 0-188,-7 0 210,6 6 0,-4-8 98,3 7 0,-3 1-82,-2 8 1,-1-3 88,-4 4 0,-2-4 7,-7-2 0,0 1-47,0-1 55,0 0-26,0 1 1,-2-2-143,-3-4 108,4-2 157,-12-13-80,5 4 0,-6-12-78,0 0 1,1-7-13,4-12 0,-2-2 43,6-3 0,0-2 5,5 2 1,0-1-93,0 1 85,0-3-18,0 11 1,6-9-533,4 6 211,3-6-50,-6 9 0,6-9-746,-3 6 1064,2 0 0,2-2 0,1-1 0</inkml:trace>
  <inkml:trace contextRef="#ctx0" brushRef="#br0">24128 4933 8070,'0'-14'-362,"0"6"-452,0 2 1306,0 6-120,-6 6-229,-2 2 1,-11 12-221,0 4 0,-6 8 21,1 1 0,2-2-172,-2-7 0,7 1 109,-2-6 0,8-1-381,1-9 234,7 4 134,-3-12 0,10-1 132,1-9 0,6-4 0,-3 5 0,6-4 0,1 2 0,-3 2-43,-2-1 0,2 6 36,-2-2 0,-2 3 23,1 2 1,-1 2 144,2 3 1,-3 3 326,-2 6-276,-3 0 1,4 7-23,-6 2 280,0-2-108,0 6-139,0 1 0,0 2-47,0 3 1,0-3-137,0-1 0,0-2-353,0-4 244,6 4 0,-2-13-389,5 1 458,1-7 0,4-15 0,0-1 0</inkml:trace>
  <inkml:trace contextRef="#ctx0" brushRef="#br0">24043 5203 8053,'1'-12'-603,"4"2"1,-3-3 500,2 4 1,4 1 146,2-1 0,-2-1 128,1-4 1,1 1 242,4 4 0,-2-4-284,-2 4 1,2 1-168,-2-2 0,-2 7-24,1-2-75,-5 4 196,2 1 1,-6 1-93,0 4 100,0 3 35,0 13 0,0-4 8,0 7 0,1-2-23,4 1 1,-3 4 22,2-3 1,3 4-34,-2 6 0,6-4 13,-2 3 0,-1-3-328,1-2 122,1 1 77,-2-1 0,3-4-455,-6-1 236,6-5 121,-10 2 1,6-5-314,-7-1 270,0 0 0,-2-1-96,-3-4 0,-3-3 57,-6-6 1,0 0 215,0 0 0,-7-12 0,-1-4 0</inkml:trace>
  <inkml:trace contextRef="#ctx0" brushRef="#br0">23900 5431 8053,'-7'-10'-47,"2"1"0,5 6-67,5-2 1,7-1 548,7 1-339,6 0 1,-2-1-93,5-4 1,2 2-332,3-1 148,-3-1 1,5-4-71,-7 0 1,-5 1 248,-5 4 0,-2-4 0,-2 5 0</inkml:trace>
  <inkml:trace contextRef="#ctx0" brushRef="#br0">24156 5217 7664,'8'7'-231,"-1"-4"798,-7 6-165,6 1-244,-4 4 0,4 2-176,-6 3 0,-2-3 52,-2 3 0,0 1-221,-5-1 0,6 0-60,-2-5-339,3 0-281,2 1 445,0-7 422,0-2 0,0-19 0,0-3 0</inkml:trace>
  <inkml:trace contextRef="#ctx0" brushRef="#br0">24284 4962 8053,'7'-15'-63,"-4"1"79,6 0 270,-6 6-274,4 2 0,-7 7 104,0 4 1,0 4-178,0 10 1,-7 8-40,-2 6 16,3 1 174,-1 0 0,6-8-78,-4 2 96,3-9-73,-4 2-249,6-7 179,0-6 0,6-2 0,-2-6 0,4-2 4,-2-2-30,5-4 0,-3-6-144,6-1 0,-5 1-117,1 0 69,-1 0 182,6-1-16,-1 8-7,0 0 147,-6 7-46,-2 0 0,-6 2 1,0 3 1,0 2 147,0 8 1,-1-1-173,-4 0 1,2 5-17,-7 0 1,1 0-171,-5-5 9,-1 0 192,1 1 1,2-1-523,2 0 253,-3 0 222,6 1-14,-8-1 0,3 0 188,2 0 1,-1-4 456,6-1-255,1-6 341,4 4-286,0-7-125,6 0-46,2 0 0,6-7-78,0-2 0,2-5-371,3-5 0,3 3-75,7-3 0,-2 3 171,-4 2 0,-2 6-252,-7 3 408,-6-3 1,-2 8 99,-6 0 0,-1 8 71,-4 11 26,-9-3-221,-8 17 0,-5-9 346,3 9-113,-3-3-99,11-2 1,-9-1-43,6-3 1,5 1-193,4-6-196,1 0 1,-1-6-343,1-4-311,6-2 958,-4-14 0,7-7 0,0-8 0</inkml:trace>
  <inkml:trace contextRef="#ctx0" brushRef="#br0">24299 5388 8053,'14'0'0,"0"6"-57,0 4 0,0 1 37,1-2 0,-1 4 1115,0-4-444,7-2-306,-6 5 1,11-10-347,-7 3-30,0-4-213,1-1 0,-4 0-232,3 0 0,-8-1 25,-2-4 1,-5-3 450,0-6 0,-2 0 0,-2-1 0</inkml:trace>
  <inkml:trace contextRef="#ctx0" brushRef="#br0">24526 5118 8053,'14'-14'0,"2"-1"-651,3 1 278,-3-6 157,4 4 0,-1-5 620,0 7 0,0 0-307,-5 0 1,-4 1-628,-1 4 85,-5-4-208,2 11 653,-6-4 0,-13 6 0,-3 0 0</inkml:trace>
  <inkml:trace contextRef="#ctx0" brushRef="#br0">24626 4990 7960,'7'6'-59,"5"-3"286,-8 7 0,3-1 52,-3 6 0,-1 5 460,7 4-418,-7 3 0,3 6 183,-6 0-124,0 7-444,0-10 69,0 11 0,0-11-125,0 3 1,0-3 224,0-2 0,0 4 127,0-4 0,0 4-673,0-8-1405,0-4 1215,0 1 0,0-12-557,0 1 1034,0-7 0,-6-10 0,-2-8 0</inkml:trace>
  <inkml:trace contextRef="#ctx0" brushRef="#br0">24682 5289 8053,'15'-8'368,"-7"1"1,4 9 74,-2 3-212,-4 3-195,7 6 0,-12 0-121,4 0 0,1-4 61,-1-1 1,4-4-423,-4 4 458,6-6-12,-9 4 0,11-7 0,-6 0 0</inkml:trace>
  <inkml:trace contextRef="#ctx0" brushRef="#br0">24853 4990 8032,'8'6'-68,"0"-4"34,-3 3 0,2-5 186,8-5 0,-1-1 279,0-4 1,2-3-299,3 4 1,-3-2-245,3 1 1,-4-1-642,0 7 349,-7-7 101,4 9 302,-10-4 0,-2 12 0,-8 2 0</inkml:trace>
  <inkml:trace contextRef="#ctx0" brushRef="#br0">24896 4990 8032,'0'8'-73,"1"3"-36,4-6 1,-3 6 362,2-2 1,-2 4 432,-2 1 0,0-4-314,0-1-945,0 0-422,0 6 499,6-7 225,-4-2 1,10-6-675,-2 0 560,3 0 384,1-6 0,0-2 0,0-7 0,0 1 0</inkml:trace>
  <inkml:trace contextRef="#ctx0" brushRef="#br0">25066 5047 8032,'8'0'-1279,"-1"1"1888,-7 4-93,-7 3-231,-1 6 0,-6-4-68,0-1 0,-2 5-104,-3 5 0,2 0-192,-7-4 1,2-1 85,-2 0 1,2 0-122,3 0 0,3 1 123,-3-1 1,5-5-101,5 1 0,1-5 349,3 4-172,4-6-64,-6 4 1,9-3 29,3 1 1,-2 0 2,6-5 1,5 0 28,5 0 0,7-7-97,-3-2 0,6-8-252,4-2 1,3-7 58,7 3 0,-5-4-210,0-2 0,-2 2-333,2 4 353,-10-4 245,-13 11 1,-4-4 150,-7 5 0,-5 7 0,-7 2 0</inkml:trace>
  <inkml:trace contextRef="#ctx0" brushRef="#br0">24924 4819 8032,'10'15'0,"-1"-1"0,-4 2 0,4 3 0,-4 4 507,5 10 0,-7 1-53,1 8 0,0-1 134,0 11-358,-2-6-76,4 10 1,-6-8-64,0 5 0,5 0-165,0-5 1,-1-1-372,-4-4 1,5-2 72,0-3 1,0-5-1328,-5-9 465,0-10 752,0-8 482,0-6 0,0-13 0,0-2 0</inkml:trace>
  <inkml:trace contextRef="#ctx0" brushRef="#br0">24967 5289 8032,'0'22'606,"0"-3"1,-7 3-448,-2 1 1,-4 0 70,-1 0 0,0 1 28,0 4 1,-5-4-1892,0 0 786,0-7 450,11 4 397,-5-7 0,5 0 0,-6 0 0</inkml:trace>
  <inkml:trace contextRef="#ctx0" brushRef="#br0">24924 5360 8032,'24'0'226,"0"0"1,-1 0 343,6 0 0,1 1 25,3 4 0,-2 1 248,7 4 0,0 1-663,5-6 0,-2 4-881,-3-4 701,3-1 0,-5-4 0,7 0 0</inkml:trace>
  <inkml:trace contextRef="#ctx0" brushRef="#br0">23005 6653 7657,'0'-8'-523,"-2"-3"421,-3 7 0,4-3 399,-4 3-54,4 2 41,1-4-55,0 6 493,0 0-565,0 6 0,1-3-16,4 7 1,-4-6-25,4 6 88,-3-7-62,-2 10-119,6-5 1,-3 6 42,7 0 0,-7 0-16,2 0 1,1 1 17,-1-1 1,4 2-85,-4 3 1,1-4 83,-1 4 1,-2 2-6,7-2 0,-3 4 90,3-4 0,3 5-46,-4-5 0,2 2 3,-1-2 1,2-4-63,-2 4 0,2 2-84,3-2 0,-1 0 68,0-5 0,-5 5-104,1 0 1,-1 1 7,6-1 85,-1-3-4,0 11 1,0-10-45,1 7 1,-1-5 13,0 5 0,-1-1-5,-4 6 1,4-5 13,-4-1 1,4-1 2,1 2 1,0 1 11,0-6 1,-1 2-1,-3-2 1,2-3-12,-2 3 1,2-4-13,3 0 0,-6-1 109,1 0 1,-6-1-107,6-4 1,-7 4 8,2-4-19,3 4 3,-7 1 34,5-6 1,-6 0 15,0-3-638,0-4 268,0 6 24,0-7-589,0 0 0,0 0 0</inkml:trace>
  <inkml:trace contextRef="#ctx0" brushRef="#br0">23161 7563 7859,'-8'0'1036,"-4"-6"-449,10 4-370,-4-4 1,7 6-49,4 0 1,3 0-63,6 0 0,0 0 31,1 0 0,4 0 44,-1 0 0,3 5 19,-2-1 0,-3 7-61,3-1 0,-2 1-3,2-2 0,-3 4-4,3-3 1,-3 1-13,-2-2 0,0 4-17,0-4 0,0-1 16,1 2 1,1-2-247,2 1 87,-2 4 26,5-5 1,-5 4-105,3-2 0,-4 2-30,4-2 0,0 2-9,-5 3 0,7-6 145,-11 1 0,5-1-5,-5 5 1,2-4 35,3-1 0,-3-4 34,-2 4 315,2-5-208,-4 2 244,0-6-187,5 0-18,-12 0 0,6-2 15,-7-2 1,0 0-78,0-5 0,1 1 0,4-1 0,-3-4-51,2 3 0,-2-2-133,-2-2 1,0-2-70,0-3 1,5-5 56,-1-9 0,1-5-420,-5-9 228,0-10-243,0-8 0,0-4-10,0 2 1,0 4 211,0 6 0,-5 7-50,1 2 0,-1 12-173,5 7 285,-6 7 1,-1 16-1252,-2 6 1480,-4 13 0,5 15 0,-6 8 0</inkml:trace>
  <inkml:trace contextRef="#ctx0" brushRef="#br0">20972 5942 7990,'-13'2'-118,"3"3"-4,-2-4 53,10 6 52,-4-7 312,6 0 385,0 0-418,6 0 0,2 0 494,6 0-406,1 0-71,5 0 0,1 0-5,2 0 1,4 0-135,-3 0 1,8 0-120,1 0 0,0 0 11,-5 0 0,9-7-210,5-2 1,4-4-734,11-1-4,-10 0 780,9 0 0,-14 1-485,1 3 244,-7-2 3,-7 10 1,-9-4-312,-6 6 0,-6 2 684,-3 2 0,-3 4 0,-2 6 0</inkml:trace>
  <inkml:trace contextRef="#ctx0" brushRef="#br0">21384 5715 7990,'9'2'-417,"1"2"0,1 4 1904,8 6-618,-3 1-506,11-1 0,-5 0 174,6 0-340,1-6-115,-1 5 0,5-12-80,0 4 1,0-3 76,-4-2 1,-1 0-186,1 0 1,-6 0 162,1 0 1,-11 0-171,1 0-92,-3-7 93,-3 6 8,-2 1 0,-9 5 53,-6 9 0,-9 9-56,-15 15 0,-6 7-170,-13 7 0,-4-3-149,21-19 0,-1 1 1,5-4-1,-1 0 426,-4 1 0,1 1 0,4 2 0,0-1 0,0-1 0,1-1 0,0 2 0,1 0 0</inkml:trace>
  <inkml:trace contextRef="#ctx0" brushRef="#br0">23033 6724 8057,'0'-9'-391,"0"-1"1,-1 3 385,-4-3 1,3 2 548,-2 3 0,2 2 50,2-6-291,0 6-56,0-4-74,0 7-141,0 0 0,2 5 144,2 0-136,-2 6 45,11-3-21,-12 0 1,5 4 214,-6-2-203,7-4 25,-6 7 0,10-5 45,-6 6 0,1 2-83,-1 3 0,1-2 0,4 7 0,3-1-8,-4 6 1,-1-6-24,1 1 0,1-2-135,4 2-67,0 3 183,1-11 1,0 9-193,4-6 178,-3 0 13,5 1 1,-7-4-9,0 3 1,0-2 59,1 2 0,2-3 113,-3 3 1,8 2-127,-8-2 1,4 1 94,-4-1 1,0-2 108,0 7-173,1-6-17,-1 8 1,0-8-154,0 5 178,1-5-82,-1 9 1,-2-11-65,-2 2 1,3 0 44,-4 1 1,-3-3-300,-1 3 270,3-4 0,-6 0-22,2-1 0,3-5-87,-3 1 110,1-1 18,-5-1 1,0 5 82,0-4-190,6 4 5,-4 1-366,11-6-619,-12-2 664,6-6 0,-7-6 444,0-3 0,0-4 0,0-1 0</inkml:trace>
  <inkml:trace contextRef="#ctx0" brushRef="#br0">23118 7620 7826,'-7'8'1532,"-6"-2"-1356,11-6 1,-4 2 308,6 3-252,6-4 0,4 5-13,9-6 0,-3 5-39,3 0 80,3 6-104,0-9 0,1 9-73,1-7-104,0 7 137,-2-9 1,3 11-92,-6-4 0,5-1 112,-5 1 1,5 1 13,-5 4 0,1 0-32,-1 1 0,-3-1 13,3 0 1,1 0-124,-1 0 151,0 1-123,-5-1 1,2-5-82,3 1 0,-3-1 132,3 6 1,-3-1-103,-2 0 0,0-1 9,0-4 1,-4 4-102,-1-4 1,1-1 34,4 2 0,-4-7-159,-1 1 267,-6-2-36,10-2-13,-12 0 0,6-2 192,-7-2 1,0 2-104,6-10-23,-4 4 0,4-7 103,-6 1 9,0 0 1,0 0-142,0 0 1,0-1-13,0 1 1,0-2-130,0-3-40,0-3 178,0-13 0,0-1-267,0-6 117,0-7-2,0-8 0,-5-3-40,0-7 0,1 3-97,4-3 1,0 10-9,0 10 1,0 4 21,0 5 1,0 5-104,0 10 1,0 2-775,0 7 576,0 6 134,0 2 419,-7 6 0,6 0 0,-5 0 0</inkml:trace>
  <inkml:trace contextRef="#ctx0" brushRef="#br0">24185 7876 8123,'-14'0'0,"1"-2"-92,3-2 80,-2 2 217,4-4-393,-6 6 263,0-7 1,4 6 147,1-4-133,-1 3 1,1 1 71,-1-4 1,5 4 123,-4-4 1,-1 3-106,-4 2 1,0 0 91,0 0 0,0 0-179,-1 0 36,-5 0 1,2 2-41,-5 3 0,5-4-147,-1 4 0,-1-2-5,1 2 64,0-4 0,5 6-24,0-7 1,-1 4-150,1 1 1,0 5 62,0-6 0,-1 7-65,1-1 0,0 3 338,0 1-183,0 0 0,-1 5-13,1 0 0,0 6-11,0-1 102,-1 3 1,-4 1 143,1 1 0,-1-1-136,4 0 1,1-4-43,0 0 1,0 0-32,-1 4 0,1-4-30,0-1 1,5 1-60,-1 4 101,1 1 1,-1-1 0,1 1 172,-1-1-89,2 1 1,-3 1 131,6 3-200,1-3 0,4 1 83,0-2 1,0-9 18,0 9 0,1-9-8,4 4 1,1-7 0,4 2 0,3 2-227,-4-2 212,4 6-42,1-9 1,-2 6-71,-2-3 79,3-3-67,-6 4 0,8-5-4,-1-1 1,0 2 71,0 3 0,1-8-7,-1 3 0,0-3-17,0 3 0,5-4 14,0-1 0,0-4-40,-5 4 1,5-4 36,0 4 1,2-4-78,-2 5 72,-3-1-86,10-1 0,-8 5-3,5-4 1,-4 4-24,5 1 0,-2 0-166,2 0 0,1-1 83,-6-3 1,6-4-51,-1-6 0,1 0-63,-1 0 178,3 0 0,-5-11 7,7-3 0,-1-8-19,0 3 76,1-7 0,-7 9 92,-3-7 0,1 7-40,-1-2 0,0-2 176,-4 2 1,-1 0-112,0 5 1,0 0 103,0 0 0,1 0-84,-1-1-72,6 1 0,-2-5-12,5 0 0,-4-6 3,5 1 12,-6 4 0,7-7 16,-6 3 1,0 2-119,-5-2 0,0 2-192,0-1 0,-4 0 238,-1 4 1,-6 4 153,2-4 1,-3 1 2,-2-1-131,0 4 52,0-6 1,0 2 30,0 0 0,0-6-115,0 1 1,1-3-129,4-1 0,-2-1 155,7 1 1,-2 1-24,1 3 0,2-1 104,-6 6 0,0 0 337,-5 5-88,0 0-298,0 0-17,0-1 0,-7 6 237,-2-1 27,-4 7-298,-7-9 0,2 4 34,-5-6 0,4-1-24,-5 1 0,7-5-180,-2 0 0,1-1 100,-1 1 1,5 3-128,0-3 0,0 5 172,4 4-41,4-2 30,-7 10 0,10-9-258,-6 6 225,5 1-191,-2 4 1,0 0-314,-4 0 0,-2 0 81,-3 0 491,-5 6 0,-2 2 0,-7 6 0</inkml:trace>
  <inkml:trace contextRef="#ctx0" brushRef="#br0">24825 8487 7691,'-8'-6'-242,"1"4"978,7-4-203,0 0 362,0 4-357,0-4-26,0 6 994,0 0-1429,7 0 1,-4 0 122,6 0-116,-5 0 32,2 0 0,0 0 0,2 6-16,0-4-129,5 4 0,-6-6 73,8 0 0,-1 0-93,0 0 1,0 0 46,1 0 1,-1 0-21,0 0 1,5 0 50,0 0-25,0 0 13,1 0 1,-2 0 0,5 0 1,-5 0 14,1 0 1,1 0-2,-1 0 1,7-5 10,-3 1 0,-1-1 8,2 5 1,-5-2 7,5-3 0,-7 4 3,2-4 1,2 4 99,-2 1-114,0 0 18,-5 0 0,0-5 20,0 0 0,5 0-15,0 5 0,0-1-3,-5-4 0,2 3-26,3-2 1,2 2 7,2 2 0,3 0-53,-7 0 0,4-5-11,-4 1 0,6-1-24,-1 5 61,-3 0-44,6 0 1,-10 0-5,7 0 0,-5 5 16,4-1 1,-4 1-13,5-5 1,-7 0 29,2 0 0,2 0 0,-2 0 0,0 0 30,-5 0 0,0 0 6,0 0 1,1 0 132,-1 0 4,-6 0-160,4-6 33,-4 4-74,6-4 1,-4 6-288,-1 0 62,-5 0-433,2 0 139,-6 0-144,6 0-730,-4 0 624,4 0-238,-6 0-2317,0 0 3343,-6 0 0,-8 0 0,-9 0 0</inkml:trace>
  <inkml:trace contextRef="#ctx0" brushRef="#br0">26047 8288 8037,'0'8'1978,"0"-2"-1078,0-6 276,0 7-754,7-6 1,1 7-1,6-3 0,0-3-246,0 2 1,0-1-1,1 2 1,-1-2 5,0 7 1,2-5 14,3 4 1,-3-4-106,3 4-143,-4 1 208,-7-2 0,5 4-179,-4-2 27,-2 2-20,5-4 1,-10 5 85,3-4 0,-4-1 77,-1 2-13,0-7 154,0 10-2,0-12-177,0 5 1,-8-6-45,-6 0-91,-6 7-471,-15 1 0,-3 12-1736,-9 4 1562,-4 3-1529,-12 14 2199,22-20 0,-2 2 0,-6 8 0,-3 1 0,-9 1 0,0-1 0</inkml:trace>
  <inkml:trace contextRef="#ctx0" brushRef="#br0">27327 7890 7771,'0'-8'942,"0"-4"-483,0 10 57,0-4-368,0 6 0,2 0 129,2 0 94,-2 0-93,4 0-298,-6-7 0,-1 6 152,-4-4-134,3 3 1,-9 1 138,6-4-191,-6 4 1,4-6 116,-8 7 1,6-1-12,-1-4 1,6 3 230,-6-2-146,1 2 0,-6 2-85,1 0 1,0 0 7,0 0 0,-2 0-73,-3 0 107,3 0 19,-11 0 1,10 0 31,-7 0 1,2 5-38,-2 0 1,-1 4 1,6-4 1,-4 4-87,4-4 0,-5 6-15,5-2 0,0-1 5,5 2 1,0-5 26,-1 4 1,1-1-209,0 1 212,0 4-15,-1-5 0,1 11-5,0 0 0,-2 1-38,-3-1 0,3 2 1,-2 3 1,-3 1 19,2-6 1,0 0-1,5-5 0,0 0 4,-1 0 1,3 1-1,2-1 1,-2 0 216,2 0-208,-2-6 68,4 5 0,-5-5 153,4 6 1,1 0-153,-2 0 1,5 1 26,-4-1 1,1 0-41,-1 0 0,-3 0 3,8 1 1,-3-1-71,3 0 112,2 0-56,-4 1 1,1-1-111,0 0 98,1 7 54,-3-6 1,4 7 10,-6-3 0,4-1-14,-5 5 0,7-4 21,-2 5 1,-1-2-55,1 2 0,1-4 2,4-5 0,0 4 25,0 0 28,0 0-55,0-12 0,4 6-152,1-3 152,6 2-51,-3-4 0,6 5-82,1-4 1,-3 4 36,-2 1 1,2 0-8,-2 0 1,1-4 27,-2-1 1,2 1-10,-6 4 0,5 0-69,-6 1 84,7 5 0,-3-1-1,7 0-11,-8 0 56,6-11 0,-7 6 7,4 0 1,3-4-20,-4-1 0,4-4 8,1 4 1,0-1-28,0 2 0,0 1 22,1-6-261,-1 6 244,0-3-11,0-1 1,1 5-67,-1-8 48,0 7 88,0-9 0,5 4 3,0-6 0,2 5-6,-2 0 0,-2-1 14,7-4 0,-1 0-50,6 0 0,-1 0 15,1 0 0,-1-4-64,1-1 1,1-4 58,3 4 1,-8-6 53,3 1 0,-2 2-51,2-1 1,-4-1-3,0-4 1,-5 0-60,4 0 1,-5 0-5,1-1 1,3 6 23,1-1 0,0 1-2,0-5 1,-4-1 19,5 1 0,-2 0-104,2 0 0,1 0-163,-6-1 0,0 1 92,-5 0 1,0 0 38,1-1 0,-6-3 86,0-1 0,-4 0-6,5 4 0,-6-4-2,6 0 0,-5-4 8,4 4 1,-4-5 176,4 5-167,-5-6 57,8 9 0,-10-9 137,2 6 0,3 0-119,-2 5 1,-1-5 114,-4 0 0,0 0-100,0 5 0,0-1 14,0 1 0,0 0-27,0 0 0,-1 0-6,-4-1 1,3 1-246,-2 0 246,-4 0-71,6-7 1,-4 5-104,6-3 1,-2 4 143,-2 0-157,2 1 127,-4 0 1,4 0-2,-3 0 0,2-1-4,-6 1 1,4 0 62,-5 0 0,6 1 142,-6 4 1,1-4 100,-5 3-94,-1-2-157,1-2 0,0-1 201,0 1-186,-1 0-26,1 0 1,0-1 0,0 1 1,0 0 5,-1 0 0,1 0-5,0-1 1,0 1 19,-1 0 0,1 1 0,0 4 1,0-4 218,0 4-220,-1 2-16,-5-5 1,2 10-156,-5-3 169,-1-2-135,-4 5 1,-7-4-203,-3 6 0,2 0 56,-2 0 0,6 0-210,-1 0 1,5 0-359,4 0 0,3 1-1949,7 4 2737,6 3 0,2 6 0,6 0 0</inkml:trace>
  <inkml:trace contextRef="#ctx0" brushRef="#br0">24427 9070 7258,'-7'-8'912,"6"2"-406,-6 6-344,7 0 103,0 0 203,0 6-294,7-4-23,-6 10 1,10-8 62,-6 5 0,6 1-72,-1 4 1,-3-5-8,3 1 0,-2-1 23,1 5 0,4 1-152,-4-1 0,-1 0 105,2 0 1,-2 5 44,1 0 0,4 2-14,-4-2-45,-2-4-45,5 12 1,-5-9 35,2 5 1,4 1-31,-4 4 0,-1-4-113,2 0 0,-6-5 145,6 5 1,-1-1-26,5 6 1,1-6 47,-1 1 1,0-5 88,0 5 1,-3-2-162,4 1 0,-8 4-3,12-3 0,-11 3-81,7 1 1,-4 1 79,3-1 0,-5-4-93,1 0 0,-2-5 163,1 4 0,4-4 54,-4 5 0,-1-7-124,2 2 0,-6-3 13,6-2 1,-7 2 77,2 3-77,3-3 30,-7 4 0,10-5 31,-6-1 0,1 0-73,-1 0 0,-2 0 3,7 1 1,-6-3-4,6-2 0,-2 2-16,1-2 0,2-2-204,-6 1 175,6-6 0,-3 8-154,6-6-47,-6 0 126,5-5-242,-12 0 112,12 0-305,-11 0 241,4 0-274,-6 0-1388,0 0 1597,0-6 0,-2-2-1044,-2-7 679,2 1 242,-4 0 463,-1 0 0,0-7 0,-8-1 0</inkml:trace>
  <inkml:trace contextRef="#ctx0" brushRef="#br0">24810 10293 7871,'-9'0'1249,"-1"0"1,7 1-423,-1 4-562,2-3 0,2 5 115,0-2 1,2-2-154,2 7 1,4-5-15,6 4 1,-4-4 345,-1 4-457,1 1-24,4 4 0,0 5-58,0 0 0,1 1 46,-1-1 1,0 2 3,0 3 1,1 1 53,-1-6 1,2 6-3,3-1 1,-4-2 4,4 2 0,2-7 40,-2 2 1,0 1 83,-5-1 0,2-4-79,3-6 0,-3-4-32,2 4 0,-2-5 16,-1 0 1,-1-4-9,0-4 0,-1-11-52,-4-8 1,4-6-125,-4-4 1,-3-3-234,-1-7 0,2-11-585,-3-3 1,1-9-212,-5 0 0,0 3-1892,0 1 2949,0-3 0,0 2 0,0-3 0,0 4 0,0 4 0</inkml:trace>
  <inkml:trace contextRef="#ctx0" brushRef="#br0">25834 10705 7908,'-6'-14'-691,"4"0"576,-10-1 0,8 1 849,-5 0-430,6 0 0,-10 4 90,4 1 1,1 1-156,-2-2 0,1-1-56,-5 7 1,-1-8-32,1 3 1,-5 1-16,0-1 1,0 4-16,5-5 0,0 7 3,0-1 0,-2-3-18,-3 2 0,3-4-77,-3 4 1,2-4-51,-2 4-82,3 0 247,-5 5 1,6 0 21,-4 0 1,1 0-79,-5 0 1,-1 7 15,-5 2 1,6 4 22,-1 1 1,0 0 15,-4 0 1,-1 2-89,1 3 1,0-3 8,-1 3 1,2-3 75,4-2-35,2 0-42,7 0 0,0 5 25,-1 0 0,6 6 78,-1-1 0,6 5 139,-6 4 1,7 2-186,-2 2 0,2 9 20,-2-3-1,4 7-215,-4-2-523,-3-1 696,7-10 0,-6 4-164,7-3 165,0-4-28,0 1 1,5-2-175,0 0 145,6 1 25,-3-6 0,6 0-4,0 1 0,0-1 24,1 1 0,4-1 109,0 1 0,6-3 125,-1-2 1,4 1-210,5-6 1,-1 0 196,6-4 1,-2-3-58,2-2 1,3 1-290,-3-7 1,-2 1 27,2-5 1,0-1-84,5-4 1,1-3 50,3-6 0,2 0-134,3-1 1,-3-4 96,-6 0 0,-2-6 17,-3 1 0,-3-2 34,-7-3 1,-4 1-7,0-1 1,-7 1 41,2-1 1,-5-1-65,-4-3 0,2 2 1,-2-7 1,-2 0 43,1-5 1,-4-4-1,4-1 1,-5-10 2,0 1 1,-2-1-19,-2 6 0,-2-2 44,-2 6 1,-4 1-40,-7 4 0,0 7 173,-4 3 31,-10 3-235,-7 8 1,-15 1 6,-6 7 1,-9 6-298,26 5 0,0 1 1,-32 2-103,32 2 0,0 1 0,-26 5 59,-6 6 384,11 0 0,-7 2 0,6 3 0,1 3 0</inkml:trace>
  <inkml:trace contextRef="#ctx0" brushRef="#br0">26872 9212 6947,'0'-8'272,"0"-4"0,2 10-143,2-3 45,-2 4 130,4 1 12,-6 0 438,0 0-656,0 6 1,-5 2-8,1 6 1,-3-4 1,3-1 0,0 1-100,-5 4 0,4-5 30,-4 1 0,4 1-11,-4 8 0,1-3-51,-2 3 0,-2 3 73,2 1 1,-3 0-13,-1 0 0,0 1 48,0 4 1,0 2 17,-1 4 0,1-4 6,0 3 0,0 3 106,-1 2 0,-3 3-68,-1 2 1,0-2 13,4-3 1,-4 3-177,0-3 0,1-2 118,3 2 1,0-5-8,-4 5 1,3-6 22,-3 1 0,-2-3 4,2-2 1,-1 1-104,1-1 0,3 0-2,-3 1 1,0-5 34,5-1 1,-3-5-2,7 1 0,4-4-66,1 0 0,-1-6 84,1 1 1,0-6-135,5 6 120,0-7-150,-6 3-53,4-6 0,-4 2-152,6 3-61,0-4 1,-2 6-415,-2-7-260,2 0 332,-4 0 1,6-2 185,0-3 1,0-3 530,0-6 0,0 0 0,6-7 0,2-1 0</inkml:trace>
  <inkml:trace contextRef="#ctx0" brushRef="#br0">26246 10207 8492,'-9'2'280,"-1"3"0,6 3-149,-6 6 0,5 0 151,-4 0 1,4 2-29,-4 3 0,4 3 16,-4 7 1,5-1 110,0 0 0,1 1-201,-2-1 0,3-4 0,-3 0 1,4-2-44,1 1 1,1 3 91,4-7 1,-2 0-76,7-5 1,-5 0 5,4 0 0,-4-1-176,4-4 76,1 4 1,9-11-92,0 2 0,1-2 81,-1-2 0,5-6-15,9-4 1,-3-7-130,3-2 1,-3-6 39,-1 1 0,-2-1-175,-4 1 0,-2-1 75,-7 6 0,-5 0-1670,1 5 1824,-7-1 0,10 1 0,-5 0 0</inkml:trace>
  <inkml:trace contextRef="#ctx0" brushRef="#br0">26801 8402 8177,'-14'5'-542,"-1"-1"0,0 7 387,-4-1 0,3 3 113,-3 1 0,2 2 195,-2 3 1,3-4-153,-3 4 0,3-3 2,2-2-83,0 1-233,-1-1 229,8 0 1,2-6-268,10-3 351,-4-4 0,12-7 0,-5-2 0</inkml:trace>
  <inkml:trace contextRef="#ctx0" brushRef="#br0">26545 8530 8177,'-14'0'0,"1"1"0,4 4 0,-2-2-399,6 7 1,0-1 370,5 6 0,0 0 387,0 4 0,2 3-134,2 7 1,-2-2 74,3-4 0,1 3-195,-1-7 0,4 4 130,-4-4-74,6 0-318,-3-5 183,0-6 31,-2-1 1,-6-9-261,0-3 1,0-4-147,0-10 0,0-2-166,0-2 0,0-6 515,0 1 0,7-7 0,0-8 0</inkml:trace>
  <inkml:trace contextRef="#ctx0" brushRef="#br0">27753 8345 6614,'8'-6'858,"5"4"-601,-4-3 1,4-2 16,1-3 1,1-3-140,-1-1 1,0 0 13,0 0 1,5-5-27,0 0 1,0-5 3,-5 5 1,5-6-58,0 1 0,6-3 19,-1-1 1,-2-1-27,2 1 0,0 0 8,4-1 1,1 1-2,-1-1 0,0-1 27,1-3 0,-1 2-6,1-7 1,-1 4-2,1-3 1,-1-1-5,0-5 0,-4 0-96,0 1 0,-5-4 25,5 3 0,-6-6-17,6 11 1,-6-1 39,1 6 1,-2 3-12,2-3 0,-3 3-20,3 1 1,-5 2-25,-5 4 1,4-4 75,-4 3 0,-1-3 0,2-1 1,-5-5-124,4-1 109,-6 1-21,10-2 0,-10 5 13,6-3 1,-5 10 10,0 4 0,3 3 31,-3 2 93,1-1 23,-5 1-212,0 6 114,0 2-309,0 6 78,0 0 113,0 6 1,-1-3 9,-4 7 1,-5-5 78,-9 4 1,2 1-70,-7 4 1,1 2 8,-6 3 0,-4-2-54,0 7 0,-2-1-122,2 6 1,-3-1 107,-7 1 1,-4-1-112,-1 0 0,1-1 63,4-3 1,8 1-148,7-6 1,3 0-834,10-5 709,-2-6 1,19-1-967,2-7 1345,11-7 0,19-7 0,3-8 0</inkml:trace>
  <inkml:trace contextRef="#ctx0" brushRef="#br0">28678 6781 8104,'14'7'5,"-2"0"-51,-2 8 0,3-1-39,-4 0 1,4 7 452,1 2 1,0 6 681,0 4 0,5-3-499,0 3 1,7-3-179,-3-1 1,-1-1-314,2 0 1,0-4-130,4 0 1,-6-7-112,-3 2 0,-8 2 180,-1-2 0,-7 6 0,3-3 0</inkml:trace>
  <inkml:trace contextRef="#ctx0" brushRef="#br0">26858 8445 6306,'-10'-8'-28,"1"3"1,4 3 214,-4 2 1,4-4-132,-5-1 0,6-1 141,-6 1 1,5 2-90,-4-7 1,4 5 178,-4-4 0,6-1-129,-2-4 0,2 0-62,-2 0 1,3 0-22,-2-1 1,4-5-56,4-4 0,1-3 7,9-1 1,-1-1-1,11 1 1,1 0-34,8-1 1,-8 7 40,4 3 1,-4 3-12,3 2 1,-4 6-37,0 3 1,-7 4 77,2 1-156,-3 6 0,-8 2 4,-3 6 1,-4-4-181,-1-1 1,0-4-152,0 4-380,0-5 456,0 2 0,0-8 341,0-2 0,0-4 0,0-7 0</inkml:trace>
  <inkml:trace contextRef="#ctx0" brushRef="#br0">27000 7947 8301,'-8'0'-22,"2"0"0,7 0 124,4 0 1,3 0 179,6 0 0,7 0-357,2 0 1,3 0 5,-3 0 0,3 5 158,-7-1 1,0 6-28,-5-5 0,-2 6-180,-2-2 0,-4 9-13,-6 1 1,-8 7-144,-6 3 1,-11-1 273,-8 5 0,-13 4 0,2-1 0</inkml:trace>
  <inkml:trace contextRef="#ctx0" brushRef="#br0">3797 12866 7836,'-8'0'928,"1"-6"-748,7 4-33,0-4-62,0 6 1,2 1 60,3 4 0,-2-2 1,6 7 1,-6 1 54,2 8 1,-3-2-40,-2 7 0,0-1-78,0 6 1,0-1 57,0 1 1,0-1-207,0 1 184,-7-1-54,6 0 0,-5 6 42,6-1 0,-5 6-40,0-1 1,0 3-8,5 2 0,0-2 13,0-3 1,-1 3-9,-4-3 1,3-2-115,-2 2 1,2-6 10,2 1 1,-5-8 25,1-1 0,-1-5 43,5 4 0,0-5-7,0 1 1,0-3-34,0-2 0,0 0 6,0 0 0,0-4-33,0-1 25,0-6 1,0 5-165,0-3 188,0-3-137,0 4 121,6-6-82,-4 0-18,10 0 9,-4 0 1,7 0-9,-1 0 0,0 0 15,0 0 1,0 0-4,1 0 1,0 0 30,4 0 0,-3 0 54,3 0 1,3 5 10,2-1 1,3 1-31,1-5 0,-4 0 12,0 0 1,-1 5 64,6 0 1,-1 1 9,1-1 0,1-2-62,3 6 0,10-4 18,9 4 0,3-1 603,2 2-889,0 2 420,0-10 0,-1 9-223,1-6 0,-5 4 154,1-4 1,5 0 212,8-5 1,12 0-273,-36 0 1,1 0 0,36-2-157,-39 0 0,1 0 0,38-2 183,-4-5 0,-31 5 0,-1 0-206,0-1 1,0 0-1,4 0 1,0-1 86,1 4 1,-1 0-95,-4-4 0,0 1 173,2 1 0,0 0 0,-3-1 0,1 0 14,4 0 0,1 1 0,3 1 1,0 1-41,1-2 0,1-1 0,-2 1 0,0 0-16,-3-1 1,-1 0 0,5 1-1,0 0 19,0 2 0,1 0 1,-1 1-1,1 0 9,2-1 0,-1-1 0,-3 0 0,-2 0 9,-2 0 1,1 1 0,2 0 0,-1-1 0,-1 3 0,-1 0 0,2 0 1,2 0 27,3 0 1,1 0-29,-7 0 0,0 0-9,1 0 0,0 0 0,-3 0 0,0 0 3,1 0 1,0 0 4,2 3 0,0 1-12,4-3 1,0-1 0,-3 4-1,0-1 4,-1-3 0,1 0 0,4 0 1,0 0 28,0 0 0,1 0 1,0 0-1,2 0 2,2 0 1,0 0 0,-2-2 0,-2-1 5,-3 1 0,1-1 0,7-2 0,1 1 2,-1 1 1,-1 1 0,1-3-1,0 0 22,-3 3 0,0 0-545,-3-1 0,-1 1 502,-3 2 0,0 0 0,4 0 0,2 0 9,1 0 0,0 0 5,1 0 1,1 0-41,-5 0 0,-1 0 1,0 1-1,0 0-28,1 1 1,1 0 56,-3-1 1,2 0-70,12 5 0,1 1 0,-12-6 0,-1-1-105,0 2 0,1 1 0,0 0 1,2 0 56,2 0 1,0-1-74,2 1 1,0-1 68,0-2 1,-1 0 0,-3 2 0,-1 0 185,-6 1 1,-1-1-126,4 1 1,0-1 0,4-2 0,0 0 0,-3 0 0,1 0 110,0 0 0,-1 0 23,-6 0 0,0 0-63,1 0 0,0 0 1,-2 0-1,1 0 119,4 0 1,0 0-1,-2 2 1,0 1-104,0-1 1,-1 0 0,-4 3 0,-1 0 15,-4-3 1,0 1-1,0 2 1,1 1-31,1-1 1,1-1-1,1 0 1,1 0-70,-3 1 1,1-1 0,1 1 0,-1 0-45,33 9 1,-5-4 184,-5-1 0,-4-1-304,4 2 0,-8 1-16,-1-7 1,-5 6 576,-4-5 0,-9 1-327,4-1 0,-15-4 818,1 4 0,-10-4-624,0-1 0,-8 0 1467,-2 0-1087,-6 0 208,4 0-315,-7 0-341,6 0-101,-4 0-431,4 0 331,-6 0 0,0-1-164,0-4 1,0-3 116,0-6 1,0 0 10,0 0 0,0-2 331,0-3-322,0 3 127,0-11 0,0 10 18,0-7 1,5 5-126,-1-5 1,3 6-130,-3-6 1,-2 0 65,3-4 0,-2-1-231,2 1 0,-4-2 152,4-3 0,-3-5-117,-2-10 0,0 3 80,0-8 0,0 3 39,0-2 0,0 0 280,0 9-413,0-3 419,0 16 1,0-6 138,0 3 1,0 4-178,0 1 1,0-1 77,0 6 1,0 1-116,0-2 0,0 0 27,0-4 1,0 4-375,0 0 489,0 1-269,-7-6 1,4 2-215,-6 4 229,5 2 98,-2 7 1,5 0 131,-4-1-168,3 8 231,-4 0-203,0 7 1,4 7 33,-3 2 1,-1 4 18,1 1 1,-6 0-93,10 7 1,-12-1-93,4 4 1,-4 3 58,-1-4 0,-7 9-165,-3 1 1,-7 2 104,-2-2 0,-5-3-178,5 3 1,-5-3 164,4-1 0,8-6-428,7 1-489,-3-6 448,12 2 280,-3-12 0,13-3 330,0-10 0,13-16 0,3-9 0</inkml:trace>
  <inkml:trace contextRef="#ctx0" brushRef="#br0">13934 12852 8341,'16'-7'345,"3"7"0,-2 2 525,7 7 0,-5 6-370,4 4 1,-4 0-98,5-5 1,1 0 281,8 0-424,-3 0-366,5 1 0,-6 4-714,-1 0 826,-6-1-61,-1 3 54,-1 1 0,-4 0 0,5-1 0</inkml:trace>
  <inkml:trace contextRef="#ctx0" brushRef="#br1">22948 5331 7968,'-8'-6'0,"-5"-2"0,7-6 0,-3 0 126,-4-1 1,10 1 280,-7 0 1,1 0-214,-5-1 1,4 3 13,1 2 1,-1-2 42,-4 2 1,0-1-15,-1 2 1,1-2 231,0 6-274,0 0 1,-2 5-66,-3 0 15,3 0 1,-11 2 1,4 2 0,-3 0-183,3 5 1,-3-1 125,8 1 0,-6 4-76,5-3 0,-5-3-76,5 3 26,0-1 1,0 1 41,0-1 0,-1 6 10,1 4 0,-3 4 54,-7-4 1,1 8-18,-1 1 1,-5 3-101,-4 6 89,-3-5 1,0 9 47,3-3 1,-2 3 9,7 2 0,6-5 145,8 0 1,3-7-107,2 2 1,6-1 235,4 1-299,2-3 0,2 5-32,0-7 1,2 1 77,2-1 1,4 5-116,6 0 0,1 1 111,-1-6 1,2 5-186,3 0 1,-2 2-14,7-2 0,-2-3-139,1 4 181,4-4 1,-9-2-23,5 0 64,1 1 1,0-5 140,0-1 0,-2-4-84,1 5 0,3-7 38,-7 2 1,6 2-63,-1-2 0,-2 0-28,1-5 1,-4-5-2,5 1 0,0-7-87,4 2 1,7 1 72,3-1 1,1-2-17,-1-8 1,3-3-149,-3-6 73,3-6 1,0-1 69,-3-3 0,2-3-10,-7 4 1,-1-9-43,-9-1 1,2-6-9,-6 1 1,5-3-250,-5-2 158,0 0 0,-5 1 79,0-1-477,1 0 509,-1 1 0,-5 1-74,1 3 57,-7-3 1,3 11 107,-6-4 1,0 0 226,0 0 0,0 1-154,0 5 0,-6-5-1,-3 0 1,1-2 46,-2 2-128,1 3 0,-6-10 8,1 7 0,0-2-5,0 2 1,1 3 228,4-3 1,-4 3-234,4 1 1,-4 3 237,-1 2-120,0-3 0,-1 11-18,1-3 1,-6 3 147,-4 2 0,-1 0-300,1 0 110,-9 6 1,9-5-23,-9 4 0,-2-2-145,2 1 1,-5-2 24,5 2 0,0 4 72,4 1 1,1-1-28,-1 1 0,6 0 13,-1 5 0,2 5 56,-2 0 1,-3 7-46,4 3 0,-6 0 8,-4 9 1,0 0 1,-10 4 1,2 2 2,-11 3 1,5 4-191,-6 5 1,9 1 201,2 0-7,-1-1 0,14 1 2,1 0 0,6-1 60,8 1 0,6 0 149,3-1 1,-1-4-50,1 0 1,2-2-99,8 2 0,2 2 33,8-7-54,-1 6 0,5-4-48,0 3 60,6 3 0,-1-3-26,9 9 1,2-1-120,3 6 0,-2-6 94,-3 2 0,-3-4-109,3-2 1,2 0 49,-2-5 53,0-2 1,-4-8-2,-1-3 171,1-4 0,-1-5-115,1-1 0,-1-2 191,0-2 1,7-4-204,3-6 0,10-6-4,4-4 1,3-9-180,2-4 0,0-4-20,0-2 0,-2-5-1542,-3-4 1480,-3-10 90,-6 4 0,-1-13-346,1 0 216,0 1 120,-22 21 1,0 0 0,17-23-126,0-4 1,-13 4-107,-1 1 0,-13-5 190,-6 0 1,-7-1-481,-7 2-385,-7 2 775,-19 2 0,-6 4-939,-6 5 550,-1 1 159,6 11 0,-3 1 488,-2 6 0,1 1 0,-3 3 0,5 6 0,5 6 0</inkml:trace>
  <inkml:trace contextRef="#ctx0" brushRef="#br1">14460 8388 8255,'-27'-18'-208,"3"4"1,-1-3 268,6 7 1,-6-1 145,1 2 1,-3 2 141,-1 7-159,-7-6 1,0 4-25,-3-2 1,-1 4 5,6 4 0,-2 0-103,2 5 0,3-4 68,-3 4 0,3-4-140,1 5 1,1-1 74,-1 5 1,1 0 124,-1 1 0,-4-1-95,0 0 1,-2 7-7,2 2 1,-3 11 0,-7 3 0,1 11-268,-1 4 1,0 5 229,1 4 1,-1-1 17,0 7 0,22-33 0,0 1-100,-1 1 1,1-1 0,-2 4 0,0 0 46,-20 27 0,20-30 0,1-1-109,-16 27 0,3 3 35,2-9 1,4 4 38,6-7 1,-3-1-157,7 5 0,0-4 169,5 9 1,0 7 208,0 2 1,4-1-130,1-4 0,1-1 131,-1 1 0,-3 9-337,8-4 1,1-30-1,-1 0 121,0 35 0,3-34 0,0-1 47,-4 31 0,-1 2-1,1-3 0,1 0 0,4 0 0,0 0-356,0 0 0,6-6 214,3-3 1,4-6 96,1-3 1,0 0 420,1-5 0,4 1-265,0-2 1,6 4 169,-1 5 0,-2-3 6,1-1 1,-4-2-125,5 2 1,0 2-13,4-7 0,-4-2 38,-1-3 1,3-4-251,7 5 1,-3-1 172,3-4 1,-3 2-275,-1-2 0,4 1 66,0-6 1,2 1-65,-2-6 1,3-4-13,7-1 1,4-5 101,1 1 0,4-2 224,-5 2 1,1-3-57,-6 3 1,-1-5 121,-3-4 0,2 2 128,-7-2-335,6-4 1,-2 5 358,5-6 1,6 0-363,-1-5 1,1 0-11,-6 0 0,6-2 40,-1-3-148,0 4 89,-4-12 1,-2 5-16,-3-6 0,1-5-8,-5 0 0,5-5-99,-1 5 0,5-11 111,4 2 0,2-5-13,3 0 0,-3-9-975,-6-5 990,0-7-67,-7 10 0,-1-6-129,-7 2 142,0 4-4,-5-11 0,-3 9-37,-6-6 0,1 4 56,-1-4 0,0-5 6,0-4 0,0-6-14,1 6 0,-1-6-191,0 6 1,0-5 210,1 4 0,-1-4-18,0 4 1,0-6 151,0 2 55,1 3-172,-1-1 0,0 3 7,0-1 0,0-4 96,1 4 0,-3-10-177,-2 0 0,2 3 21,-2 3 1,-2 6-14,1-2 1,-6 5 107,2 5 1,-3 1-74,-2 4 0,-5 1 157,0-6-202,-6 6 82,3-3 1,-11 7 528,0-1 0,-1 0-590,1 1 1,-2-1 6,-2 0 1,-4-6-16,3-3 1,4-3-50,1-2 0,-2 0 101,2 0 1,0 7-48,5 3 0,-2 7 403,-3 2-217,-3 13 1,-2-8 52,1 9 1,-6 2-118,-4-2 1,-6 0-15,1-4 0,-8 0 26,-2-1 1,-10-12-124,1-6 0,-1-7 110,6-3 1,3 0-322,6 0 1,0 2 198,1 3 0,-1 5 236,0 9 0,1 5 219,-1 9 0,-6 5-118,-3 9 0,1 4-428,-1 6 0,6 0 270,-1 0 1,3 0-437,1 0 0,1-5-16,-1 1 327,7-7 0,1 6 0,6-6 0,1 0 0,-1 1 0</inkml:trace>
  <inkml:trace contextRef="#ctx0" brushRef="#br1">22550 15524 7901,'-14'0'331,"4"0"150,1 0 0,4-1-121,-5-4 1,6 2 159,-6-7 0,5 6 2,-4-6-81,-1 1-193,-4-6 0,0 3-70,0 2 0,4-1 0,1 7 1,-1-1 29,-4 5 1,0 0-28,0 0 0,-5 1-103,0 4 0,-6 3 111,1 6 0,2 2 72,-2 3-92,0-3-101,-4 11 1,-1-5 55,1 6 0,1 1-26,3-1 1,2 0-138,3 1 1,8-1 148,-3 1 0,5-1-131,-1 1 1,4-6-59,6 1 0,0-2 86,0 2 0,0-2 326,0-3-297,0 3 24,0 0 0,-2 5 26,-2-3 0,2 3-15,-3 1 0,4-1 5,1-3 1,-2 2 53,-3-2 0,4 3-7,-4 1 0,3 6 177,2-1-56,-6 0-158,5-5 1,-6 1 34,7-1 0,2 1 4,3-1 1,-2-4-188,6-1 119,1-5 0,4 7 1,0-4-70,0 1 0,5-5 42,0 2 1,5-3-17,-5-2 1,6 3-76,-1-2 0,1 2 50,-1-7 1,1 2 335,-6 2-138,6 1 29,-9-8 1,6 6 124,-3-3 1,-3 2-126,3 2 1,-3 1 7,-2-1 1,0 0-53,0 0 1,5 1 25,0-1 1,0-2-115,-5-2 0,2 3-267,3-4 0,-1-3-304,5-1 1,1-3 167,4-2 1,2 0-21,4 0 1,-4 0 135,3 0 1,2-7 78,-2-2 0,0-4-5,-5-1 1,-1 0 205,-3 0 0,1-5 83,-6 0-113,0 0-8,-5 4 0,-1-5-318,-4-4 228,4-3-11,-11-1 0,9 0-152,-7-1 0,6-1 120,-5-3 1,4 3-36,-4-3 1,4 1-59,-4-1-7,0 3 93,-5-11 0,5 11 96,-1-3 0,1-2-116,-5 2 0,0 0 6,0 4 0,0-4 83,0 0 0,-2 0 122,-2 4 1,2 1-111,-3-1 0,-1 1 98,1-1 1,-4 1-39,4 0 0,-4-1 145,4 1 1,-6-1-24,1 1 0,-1 4-76,2 0 0,-4 2 0,4-1 1,-4 2-15,-1 7 1,1-5-133,4 0 1,-4 0 54,4 5 1,-4-2-14,-1-3 1,0 3-4,-1-3 1,-4 2-5,0-2 1,-4 3-74,4-3 105,0 3-13,-2 2 1,-1 0-1,-6 0 1,-1 1 3,1 4 0,-1-2-2,1 6 1,1 0 0,3 5 0,-1-5 3,6 1 0,-4-1-71,4 5 0,-7 0-7,3 0 0,0 0 1,0 0 59,5 0 0,-8 0 0,8 2 24,-6 2-29,1-2-18,1 10 0,-4-8-6,7 5 1,-6 2-36,1 8 1,-1-1-8,1 5 1,-2-4 41,2 5 0,2 0-5,-2 4 1,7 2-47,-2 3 1,-2-1 0,2 6 0,5-2 241,5 2-187,-1 3 0,2-9-44,3 5 276,-2 1-578,5-1 431,-4 4 1,1-5-1,0 7 0,0-5-36,5 0 1,0 0 3,0 4 1,0 6-69,0-1 0,0 0 64,0-4 0,7-2-20,2-3 6,-2-3 1,5-2 6,-2 0-14,2 0 1,7-6 213,0-3 0,5 3-163,-5-4 1,11 4 29,-2 2 1,10-3 15,0-2 0,-1 3-86,0-3 21,1-4 7,5 1 0,-5-9-81,0-2 0,-5 1 117,5-6 1,-5-1-4,5-4 1,0-6 26,5-3 0,-1-6 155,1-4 0,4 2-138,1-7 1,-1 5 152,-4-4 0,-1 4 154,1-5-790,-7 7 486,-1-10 0,-6 5-123,-1-7-27,0 7-42,1-5 1,-7 5-269,-3-6 0,-3-2 93,-2-3 1,-1-2-162,-4-3 0,-1-3 177,-3 3 1,-4-3 75,4-2 1,-3 5 49,-2 0 1,-5 5-189,0-5 1,-6 0-82,2-4 0,-4 4 61,-1 0 0,-1 5 2021,1-5-760,0 0-529,0-5 0,0 5 26,-1 0 0,0 7-223,-4-2 0,-3 3-106,-7 1 1,-1 2 55,-3 4 1,-3-4-17,-7 3 1,0 2-69,1-2-287,-1 7 257,0-10 0,2 10-158,3-7 185,4 13 50,5-8 0,5 13 12,1-4 1,-1 6-13,-4 8 1,-1 4 110,1 6 1,-7 7-219,-3 3 1,-5 7-142,-4 2 0,3 7-1562,-4-2 1418,4 3-414,2 1 0,7 3-668,6 2 1,9-4 441,10-1 913,4 1 0,1-10 0,4 7 0,7-1 0,8-1 0</inkml:trace>
  <inkml:trace contextRef="#ctx0" brushRef="#br1">21910 6341 8248,'0'-10'-1279,"0"1"985,0 5 1060,0-8-296,0 10 275,0-4 65,0 6 168,0 0-403,0-6-516,0 4 138,-6-4 0,4 4-9,-3-3-112,-3 4 0,5-7-123,-6 3 0,4 4 87,-4-4 0,1 2-54,-2-2 1,-2 3 64,2-2 0,-3 2-86,-1 2 1,-5 0 47,0 0 1,-1 2-76,1 2 0,-3-1 66,-7 7 1,4-5 38,-3 4 0,2-4-8,-7 4 1,2-4 7,-3 5 0,4-2-42,-3 1 0,3 4 28,2-4 0,-1-1-70,1 1 0,-1 1 72,1 4 1,0-1-157,-1-4 0,-4 4 69,0-4 0,-7 2 31,2-1 0,-3 3-33,-1-4 0,-6 2-2,1-1 1,-1 2-121,6-2 1,1 1 133,3-2 1,3 4-42,7-4 0,-6 4 31,1 1 0,0 0-6,5 1 1,-1-1-16,1 0 1,-7 0 5,-3 1 0,2-1 49,-2 0 1,2 2 7,-2 3 0,3-4 97,6 4 0,-1 4-118,-3 0 1,8 9 148,-3 1 1,1 2-128,-7-2 0,4 2 39,-3 3 0,-1 1-8,0-6 1,-5 0-4,1-4 0,2-1 20,-2 1 1,1-2-2,-1-4 1,4 3 159,5-8 0,2 3-104,4-2 1,-3-2 114,7 7 1,-1 0-144,1 4 0,-2 2-41,-2 3 0,-4-1 36,3 6 0,-4-5-105,-5 5 1,3-5-43,-4 5 0,3-6 134,-2 1 0,7-5-121,-2-4 1,-1 3 79,1-4 1,-4 0 158,9 0 1,1-1-151,-2 2 0,7 3 2,-2-3 0,-2 7-6,2 2 0,0 1-5,5-6 0,-5 5 80,0 0 1,0 1-48,5-6 0,-2 5 8,-3 0 1,3 0-13,-3-4 1,4-1 41,0 1 0,1-1-37,0 1 0,4-1 11,1 1 0,-1 1-17,-4 3 0,0-3-16,0 3 0,0-2 70,-1 3 0,1-4-43,0 3 1,0-2 86,0 3 0,-5-4-82,0 3 1,0-3-10,4-2 1,1 5 12,0 1 0,0 0-154,0-1 1,4 2 93,1 3 0,-1 2-17,-4-7 1,4 5 43,1-5 0,4 5-19,-4-5 1,4 2 52,-5-2 1,7-3-51,-1 3 1,0-1 114,0 1 0,2-3-92,-3 3 0,4 3 17,1 2 1,-5 3-65,0 2 1,1-2-134,4-3 0,-5 3-6,0-3 1,0-2 94,5 2 0,-4-6 101,-1 1 1,0-3-79,5-2 1,0 1 116,0-1 1,0 1-78,0-1 1,0 2 172,0 3 1,0-1 23,0 6 0,0 0-80,0 4 1,0 1-65,0 0 1,0-2 9,0-3-28,0 9 0,-1-11-2,-4 7 0,3 0 43,-2-5 0,2-2-15,2 2 0,0-5 0,0 5 1,5-5 7,-1 5 1,1-6-95,-5 1 75,6-3-48,-4-2 0,4 2 4,-6 3 1,5-3 48,0 4 1,0-3-3,-5 2 1,4-3 35,1 4 1,5 0 5,-6-1 1,7 5-59,-1-4 0,-2-1 11,1-5 0,1 5 71,4 0-68,-6 1 47,4-6 0,-5 5 103,2 0 0,4 7-81,-4-2 1,2 3 9,-1 2 0,3 4-2,-4 0 1,4 5 12,1-4 1,5-2-85,0-8 1,1-2-171,-1-3 1,-3-3-75,3 3-47,3-3 267,-6 5 1,4-5-182,-5 3 135,5 3-28,-4-5 1,5 11-6,-7 1 1,-2-1-10,-2 6 1,3-2 24,-4 1 1,4-3 306,1 4-581,0-4 324,0-1 0,1-1 69,-1 1-73,0-1 10,0-5 0,0 7 19,1-6-26,-1 13-15,0-14 1,2 8 5,3-7 1,-3-5-12,3 5 1,1-7 3,-1 2 0,6-3 8,-1-1 1,-2-1-6,2 1 1,0-1-192,4 1 193,0 5 139,1-4 1,-2 10-159,-4-7 1,3 5-29,-7-5 0,4 7-4,-4-3 1,5 0 9,-5 1 1,5-5-2,-5 5 1,4-2 191,-4 2 0,7 2-109,-3-7 0,4 5 93,1-5-133,1 0 10,6 2 0,-5-5 5,3 3 1,-3-3-53,-2-2 1,1-4-17,-1 0 0,-4-1 89,0 6 1,-1-5-18,6-1 0,-6 1 32,1 4 0,-5 1 18,5-1 1,-1 1 73,6-1-124,-1 1 10,1-1 1,1 0-26,3 1 27,-3 6-38,11-5 1,-9 4-5,6-5 1,-7-1-21,2 1 1,-3-6-23,-1 1 1,-1-5 24,1 5 0,-6-7 2,1 2 0,-2 2-9,2-2 29,-4-1-1,1-3 1,-1-1 40,4 0-38,3 0 34,-5 7 0,7-5 5,-1 3 1,0-2-6,1 2 1,-1-3-5,1 3 0,-1-4-54,1 0 0,-1 4-12,0 0 0,-1 1-104,-3-1 0,3 2 82,-3 2 1,-2 3 195,1-7-143,-5 0-75,2 1 1,-5-4-143,-1 3 1,5-8 163,0-2 0,0-1 50,-5 2 1,2 1-3,3-6 1,-2 1 19,7-1 1,-1 1 24,6 3-57,-1 4-1,1-11 1,-6 9 85,1-7 1,-7 6-84,2-5 0,2 1-11,-2-1-79,0-4-162,-5 6 218,0-7 0,-4 0-71,-1 0-192,-6 0 246,10 6-69,-11-5 0,9 7-178,-7-3 1,6-2-773,-5 7-758,6-1 1846,-10 5 0,12 1 0,-5-1 0</inkml:trace>
  <inkml:trace contextRef="#ctx0" brushRef="#br1">21114 15979 9097,'6'10'812,"4"-1"1,2-4-467,2 4-208,7-5 1,-4 7 2,7-7 1,0 6-84,4-5 1,2 4 47,3-4 0,4 0-21,5-5 1,1 0 48,0 0 36,-1 0 2,-5 0 1,2 0 163,-6 0 0,0-7-126,-4-2 1,-1-4 183,1-1 0,-6 0-214,1-1 0,-8 6 28,-2 0 1,-1-6 20,-8-4 1,-1-8-8,-4-1 0,-6-8-188,-3-12 0,-12-1 17,-7-3 0,-9-14-518,14 33 1,-1 0-1,-2-4 1,0-1 195,-5 0 1,0 0-1,2 2 1,1 0-210,-1-2 1,1 0-1,3 5 1,1 1-80,-14-25 559,4 13 0,10 9 0,0 7 0,1 0 0</inkml:trace>
  <inkml:trace contextRef="#ctx0" brushRef="#br2">22450 6824 7912,'-4'-19'-1011,"-1"0"1288,0 0 1,5 5 201,0 0-192,0 6 103,0 1 2,0 7-37,0 0-161,0 7 77,0-6-34,0 12-110,0-12 0,0 7 115,0-3-5,0-3-115,0 10 0,5-4 20,0 6 0,1-4-12,-1-1 1,1 6-96,3 4 0,4 1 95,-4-1 0,-1-3-183,2 3 166,-7-3-79,10-2 0,-10-2 22,6-2 1,-4 3 144,5-4-100,-7 4 1,8 1 21,-7 0 1,6 0 110,-5 1 1,6-1-45,-2 0 1,4 5-124,1 0 0,0 6-10,1-1 0,0-2 7,4 2 0,-3-1-152,3 6 0,2-1 135,-2 1 0,1 4-109,-1 0 1,-3 5 42,3-5 0,-3 2-12,-2-2 1,5 2 196,0 3 0,0 1-150,-5-6 0,2 7 233,3-2-213,-4 3 23,6 1 1,-7-4 19,0 0 0,5-6-36,0 1 0,2-3-89,-2-2 1,-3-1 5,3-3 1,-4-3-198,0-7 0,-6-2-699,1-2 483,-7 3 5,3-12-969,-6 12 699,0-12 175,-6 12 0,-7-11-157,-6 2 1,-1-2 699,1-2 0,-4 0 0,-5 0 0</inkml:trace>
  <inkml:trace contextRef="#ctx0" brushRef="#br2">22877 8103 7879,'-8'2'381,"3"3"141,-3-4 1,7 7 115,-4-3-228,3-4-172,9 12 1,2-5 170,10 6 0,2 0-85,2 1 1,4 5 22,-3 4 1,3 3-167,1 1 1,1-1 26,-1-3 1,0 1-66,1-6 0,-1-5-108,1-4 0,-6-7 90,1 2-90,-6-4 82,2-7 0,-10-7 114,-1-6 1,-6-8-177,2-1 0,-10-7-163,-4-7 0,-4-7-227,-1-4 0,0-7-488,-1-1 1,1 4 406,0 5 261,0 12 0,0-7 0,-1 11 1</inkml:trace>
  <inkml:trace contextRef="#ctx0" brushRef="#br2">24085 9397 7854,'-1'-9'101,"-4"-1"304,3 7 684,-4-3-346,6-1-58,0 6-354,6 1 0,-2 6-67,5 4 1,-1 4-2,1 0 0,9 0-51,-4 5 0,3 2 143,-2-2 1,0 7-167,4 3 1,2 1-14,3 8 1,2 8-68,-2 10 0,8 3-503,1 7 0,5 1 356,-5 4 1,6-5-199,-1 0 0,-1-12-165,1-2 185,-7-6-55,4-3 0,-13-7-682,-3-3 564,-3-3 2,-2-8 0,-4-1-322,-1-7 0,-6-4 111,2-1 0,-10-6-165,-4 2 1,-5-5 922,-5-5 1,-10-3 0,-7-6 0</inkml:trace>
  <inkml:trace contextRef="#ctx0" brushRef="#br2">24313 10307 7902,'1'8'751,"4"-3"-436,-3 2-122,10 1 1,3 13 467,8 3 0,6 4-230,4 5 0,3 3-86,7 7 1,-1-2-170,1-3 0,-5-3-142,0-7 1,-5-1 123,5-3 0,-11-10-74,1-9 1,-9-7-63,0-7 1,-8-9-20,-1-15 1,-7-6-56,2-13 1,-5-7-311,-5-12 0,-3-5-366,-6 0 0,7 36 0,0 0 14,-8-36 1,1 5 713,0 5 0,3 1 0,0-5 0,0-1 0,1-3 0</inkml:trace>
  <inkml:trace contextRef="#ctx0" brushRef="#br2">24953 11430 7773,'-15'14'2,"1"0"103,0 1 1,4 0 207,1 4 1,-1-1 468,-4 5 0,5 1-380,-1 5 0,1-1-43,-5 0 1,-1 1 95,1-1-215,0 1 0,-5 4 24,0 0 0,-8 7-13,-1-2 0,-2 10-214,-8 9 1,16-23 0,0 2-216,-4 4 1,-1 0 0,2 3 0,0 0 279,-1 2 0,0 0 0,3-2 0,0 1-136,-1 1 1,1 0 0,1-5-1,1 0-284,2-1 0,0-2 1,-14 28 132,9-8 1,4-13-92,5-11-403,7-9 87,2-10 0,8-22-508,2-16 1,6-14 500,9-9 0,-2-7 599,7 2 0,-5 2 0,5-2 0,-1-1 0</inkml:trace>
  <inkml:trace contextRef="#ctx0" brushRef="#br2">24284 12311 7778,'-4'15'68,"-1"-1"0,-5 0 102,6 0 1,-6 2 124,5 3 0,-4-2 380,4 7 1,-4 0-335,4 4 1,-6 2-279,1 3 1,3-3 247,-3 4 0,7-9-49,-2-1 1,4-5-145,1 4 0,1-5 17,4 1 1,3-5-97,6-5 0,7-2-169,2-7 0,9-2-395,1-3 1,13-4 352,1-10 172,13-3 0,5-13 0,6-1 0</inkml:trace>
  <inkml:trace contextRef="#ctx0" brushRef="#br2">23346 14117 7775,'-14'-8'0,"0"2"279,-1 6 0,6 1 258,-1 4 1,-1 3-1,-6 8 112,-2 3 0,-6 3-248,1 6 1,2 2-203,-2 3 1,0 4-40,-4 5 0,-5 7 25,0 3 1,-5 4-495,5 1 1,-12 4 379,3 1 1,-3-2-234,8-8 0,-3-5 99,7-9 1,6-3-473,8-7 0,5-5 276,4-4 1,4-8-1911,6-2 1420,0-6 1,8-3-279,6-9 1027,0-10 0,13-16 0,-5-9 0</inkml:trace>
  <inkml:trace contextRef="#ctx0" brushRef="#br2">22749 14487 7786,'-6'-8'0,"2"3"488,-5 10 0,4 3-218,-4 6 1,1 6 100,-2 4 1,-2 11-117,2 7 0,-4 7-227,-5 8 0,2 0 66,-7 0 1,5 6-169,-5 3 1,2 9 287,-2 1 1,9-9 128,5-10 1,7-6-42,-2-8 0,4-9-90,1-5 1,6-7-131,3-8 1,10-6 92,5-3 1,11-12-47,8-7 0,6-8 68,7-11 0,11-10-318,-34 18 1,0-2 0,3 0 0,-1-1 184,-4 0 0,0-1 0,0 1 0,-1-1-64,27-28 0,-26 31 0,0 0 0,0 0 0,-1 0 0,1 0 0,0 0 0</inkml:trace>
  <inkml:trace contextRef="#ctx0" brushRef="#br2">23118 6838 7977,'-6'-8'0,"3"-4"-541,-6 2 1,1-3 226,-2-1 1,-1 5 98,6-1 908,-6 1 143,10-5-182,-6-1-306,7 7-113,0 2 1,0 8-114,0 2 1,5 4 167,0 7 1,4 5-150,-4 4 1,5 3-29,-6 1 0,7 7-21,-1 3 1,7-2 72,2 2 0,6 1-136,-1 9 0,3 2 64,1 7 0,2 0-269,4 0 1,-4 1 269,3 4 0,-3-5-1,-2 0 0,1-7 2,-1-7 0,-4-2-30,0-3 1,-6-5-56,6-9 0,-8-4-33,-2-5 0,0-3 23,-4-2 0,3-4 0,1-6 0</inkml:trace>
  <inkml:trace contextRef="#ctx0" brushRef="#br2">23090 7563 7907,'6'14'185,"4"1"0,4 4-113,5-1 1,0 8 420,9-3 0,-2 0-220,7 0 0,3 1-165,2 4 1,3 1-37,2-1 0,-7 1-134,-3-1 0,2-1 170,-2-3 0,-4-1 16,-6-8 0,-4 0-157,5-10 0,-7 5 7,2-6 0,-8-5-63,-1-9 0,-7-9 6,2-4 1,-4-6-168,-1-4 1,0-5-814,0-9 1,0 1 1062,0-6 0,0 0 0,0-5 0</inkml:trace>
  <inkml:trace contextRef="#ctx0" brushRef="#br2">768 16292 7752,'-14'-6'0,"4"4"207,1-3 0,6 5-129,-2 5 1,4-2 590,1 7 0,6-1-198,3 5 1,9 1-65,1-1 0,11 0-131,-2 0 1,10-1-67,0-4 1,3-2-251,2-7 1,-1-2 104,1-3 1,-2-2-438,-3-8 0,1 6 248,-5-1 1,-1 6-802,-5-6 0,-4 7 120,0-2 0,-12 4 805,2 1 0,-9 0 0,2 0 0</inkml:trace>
  <inkml:trace contextRef="#ctx0" brushRef="#br2">1237 16150 7752,'15'0'0,"-1"0"0,2 0 419,3 0 1,-2 6-126,7 4 0,-2 2 409,1 3 1,3-1-227,-7 0 0,4 0-53,-4 0 1,5 1-241,-5-1 1,2 0-40,-3 0 0,-2-4-17,3-1 1,-8-4 40,-1 4 0,-7-4-207,2 5 0,-10-1 66,-5 5 0,-15 8-654,-8 7 0,-19 12 477,21-16 0,0 2 0,0 0 0,1 1-1288,-1 1 0,0-1 1437,2 0 0,0 1 0,0 2 0,1 1 0,-1 1 0,1-1 0</inkml:trace>
  <inkml:trace contextRef="#ctx0" brushRef="#br2">1124 15382 7752,'-13'-14'370,"4"0"1,1 6 295,3 3-552,3 4 1,-4 8 87,6 8 0,0 5-178,0 9 1,0 9 99,0-1 0,0 9-55,0-3 1,-2 1-11,-2 8 1,2-4-182,-3 4 0,2-8-343,-2-1 1,4-4 193,-4-10 0,2 1-318,-2-11 1,2-5 19,-6-5 569,5-6 0,-15-3 0,4-8 0</inkml:trace>
  <inkml:trace contextRef="#ctx0" brushRef="#br2">882 15524 7752,'-14'-8'628,"0"2"1,4 8-443,1 2 1,5 6 52,0 9 1,-3 3-13,3 6 0,-1 2-105,5 4 0,0 7 80,0 6 0,11 0-159,3-4 1,10 0 97,0-1 0,4 1-114,5 0 0,-1-7-10,6-3 1,-7-9-159,2-5 0,-1-5 103,1-4 0,-3-6 91,3-8 1,2-11-3,-2-8 0,0-12-5,-4-8 1,-1-7-77,1-12 1,-7-3-85,-3-6 0,-5-5-326,-4 1 1,1-1 392,-7 5 0,0 1-140,-9 4 0,-9 4-7,-10 10 1,-9 11 100,-5 13 1,-3 12-15,-2 11 0,2 11 31,3 9 0,-1 11-540,5 12 0,3 5 616,7 4 0,-3-1 0,4 6 0,-4 0 0</inkml:trace>
  <inkml:trace contextRef="#ctx0" brushRef="#br2">2233 15411 7760,'-8'-7'115,"1"6"91,7-6 1,0 9 130,0 3 0,2-2-144,3 6 1,-2 1 44,6 4 0,-5 0-79,0 0 0,3 7 88,-3 3 1,6 3-45,-5 1 0,-1 7 25,-4 3 1,0 9 78,0 5 1,0 10-70,0 4 0,0 5-258,0 5 0,-1-2 125,-2-34 0,1 1 1,1 1-1,0 1-61,-1 2 1,0 0 0,1-3 0,0 0 144,1 34 0,0-10 10,0-4 1,2-10-815,2-5 1,-2-15 361,3-9 0,-2-5-987,2-4 902,-4-6 1,5-10-481,-6-12 1,0-8 301,0-11 0,0-3-738,0-7 1254,0-6 0,5-2 0,0-6 0,0 1 0</inkml:trace>
  <inkml:trace contextRef="#ctx0" brushRef="#br2">2403 15467 7767,'7'-14'178,"-4"2"-178,6 2 1,2-1 204,8 6 1,-1-4-78,5 4 1,-2-4 253,7 4 1,4-5-72,11 6 0,-1-6 5,1 5 1,-1-4-108,1 4 1,-2-4-98,-3 4 0,2-1 20,-7 1 0,-2 3-116,-7-2 1,1 2-95,-6 2 1,2 0 74,-2 0 1,-8 5-85,3 0 0,-3 6 23,3-2 0,-4 5-67,-1 5 1,-6-1 62,2 5 1,-3 3 47,-2 7 0,0 2 52,0 2 0,0 9 116,0-3 1,0 15-12,0 4 1,1 11-270,4 2 0,-4-34 1,0 1 227,1-2 1,0 0-1,2 39-52,-2-39 1,0 1-1,5 38-78,-3-39 0,1 0 0,8 34 120,-4-12 0,2 0-406,-1-10 0,2-5 49,-2-4 1,-4-7-55,-1-7 0,-3-6-189,-2 1 0,0-7 159,0 2 0,-7-8 355,-2-1 0,-10-7 0,-3 3 0</inkml:trace>
  <inkml:trace contextRef="#ctx0" brushRef="#br2">2275 16889 7752,'-22'0'906,"8"0"-511,1 0 1,13 2 36,0 2 0,8 0-99,11 5 0,3-4-13,7 4 1,4-4-107,0 4 1,18-5 150,1 0 1,13-2-301,1-2 1,2-2-37,-2-2 1,-3 2-810,-6-3 1,-11-1 476,-3 1 1,-10-4-1941,0 4 2243,-9 0 0,-4-1 0,-6-2 0</inkml:trace>
  <inkml:trace contextRef="#ctx0" brushRef="#br2">2346 16164 7154,'15'0'1618,"-6"2"-1097,1 2 1,4-2-224,5 3 1,8-4-111,1-1 1,7 0-103,7 0 0,7-1 54,4-4 0,-3-3-360,2-6 0,-11 4-119,2 1 1,-16 1-346,-4-1 0,-5 2 380,-4 7 304,-6 0 0,-2-6 0,-6-2 0</inkml:trace>
  <inkml:trace contextRef="#ctx0" brushRef="#br2">2560 15553 7866,'8'1'594,"-4"4"1,-2 3-165,-2 6 1,0 5-186,0 0 1,0 11-31,0-1 0,-6 7 0,-4-3 0,2 7-13,-1-3 1,-1 0 12,-4 1 0,4-8 0,1-2 0,1-1 190,-1-8-1588,-4 0-1811,5-11 2994,-6-2 0,0-19 0,-1-2 0</inkml:trace>
  <inkml:trace contextRef="#ctx0" brushRef="#br2">2531 15595 7758,'22'7'0,"5"1"0,-3 6 0,3 2 533,1 3 1,-6 3-141,-3 6 0,2 1-420,-2-1 1,0 0-245,-5 1 1,-5-1-293,1 1 0,-5-6 563,4 1 0,-6-6 0,4 2 0</inkml:trace>
  <inkml:trace contextRef="#ctx0" brushRef="#br2">2531 15851 7758,'7'-8'313,"2"4"1,4 2-45,1 2 0,5 0-277,0 0 1,6 6-163,-1 4 1,3-2-202,1 1 1,-1 1 370,-3 4 0,2 0 0,-3 0 0</inkml:trace>
  <inkml:trace contextRef="#ctx0" brushRef="#br2">2574 16392 8163,'8'14'297,"-2"2"-255,-6 2 0,5 5 258,0 5 0,-1 0-98,-4 1 0,0-1-170,0 1 1,5-1 138,0 1 0,0-7-519,-5-3 0,1-3-318,4-2-329,-4-6 708,6-2 0,-12-9-313,0-7 600,-6 1 0,-3-24 0,-8 3 0</inkml:trace>
  <inkml:trace contextRef="#ctx0" brushRef="#br2">2517 16463 7752,'2'-27'10,"2"3"1,4 0 175,6 10 1,2-3 58,3 7 0,-3 4 0,3 1 1,1 4-112,-1 1 0,0 6 68,-4 3 0,-6 6-135,1 4 0,-7-2 115,1 7 0,-2-5-315,-2 4 0,-2-5-47,-2 1 107,-4 3 1,-5-6-509,4 3 265,-4-10-135,11 4 325,-4-12 0,12 6 174,4-7 0,7 4-87,2 1 1,0 0 227,-5-5 1,5 5-14,0-1 0,0 3 0,-4-3 0,-3-1-2,-2 7 0,1-5 172,-7 4 0,1-4-35,-5 4 0,0-4-107,0 5 1,-6-3-475,-4 3 1,-4 3 193,-5-4 0,-3-1-761,-6 1 1,-1-1 836,1 2 0,-7 2 0,-1-4 0</inkml:trace>
  <inkml:trace contextRef="#ctx0" brushRef="#br2">3640 16164 7752,'0'-8'412,"0"2"0,2 7-180,2 4 1,0 5-13,5 9 0,-6 0 52,2 9 0,3 0 0,1 15 0,-2-2-56,-3 11 0,3-1 12,-2 1 1,1 2-141,-1-7-57,-4 0 0,7-10-221,-3-4-827,-4-3 296,12-8 54,-5-8 1,0-20 102,-3-13 1,-4-6 563,-1-4 0,0-5 0,0-3 0</inkml:trace>
  <inkml:trace contextRef="#ctx0" brushRef="#br2">3868 16079 7752,'14'-7'186,"6"4"142,4-6 1,1 6-67,-1-2 0,3-1-25,-3 1 0,2-1-41,3 1 1,-2 2 30,-4-7 0,4 2-209,-3-1 1,3-4 121,1 4 1,1 1-74,-1-2 0,-1 7 81,-3-2 1,1 10-370,-6 5 0,-2 9 66,-7 4 0,-4 7 33,-6 8 1,0 2 188,0 12 0,0 6 100,0 9 0,0-4-409,0-2 1,5-2 290,0-2 0,4-7-277,-4-2 0,1-10-136,-1-5 1,-4-5-181,4-4 0,-5-4 46,-5-5 0,-2-3-627,-8-2 1125,-5 2 0,-2-4 0,-7 6 0</inkml:trace>
  <inkml:trace contextRef="#ctx0" brushRef="#br2">3925 16903 7752,'-15'0'250,"7"0"0,5 0 199,13 0 1,6 0-116,12 0 0,2-1 38,3-4 0,-1-3-111,6-6 0,-7 1-294,2 4 1,2-2-353,-2 6 1,1 0-476,-6 5 0,-6 0 860,-3 0 0,3-6 0,0-2 0</inkml:trace>
  <inkml:trace contextRef="#ctx0" brushRef="#br2">4152 16278 7752,'-14'0'495,"0"0"115,-1 0 0,1 0-211,0 0 0,0 8 15,-1 6 1,3 2-38,2 7 0,-2 1-117,2 5 0,2-3 58,-1-2 0,6 6-116,-2-6 0,5 6 18,5-7 0,3-2-98,6-2 0,6-5-152,4-4 0,3 1-869,1-7 0,2 0 530,4-9 1,2-8 368,7-6 0,-1-12 0,1 1 0</inkml:trace>
  <inkml:trace contextRef="#ctx0" brushRef="#br2">24569 9354 7808,'-10'-4'-728,"1"-1"727,-1 0 1,1 5 257,-1 0 255,7 0-185,-9 0-106,10 0 144,-4 0-25,6 0-26,6 0-158,2 7 0,6-1-166,0 3 1,-4 2 110,-1-6 0,1 6-47,4-1 1,-5-2 60,1 1 0,-1 5-89,6 5 1,-1 0 39,0-5 1,-1 7-24,-4 3 0,4-2-9,-4 1 1,4 0-4,1 0 1,-1 4-1,-4-3 1,4 4-1,-4 5 1,4-3-25,1 4 1,0 0 39,1-1 0,-3 1-105,-2-6 0,2 5 89,-2 0 1,7 1-128,2-6 1,0-4 64,-5-1 0,1 1-106,-1 5 0,-2-6 40,-2 1 0,3-5 72,-4 5 0,-1-7-123,1 2 1,-5-3-31,0-2-365,-2-6 194,-2 4 0,-2-10-80,-2 3 0,0-10 13,-5-4 1,-1 1-346,-4-2 761,0 1 0,0-6 0,0 1 0</inkml:trace>
  <inkml:trace contextRef="#ctx0" brushRef="#br2">24825 10165 7817,'-8'0'2264,"1"6"-2044,7 2 1,5 6 5,0 0 0,6 1 8,-2-1 0,4 0-99,1 0 1,0 0 72,1 1 1,-1 4-133,0 0 0,2 0 65,3-5 0,-3-2-165,3-2 1,1 1 18,-1-6 0,2 1 90,-2-1 0,-4-4-77,4 4 191,-3-3 55,-2-2 1,-1-7-95,-3-2 1,-4-10-164,-6-5 0,0-4-217,0-5 1,0 1-356,0-6 1,5-1 31,-1-9 1,1 7-491,-5-6 1,0 10 1032,0-5 0,6 9 0,2-2 0</inkml:trace>
  <inkml:trace contextRef="#ctx0" brushRef="#br2">5361 15837 7969,'-15'0'255,"1"0"1015,0 0-327,6 0-540,2 6 0,12 2-128,3 7 0,9-6 116,1 0 1,6-1-174,-1 2 1,9-4-14,5-6 0,5 5-194,4 0 1,7-1 89,2-4 1,3 0-547,-12 0 1,1 2 292,-6 3 1,-10-4-831,-4 4 1,-4-3-789,0-2-174,-4 0 1944,-5 0 0,-8 0 0,0 0 0</inkml:trace>
  <inkml:trace contextRef="#ctx0" brushRef="#br2">5929 15752 7969,'-8'-8'0,"2"2"884,6 6 0,6 4-316,4 1 0,4 5-374,5-6 1,-2 6 56,7-6 1,-2 8-202,2-3 0,3-1 62,-4 1 1,3-5-21,-3 0 1,3 3 1,-7-3 1,-2 3-285,-8-3 0,-2 4-72,-7 7 0,-8 0 113,-6 4 0,-13 3-76,-11 7 0,-3 6 134,-2 2 0,-4 3-263,-1-2 1,3 0 35,7-10 1,5-2-520,9-12 837,3-6 0,13-15 0,2-8 0</inkml:trace>
  <inkml:trace contextRef="#ctx0" brushRef="#br2">5503 15112 7969,'-8'0'904,"3"2"-610,10 2 0,4 4-151,10 6 1,-3 7 80,3 3 0,2 3-312,-3 1 1,1-4 144,-4-1 1,-3-5-270,-2 1 0,-4-2-35,-6 2 1,0-3 130,0 3 0,-6-3-39,-4-2 1,-7 0 143,-2 0 1,-2-1-18,2-4 0,4 2 14,-4-6 1,3 5 239,2-6-222,6 7 1,1-7 104,7 5 0,4-6-127,5 2 1,7-3-70,12-2 0,7 0-102,3 0 0,3-5 121,2 0 1,-2-11-467,-3 2 1,-4-5 533,-5 0 0,-1-3 0,1-6 0</inkml:trace>
  <inkml:trace contextRef="#ctx0" brushRef="#br2">5432 15254 7969,'-15'-8'-68,"1"2"132,0 6 1,0 6 172,0 4 1,4 7-89,1 2 1,4 6 73,-5-1 1,7 8-121,-2 1 1,4 2 133,1-2 0,1 3 28,4 7 0,8-5-176,6 0 0,8-1 110,1 6 0,7-8-180,7-7 1,14-7-10,5-12 1,3-6-126,2-12 0,0-10-218,5-19 1,-11 0 108,-3-9 0,-11-2-74,-3 2 1,-7-10-185,-7 5 1,-7-5 223,-3 9 1,-10-5-36,-4 0 1,-16 6 24,-8 4 1,-6 7 101,-4 8 0,-6 6-215,-3 3 0,-3 9 178,-1 5 1,-1 5 202,0 5 0,7 3 0,-8 8 0,6 3 0,3 4 0,4 4 0</inkml:trace>
  <inkml:trace contextRef="#ctx0" brushRef="#br2">6853 15652 7969,'0'14'106,"0"1"1,5 5 0,0 6 221,-2 5 0,3 10-98,-1 7 1,0 5-29,-5-1 0,0 5 89,0 5 1,0-2-41,0 6 1,0-6-159,0 2 1,5-7 86,-1-7 0,3-9-454,-3-15 1,-2-4-143,3-6 111,3-6 1,-2-16-96,3-15 1,-1-14 399,-3-15 0,-3-6 0,4-13 0</inkml:trace>
  <inkml:trace contextRef="#ctx0" brushRef="#br2">7166 15524 7969,'21'-6'0,"-4"4"0,7-2 0,-5 2 0,4 2 0,1-5 0,5 1 0,1 0 146,3 9 0,-3-2-47,3 7 0,-3 1 56,-2 8 1,1 3-53,-1 6 1,-7 7 35,-7 3 0,-1 9-28,-9 6 1,1 2 108,-5 2 0,0 0-39,0-1 0,0 1-170,0 0 1,-5-2-10,1-2 0,-7 2-101,1-3 0,-3-3-84,-1-2 0,-5-4-405,0-5 1,-6 0-951,1-10 1538,-2 4 0,-9-16 0,-2 4 0</inkml:trace>
  <inkml:trace contextRef="#ctx0" brushRef="#br2">7109 16591 7969,'-14'-7'415,"6"6"1,3-6-58,10 7 1,8-4-206,6-1 1,6-6-24,-1 1 0,3-2-151,1-3 0,5 1-187,0 0 0,1 0-1073,-6 0 1281,0-1 0,1-5 0,-1-2 0</inkml:trace>
  <inkml:trace contextRef="#ctx0" brushRef="#br2">7251 15695 7969,'-7'0'829,"0"2"-395,7 2 0,0 6-134,0 9 1,0 0-162,0 9 1,-6-1 83,-4 11 1,-2 1-176,-2 9 0,-1-2 126,1 6 1,-6-5-269,-4 5 1,3-6 119,2 1 0,4-9-224,0-5 0,1-4-496,0-5 43,0-4 1,4-15 184,1-10 0,6-9-206,-2-15 1,5-5-22,5-4 693,-4-10 0,18-2 0,-3-7 0</inkml:trace>
  <inkml:trace contextRef="#ctx0" brushRef="#br2">7180 15780 7969,'16'-8'34,"3"4"0,-3 10 104,3 8 1,-3 7 305,-2 7 0,-1 7-93,-4 3 1,2 3-327,-6 1 0,0 1 89,-5 0 0,0-2-648,0-3 0,0-3 133,0-7 401,0 0 0,0 1 0,0-1 0</inkml:trace>
  <inkml:trace contextRef="#ctx0" brushRef="#br2">7109 16193 7969,'-4'-23'144,"-1"4"0,0 4 327,5 0 0,2 8 70,2 2 0,6 2-153,9-2 0,-2 3-455,7-2 1,0 2 98,4 2 1,7 0-382,3 0 0,3 0 349,1 0 0,7 0 0,2 0 0</inkml:trace>
  <inkml:trace contextRef="#ctx0" brushRef="#br2">7863 15624 7537,'0'14'-259,"0"0"222,0 0 0,0 9 25,0 5 1,0 8 841,0 12 1,0 1-268,0 3 1,0 3-158,0-3 1,0 4-261,0 0 0,0 1-137,0 0 1,0-8-160,0-6 0,0-7-400,0-7 1,1-12-349,4-3 673,-3-9 1,4-7-941,-6-12 1165,0-13 0,-6-9 0,-2-7 0</inkml:trace>
  <inkml:trace contextRef="#ctx0" brushRef="#br2">7977 15624 7969,'30'-2'-186,"3"-2"1,-2 2 270,7-3 1,0-1 324,5 1 0,-5 0-212,0 5 1,-2-4-22,2-1 1,0 0 25,-10 5 1,7 0-37,-11 0 1,6 8-245,-7 6 0,3 8 82,-3 12 0,-2 4-55,-7 9 1,-4 3 76,-1 7 0,-6-1 20,2-4 1,-3 1-10,-2-5 1,0-1-5,0-4 0,0-7-373,0-3 0,-2-4 164,-3-6 1,-3 3-385,-6-7 1,-5 0 69,0-5 1,-6 5-468,1 0 956,-3 0 0,-7 1 0,-3 2 0</inkml:trace>
  <inkml:trace contextRef="#ctx0" brushRef="#br2">8062 16534 7969,'-22'0'247,"3"0"-37,9 0 1,6 0 360,8 0 1,11 0-240,8 0 0,10 0-144,5 0 0,3 0-93,2 0 0,4-7 98,1-2 1,-5 3-722,-6 1 0,-5-1 302,1 1 0,-4 0 226,-6 5 0,4-6 0,-5-2 0</inkml:trace>
  <inkml:trace contextRef="#ctx0" brushRef="#br2">8062 15794 7969,'0'16'-306,"0"3"1,5 5 80,-1 9 1,6 3 628,-5 7 0,4 0-193,-4-1 1,0-1-171,-5-3 1,4 2-463,1-7 0,1 0 186,-1-4 0,-3-7-595,2-3 830,-2-10 0,-4-4 0,-2-10 0,-11-15 0,-7-10 0</inkml:trace>
  <inkml:trace contextRef="#ctx0" brushRef="#br2">8033 15894 7969,'23'-36'-48,"-4"2"1,1 6 155,-1 4 1,6 1 326,-1 8 1,3 0-94,1 10 0,-4 2-153,0 7 1,-7 4 9,2 7 1,-10 5-90,-4 4 0,-3 3-138,-2 1 0,-2 1 106,-3-1 1,-2 0-331,-8 1 1,-5-5 126,-4-1 0,2-5-160,-2 1 0,7-4 107,-2 0 0,3-8 17,2-2 1,6-2 77,3 2 45,4-3 0,4 4 127,6-6 0,2 0-79,13 0 1,0 2 199,4 2 0,1-2-52,-1 3 1,-4-4 75,0-1 0,-5 5-92,4 0 1,-7 1 232,-2-1-125,0-4-24,-12 12-241,4-5 0,-14 6 124,-6 0 0,-8 2-502,-11 3 0,-3-2 193,-7 7 1,2-7-579,3 2 1,-2-4 54,7-6 723,0-3 0,-2-6 0,-1 0 0</inkml:trace>
  <inkml:trace contextRef="#ctx0" brushRef="#br2">8887 15638 7969,'0'14'0,"0"0"0,0 5 29,0 0 1,1 8 121,4 2 0,-2 5 252,6 9 0,-4 0-40,5-1 0,-2 1-67,1 0 0,2-1-148,-6 1 1,0 0-119,-5-1 1,4 1 169,1 0 0,0-6 10,-5 1 0,0-8-1142,0-1 0,0-7 492,0-8 0,0-4-62,0-1 0,0-7 104,0-2 398,0-13 0,0-15 0,0-9 0</inkml:trace>
  <inkml:trace contextRef="#ctx0" brushRef="#br2">9086 15681 7969,'28'-15'0,"0"-3"-519,1-1 299,6 0 0,6 4 923,6 1 1,0 0-195,-4 0 1,0 6-335,-1 3 0,-5 4 63,-4 1 0,-3 1-239,-2 4 0,-5 4 123,-5 10 0,-2 3-240,-1 7 0,-1 1-1,0 3 0,-5 5 17,1 9 1,-5-1 120,4 6 1,-4-1 5,4 1 1,-4 2-29,5-7 1,-6 5 35,6-4 1,-7 1-322,2-2 1,-4-4 120,-1-1 0,0-5-491,0-9 1,-1-1 31,-4-3 626,-9-10 0,-8-2 0,-7-4 0</inkml:trace>
  <inkml:trace contextRef="#ctx0" brushRef="#br2">9171 16477 7969,'-29'6'418,"9"2"164,6 6 1,7 0-110,12 1 0,3-1-132,6 0 1,12-1-262,2-4 1,15-2 104,-1-7 1,10-7-251,1-2 1,0-5-376,-1-5 0,-3 8-1244,-6-4 1684,-7 4 0,-1-3 0,-6 0 0</inkml:trace>
  <inkml:trace contextRef="#ctx0" brushRef="#br2">9455 15880 7969,'-9'-13'131,"-1"4"0,1-2 179,-5 6 1,-1-5 467,1 6 0,-2-1-370,-3 5 1,-3 6-167,-6 4 0,4 7 9,0 2 0,1 11-28,-6-2 1,2 10-25,4 0 1,2 3 37,7 2 1,5 4 109,-1 1 1,7-1-115,-2-4 1,11-7-133,9-3 1,7-11-24,11-7 1,11-7-175,13-8 0,2-8-226,7-7 1,-6 0 63,2-9 1,-6 2 257,-3-2 0,-1-3 0,-10 4 0,-2-4 0</inkml:trace>
  <inkml:trace contextRef="#ctx0" brushRef="#br2">24455 12965 6964,'-10'-1'-109,"1"-4"0,4 3 1076,-4-2-630,-1-4 1,-4 0-35,0-6 1,0 0-186,-1-1 0,1 3-4,0 2 0,0-2-42,0 2 0,-2-1-140,-3 2 1,-2 2 36,-2 7 1,-4 0 85,3 0 0,-8 0-104,-1 0 0,-5 7 88,5 2 1,-9 10 55,4 5 1,-7 3-41,7 1 1,2 2 11,-2 3 1,7 2 22,-3 3 1,4 8 20,2-4 0,0 4-165,-1-3 1,7 4 73,3 0 0,0 6 72,5-6 0,-4 0-45,9-4 1,3 0 100,1-1 0,3-1-96,2-3 1,0 2 3,0-7 1,7 2 45,2-2 0,9-8-19,1 4 0,6-4-59,-2 3 1,4-4 12,2 0 1,1-7-175,3 2 0,3-9 53,7-6 0,4-2-142,1-2 1,-2-11-138,-9-3 0,-3-9-120,-11 4 1,-2-1-1,-7 1 483,-6 3 0,5-11 0,-5 5 0</inkml:trace>
  <inkml:trace contextRef="#ctx0" brushRef="#br2">24825 11729 8005,'0'-10'0,"0"1"0,0 4 0,0-5 0,0 6-270,0-6 0,0 5 75,0-4 404,0-1 1,-5-4 3,0 0 12,0 6 0,4-3 370,-4 6-362,4 1 0,-11 10-173,8 3 1,-6 10 113,5 5 0,-6 8-81,2 1 1,-8 8 50,-2 2 0,-2-1 18,2 6 0,-3 5-51,-6-1 0,-7 13-241,-3-3 1,-3 4 144,-2 0 0,7-2 104,3-7 1,4-9-180,6-5 0,-1-2 104,10-8 0,-2-6-500,11-8 0,-4-8-255,4-1 303,0-7 1,7-3-104,2-10 1,0-9 510,5-4 0,1-10 0,4-4 0</inkml:trace>
  <inkml:trace contextRef="#ctx0" brushRef="#br2">24256 12141 8005,'-8'0'-548,"2"6"1,6 2 1301,0 6 1,0 7-239,0 2 0,-5 1-167,0 5 0,-4-4-77,4 8 1,-6 3 64,1 2 0,3 3-33,-3 2 0,5 0 125,-4-1 1,6-1-120,-2-3 0,3 3-69,2-3 1,0-3 92,0-2 0,5-4-107,0-6 0,6-2 35,-2-7 1,-1 0-80,2 1 0,-1-8 0,5-2 0,2-5-53,3-5 0,-1-9-245,5-10 1,6-9-833,4-5 0,6-1 518,-1 1 1,-1-1-442,1 5 1,-4 1 869,-1 5 0,7 6 0,-10 1 0</inkml:trace>
  <inkml:trace contextRef="#ctx0" brushRef="#br2">10621 15155 7983,'-8'-15'-654,"2"1"721,6 0 0,8 5 467,6-1 1,7 5-296,7-4 1,0 6-62,1-2 1,-2 3-142,-4 2 0,3 5 78,-7 0 1,-2 8-235,-8 1 1,-2 0 47,-7 5 1,0 3 117,0 2 1,-2-4 0,-3-1 0,-2 2-116,-8-2 1,1 0-5,0-5 0,-3 0 94,2 0 0,-2-1-258,7-4 270,4 4-58,0-11 0,12 9 16,4-7 0,2 7 39,2-1 0,5-2-36,0 1 0,0 2 8,-4 8 0,-6-3 3,1 3 0,-7 2 1,1-2 0,-2 1 233,-2-1 1,-2-2-72,-2 7 1,-4-6 19,-6 0 0,-7 3-46,-3-2 0,-3-5-238,-1-4 0,-7-7 66,-3 2 0,-1-5-23,1-5 1,-3-5-13,3-9 1,2-4-213,-2-10 0,11-5-106,-2-10 0,10-2 122,1-7 0,3-5-83,6 1 0,3 1 223,6 7 1,6 4 192,3 7 1,10 6-89,5 2 0,9 11 94,5 4 0,5 4 234,4 6 1,-1 3-128,6 6 0,-5 0 233,6 0 1,-12 1-143,1 4 1,-4 4-32,0 10 1,2 4 22,-7 5 1,0 2-243,-5 3 0,-5 3 142,-5 7 1,-3 1 1,-6 4 0,-4-7 142,-10 6 1,-4-6-118,-10 7 1,-3-9-6,-7-1 0,-1-2-32,-3 2 0,6-8-605,-6-6 0,5-7-157,-10 2 0,0-9-477,-5-5 1,2-4 458,3-1 621,-3-6 0,5-8 0,-7-9 0</inkml:trace>
  <inkml:trace contextRef="#ctx0" brushRef="#br2">10209 16136 7991,'-14'0'489,"-1"0"1,6-5 371,-1 0-507,7 0 1,-2 5-237,10 0 0,8 0 136,6 0 1,6 0 36,-1 0 0,4 0-60,5 0 0,4 5-8,5 0 0,7 1-231,3-1 0,4-3 83,1 2 1,0-1-402,-1 2 0,-5-3 174,-4 2 1,-4-2-226,-5-2 0,1 0-171,-5 0 0,-1 0-401,-5 0 0,-1 0 949,-3 0 0,-4 0 0,-6 0 0</inkml:trace>
  <inkml:trace contextRef="#ctx0" brushRef="#br2">11048 15993 7991,'20'0'0,"-2"0"-139,5 0 1,-4 5 391,5 0 0,-2 6 416,2-2 0,1-1-255,-6 2 0,5-1-176,-5 6 0,0-1 199,-5 0 0,0 0-113,0 0 0,-6 1-216,-3-1 0,-4 0 78,-1 0 1,-3 1-140,-6-1 0,-7-2-323,-12-2 0,-7 2-445,-3-2 1,-8 3 78,-1 1 1,-2 2 641,1 3 0,4-4 0,-5 6 0</inkml:trace>
  <inkml:trace contextRef="#ctx0" brushRef="#br2">11844 15652 7991,'-8'0'-535,"-5"0"0,12 8 462,-4 6 0,3 2 633,2 8-310,0 6 1,0 1 163,0 7 1,0 0-142,0 5 0,2-2 93,3-3 0,-4 3-116,4-3 0,1 3-104,-1 2 1,1-5 91,-1-1 1,-3 0-384,2 1 0,0-5-153,0-9 0,-2 1-912,3-6 383,-4-7 106,-1-5 0,-1-20 721,-4-6 0,-3-12 0,-6-6 0</inkml:trace>
  <inkml:trace contextRef="#ctx0" brushRef="#br2">12000 15695 7991,'27'-22'0,"-3"3"0,3 3-206,-4 2 0,4 0 82,2-1 0,4 3 599,0 2 1,2 4-149,-2 6 1,-3 0-411,3 0 1,-3 2-28,-1 2 1,-3 11 15,-2 8 0,-3 6 89,-7 4 0,-5 5 53,1 9 1,-2 4 49,1 6 0,-3-1-88,-6 1 0,0-5 102,0 1 1,2-3-68,3 2 1,-4-3-317,4-6 1,-3-5-88,-2 0 0,-5-7-97,0 2 0,-7-9-202,-3-5 657,-5-3 0,-15-2 0,-1 0 0</inkml:trace>
  <inkml:trace contextRef="#ctx0" brushRef="#br2">12057 16534 7991,'-14'0'174,"6"1"-174,3 4 0,5-3 0,5 2 0,9-2 482,10-2 1,4-3-130,5-7 0,-1 1-677,6-10 0,5 1 52,4 0 272,-6 8 0,0-15 0,-4 9 0</inkml:trace>
  <inkml:trace contextRef="#ctx0" brushRef="#br2">12199 15723 7991,'0'10'201,"0"-1"0,-4 1-21,-1 4 0,-5 7-65,6 2 1,-7 6 62,1 4 0,-1 3 48,1 7 0,-2-1-146,2 1 0,-2 0 88,-2-1 0,-1 1-271,1 0 1,0-7 107,0-3 0,-1-3-389,1-1 1,5-7-57,-1-3 0,6-10-144,-6-4 1,7-10 247,-2-4 0,4-12 336,1-7 0,-7-13 0,-1-10 0</inkml:trace>
  <inkml:trace contextRef="#ctx0" brushRef="#br2">12100 15908 7858,'14'0'-400,"2"0"525,3 0 1,-2 8 250,7 6 1,-7 4 86,2 10 0,2-3-115,-2 9 1,-2 2-640,-8 2 1,3-2 198,-8 2 0,1-5-677,-5 5 1,0-6 149,0 1 619,0-3 0,-13-2 0,-2 1 0</inkml:trace>
  <inkml:trace contextRef="#ctx0" brushRef="#br2">12043 16178 7991,'0'-14'47,"6"0"1,2 6 93,6 3 1,1 4 44,-1 1 1,6 1 299,4 4 0,3-2-927,1 7 0,7-3 441,3 3 0,9 3 0,4-5 0</inkml:trace>
  <inkml:trace contextRef="#ctx0" brushRef="#br2">13351 15112 7991,'0'-8'-281,"0"2"0,1 23 526,4 7 0,-3 12-20,3 2 0,1 10-49,-1 4 1,-1 3-66,-4 2 1,0-2-4,0-3 0,-4 2-23,-1-7 1,0-2-98,5-12 0,0-6-64,0-13-181,0-6 0,0-10-372,0-12 1,0-13 67,0-11 561,0-9 0,-6 3 0,-2-5 0</inkml:trace>
  <inkml:trace contextRef="#ctx0" brushRef="#br2">13351 14984 7991,'14'0'0,"2"0"100,3 0 0,-2 2 126,7 2 0,0 4 92,4 7 0,-1 3-196,-3 1 0,1 7-199,-6-3 0,-2-2 112,-7-2 1,-4 3-149,-6 2 0,-2-2-41,-2 2 0,-6-6 131,-9 6 0,-3 0-47,-6 4 0,-5-4-48,-1 0 0,1-2-246,5 1 0,6-2 156,3-7 1,3-4 31,2-1 187,6-6-93,1 4 1,14-7 196,2 0 1,9 0-104,1 0 0,11 0 67,-2 0 0,8 0-70,-2 0 0,3 0 131,-3 0 0,-3 4-21,-7 1 1,-4 6 103,-5-1 1,-7 2 81,-4 3 0,-2-1-70,-2 0 1,-8 2-134,-6 3 1,-7-3 28,-7 2 0,-2-2-101,-3-2 1,1 1-160,-6-1 0,7-1-271,-3-4 1,9-3-41,1-6 1,2-8 439,-1-6 0,-4-6 0,5-9 0</inkml:trace>
  <inkml:trace contextRef="#ctx0" brushRef="#br2">13038 15013 5986,'8'14'483,"0"6"-324,-3 4 1,1 9 122,3 5 0,4 8-29,-3 1 1,-4 7 25,-1-2 1,1 8-146,-1 2 0,4-1-1,-4-4 1,4 0-148,-4 0 1,5-7 154,-6-2 1,3-15-461,-3-5 216,-2-9 1,6-4-209,-3-11 1,-4-5-34,4-9 1,-3-7-505,-2-16 848,-7-4 0,-1-12 0,-6-1 0</inkml:trace>
  <inkml:trace contextRef="#ctx0" brushRef="#br2">13294 14885 7991,'28'-15'0,"1"3"-356,-1 2 0,6-1 65,-1 6 1,1 1 911,0 4 1,-4 6-234,3 4 0,-2-3-220,3 3 0,-4-5-119,3 4 1,2-1-129,-2 1 1,-2 9 38,-7-4 0,1 8 68,-6-3 1,0 11 65,-5-1 0,-6 13-42,-3 1 1,-3 9 122,-2 0 0,0 3-79,0 2 1,-5-1-172,0-4 0,-6-3-131,2-7 1,1-4-250,-2 0 1,-1-11 88,-8 1 1,2-9-154,-7 0 0,-1-4 519,-8-6 0,-10 4 0,-8-5 0</inkml:trace>
  <inkml:trace contextRef="#ctx0" brushRef="#br2">13209 15723 7991,'-8'0'110,"2"0"0,17 0-135,3 0 0,11 0 554,3 0 0,3 0-156,6 0 1,6-6-564,4-3 1,7 1-240,-2-2 1,-3 7-727,-1-2 1155,-10 4 0,3 1 0,-5 0 0</inkml:trace>
  <inkml:trace contextRef="#ctx0" brushRef="#br2">13209 15951 8182,'0'14'366,"0"7"-313,0 2 1,4 4 324,1 2 0,0 4-138,-5 0 0,0 6-30,0-1 0,0 8 29,0 1 1,0 1-274,0-5 0,0-1-15,0 1 1,5-8 2,-1-7 0,1-6-594,-5-8 0,2-1 355,2-4 1,-2-4 117,3-10 1,-4-9 166,-1-9 0,0-11 0,0-2 0</inkml:trace>
  <inkml:trace contextRef="#ctx0" brushRef="#br2">13266 15937 7991,'14'-23'0,"0"5"0,7 2 298,2 2 1,6 4 29,4 1 1,2 4-44,3-5 1,7 7-118,-2-2 1,-2 4-101,-3 1 0,-5 0-146,5 0 0,-6 0 94,1 0 1,-9 8-212,-5 6 0,-4 3 109,0 12 0,-3-2 12,-2 11 1,-2-1 111,-4 6 1,-2 1 42,3 4 0,-4 1-80,-1 3 1,0-2 22,0-2 1,0-6-394,0 1 0,0-2 186,0-8 1,-1-1-378,-4-8 0,-3 1 224,-6-6 0,-7-2-383,-2-7 719,-4 2 0,-14-4 0,-4 6 0</inkml:trace>
  <inkml:trace contextRef="#ctx0" brushRef="#br2">13337 16647 7991,'-7'-7'40,"6"0"1,-4 7 336,10 0 1,4-5 18,10 1 1,5-1-28,9 5 1,3-6-282,7-4 0,1-1-173,4 2 1,-9-2-314,4 6 0,-5-5-535,0 6 933,-4-1 0,-5 5 0,-1 0 0</inkml:trace>
  <inkml:trace contextRef="#ctx0" brushRef="#br2">13522 16008 7991,'-23'0'34,"4"0"1,2 1-96,-2 4 1,-1 4 1023,-4 10 0,3-1-379,7 6 1,1-1-193,4 6 0,-2 4-88,6 0 1,0 5-71,5-5 0,2 5-41,3-5 0,4-1-94,10-9 0,5-2-201,9-7 1,11-8 129,13-6 0,5-12-786,4-12 1,7-3-1236,-7-1 1993,-6-1 0,-5 1 0,-4 0 0</inkml:trace>
  <inkml:trace contextRef="#ctx0" brushRef="#br2">15029 15354 7991,'-10'-14'-1758,"1"-1"2156,5 1-136,-2 0 1,6 0 422,0-1-193,0 1 1,0 5 292,0-1-305,0 7-329,0-3 1,-6 12 73,-4 4 1,-2 9-213,-2 4 1,-7 4-52,-3 2 1,2-1-85,-2 0 1,7-1 103,-2-3 1,5 1-84,4-6 1,4 0 124,6-5 0,6 1-9,4-1 0,7-5 195,2 1 0,11-7-132,-1 2 1,2-4-123,-2-1 1,-1-1-86,1-4 1,-1 0-294,0-9 0,-4 3-392,0-8 1,-8 3 375,-2 2 1,-1 0 437,-9-1 0,1 1 0,-5 0 0</inkml:trace>
  <inkml:trace contextRef="#ctx0" brushRef="#br2">15057 15368 8132,'13'13'441,"-4"6"0,2 6-317,-6 3 1,0 7-207,-5 3 0,0 3-202,0 2 0,0-7 218,0-3 1,0 0-397,0-4 130,0-4 332,0-17 0,6-14 0,2-10 0</inkml:trace>
  <inkml:trace contextRef="#ctx0" brushRef="#br2">14815 15069 7991,'-14'-4'-47,"0"-1"1,0 7 128,-1 7 0,6 5 186,-1 5 0,7 3-94,-1 7 0,-3 5 18,3 4 0,-1-1-188,5 1 0,1 0 81,4 4 0,5-4 103,9 0 0,-2 0-74,7 5 1,-1 1-58,6 3 1,-1-3-1,1 4 0,-1-4-14,1-1 1,-6-7 6,1-3 1,0-9-12,4-5 1,-1-10-89,-3-4 1,1-5 62,-6-5 1,6-11-90,-1-12 1,1-7 99,-1-7 0,1-6-85,-6 1 1,-5-2 36,-4 2 0,-7 2-80,2-2 0,-4 3 81,-1 1 0,-6 0-4,-4 1 1,-9 4-276,-4 0 1,1 11 61,-2-1 0,-1 9-14,-9 0 0,4 9-43,-3 5 0,3 5-93,2 5 0,-2 9 47,-3 10 342,3 3 0,-11 8 0,4 1 0</inkml:trace>
  <inkml:trace contextRef="#ctx0" brushRef="#br2">14488 16093 7991,'-14'8'604,"6"-2"-407,2 1 0,7-1-83,4 3 0,9-2 514,10-7 0,3 0-178,1 0 0,10 0-162,10 0 1,4 0-40,14 0 1,-3-7-248,8-2 1,-6 1-27,2-2 0,-4 7 93,-11-1 1,8-3-627,2 3 1,2-1 333,-7 5 0,2 0-793,-12 0 0,-4 1 305,-5 4 1,-13 3 710,-1 6 0,-4-3 0,-6 3 0,-3 4 0</inkml:trace>
  <inkml:trace contextRef="#ctx0" brushRef="#br2">15626 15965 7991,'14'0'0,"0"0"0,0 0 112,1 0 1,-1 0 127,0 0 0,-1 2 180,-4 2 0,4 0-43,-4 5 0,2-4-7,-1 4 0,1 1-71,-6 4 1,-1 0-15,-4 0 1,0 2-217,0 3 1,-6 3 113,-3 7 1,-6-1-582,-4 0 1,-4 6 275,-10-1 1,1 0-407,-6-5 1,0-1 30,-5-3 379,7-10 0,-5-1 0,5-5 1</inkml:trace>
  <inkml:trace contextRef="#ctx0" brushRef="#br2">16593 14913 7991,'0'-8'-481,"0"2"1,1 6 1240,4 0-439,-4 0 1,7 0-291,-3 0 0,-2 6 116,7 4 0,-1 9 99,5 4 0,-1 6-10,-3 4 0,2 5 108,-2 9 0,-2 5-128,1 10 0,-6 3-248,2 6 1,-3 0 317,-2 0 1,0 3-74,0 7 0,0-2-88,0-37 0,0 1 1,0 0-1,0-1 104,0 39 1,0-7-43,0 2 0,0-11-89,0 6 0,1-10-171,4 1 1,-2-10-9,6-5 0,-1-4-241,2-5 1,2-10-1487,-2-9 903,3-3 269,1-8 1,-2-13 18,-2-9 1,-4-10 198,-6 1 1,0-9 417,0-1 0,0 0 0,0-8 0,0-3 0</inkml:trace>
  <inkml:trace contextRef="#ctx0" brushRef="#br2">16934 14430 7991,'14'0'139,"0"0"1,2-7 3,3-2 0,0-4-140,9-1 1,4 1-13,11 4 12,-1-4 0,1 7 27,0-4 0,2 4 102,-2 6 1,1 0-26,-11 0 0,-1 6-32,-8 4 0,-4 7-8,-6 2 0,-1 7 41,-3-3 0,-4 4-117,-6 2 0,0 1 74,0 3 0,0-2-14,0 7 1,0 0 5,0 5 0,0-1 14,0 1 0,1 0-1,4-1 0,-3 6-8,3-1 0,-4 13-23,-1 2 0,0 6 42,0 3 0,0 1-301,0 4 0,0-3 244,0 3 1,0-2-9,0 2 1,0-4 27,0 4 0,0-5 26,0-4 1,5-4-307,0-6 0,6-2 200,-2-3 0,-1 2-248,2-7 0,-7 1 80,1-6 1,3-5-522,-3-4 0,1-5 276,-5-4 449,0 3 0,-5-15 0,1 7 0,-1 0 0</inkml:trace>
  <inkml:trace contextRef="#ctx0" brushRef="#br2">16976 16733 7991,'-7'0'1150,"0"6"-1112,7-4 1,8 4 259,6-6 0,7-2 471,7-2 1,7-4-647,3-6 1,8 4-658,1 1 1,2 1-880,-1-2 1278,-11-2 1,11 4 0,-12-7 0</inkml:trace>
  <inkml:trace contextRef="#ctx0" brushRef="#br2">16848 15169 7991,'-7'1'960,"2"4"0,3-2-706,2 7 0,7-1-40,2 6 1,5-1-15,5 0 1,-1-1-13,5-4 1,1-3-29,4-6 1,12-1-373,3-4 1,4-3 243,0-6 1,2 0-504,3 0 264,-3-1 0,-12 7-1659,-4 4 1866,-9 2 0,-4 2 0,-6 0 0</inkml:trace>
  <inkml:trace contextRef="#ctx0" brushRef="#br2">16863 15837 7991,'-8'6'1255,"1"2"0,9 5-1380,3-4 1,4 2 651,10-6 1,2 0-92,2-5 0,9 0-271,-4 0 1,10 0-198,0 0 1,3 0-341,2 0 1,-2 0 118,-3 0 1,2-5-540,-7 0 792,0 1 0,-5-3 0,1 0 0</inkml:trace>
  <inkml:trace contextRef="#ctx0" brushRef="#br2">17090 14515 7991,'-1'-13'26,"-4"4"-26,3-4 983,-10 12-598,4 1 1,-6 14-253,-1 10 0,3 9 92,2 5 0,-1-2 25,6 2 1,-1 0-43,1 4 1,4-4-184,-4 0 1,3-1-102,2 0 1,-4-6-212,-1-8 0,0-5-409,5 1 0,0-8-17,0-2-22,0-6 1,-6 4 249,-4-7 1,3-2 484,-3-3 0,7-3 0,-10-12 0,5-2 0</inkml:trace>
  <inkml:trace contextRef="#ctx0" brushRef="#br2">17005 14572 7991,'14'-8'-28,"0"3"0,1 15 82,-1 4 1,0 11 298,0 4 1,0 1 381,1 8 0,-6-2-549,1 2 0,-7 3 39,1-3 1,-2-4-795,-2 0 0,0-4 392,0-2 0,0-1-686,0-3 863,0-4 0,-6-6 0,-2 1 0</inkml:trace>
  <inkml:trace contextRef="#ctx0" brushRef="#br2">16934 14899 7991,'6'-8'181,"2"2"64,6 6 0,5 0-97,0 0 1,6 0-342,-1 0 0,-2 4 78,2 1 0,0 1-503,4-1 0,-6 1 618,-3 4 0,3 9 0,0-3 0</inkml:trace>
  <inkml:trace contextRef="#ctx0" brushRef="#br2">16962 15311 7991,'0'14'525,"0"1"1,0-1-159,0 0 1,0 6-86,0 4 1,2 5-193,3 4 1,-4 3 56,4 7 1,-4-2-139,-1-3 0,0 6-57,0-6 0,0 0-261,0-10 0,0-6-1050,0-3 1008,0-9 1,0-7-25,0-13 0,0-7 7,0-16 1,0 1 70,0-6 0,-1 2 297,-4-2 0,-3-9 0,-6 3 0</inkml:trace>
  <inkml:trace contextRef="#ctx0" brushRef="#br2">16948 15425 7991,'0'-21'76,"0"5"0,2 2 182,2 10 0,4 2-19,6 2 1,1 2 171,-1 2 0,2-2-157,3 3 1,-2 1-156,7-1 0,-7 4 3,2-4 0,-3 6-172,-2-2 1,-6-1-166,-3 2 1,-4-5 202,-1 4 0,-3 0-93,-6 6 1,-2 0-8,-13 4 1,2-3-133,-2 3 1,-3 2 120,3-2 0,4 1 132,1-1 1,3-3 192,2 3-258,0-3 116,6-8-49,2-2 0,13-6 24,8 0 0,0-5 1,9 0 1,0-4-32,4 4 0,1-1 39,-1 1 1,-4 4-9,0-4 1,-2 3 260,1 2 0,-2 5-84,-7 0 0,-6 6 34,-3-2 0,-5 4-83,-5 1 1,-3 5 136,-6 0 1,-2 0-163,-3-5 1,-3 0-257,-6 1 0,1-6-78,3 1 1,-1-7-413,6 2 0,-2-4-434,2-1 0,4 0 463,-4 0 1,8 0 597,1 0 0,7 6 0,-3 2 0</inkml:trace>
  <inkml:trace contextRef="#ctx0" brushRef="#br2">17190 16235 7991,'-15'0'-72,"1"-6"-100,0-4 0,0-1 763,0 2 0,-1-4-207,1 4 1,0 2-355,0 3 1,0-3 24,-1 3 0,1-1-54,0 5 0,4 6 137,1 4 0,1 4-8,-1 5 1,-3 3 99,8 6 0,-6 2-114,6 4 0,-3-3 137,2 7 0,4-6-132,-4 1 0,4-3 65,1-2 0,6 1 18,3-1 1,4-4 23,1 0 0,7-7 20,2 2 1,4-3-31,2-2 1,2-6-71,7-4 0,-5-2-166,10-2 1,-3-13-342,2-6 1,-5-7-122,-4-8 1,-5 3-170,-4-7 0,-5 2 649,-10-2 0,-2-3 0,-7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15142 4023 8043,'0'-36'2,"0"12"-111,0 10 138,0 9 932,0-1-83,0 19 1,0 2-243,0 14 1,0 1-211,0 3 1,-4 3-176,-1 7 0,-1 4 28,1 1 1,2 9-170,-7 4 0,2 4-466,-1 11 1,-4-4 360,4 0 0,1-8-284,-2-2 1,6-8-1478,-6-2 1166,1-6 1,-1 1-380,1-9 0,4 1 372,-5-5 0,3-8-267,-3-7 572,-3-3 1,10-11 291,-6-10 0,6-9 0,-2-15 0,-1 1 290,1 0 0,-6-6-290,1 1 0,4 2 0,1 7 0,-1 3 581,1 7 1,0 5-271,5-1 0,-1 7 565,-4-2 0,4 7-310,-4 7 0,3 1 26,2 9 0,0 3-135,0 2 0,0 7-2,0 2 0,5 5-18,0-4 1,4 3 2,-4-3 1,6 4-130,-2-5 0,4-2-80,1-7 0,1 0-221,-1-10 1,6 2 70,4-12 1,0-2 23,4-11 0,-6-9 95,11-15 0,-4-5-674,9-9 1,-5-10-232,5-10 0,6 3-372,-18 30 1,0 1 0,25-22 1076,1-2 0,-5 2 0,5 3 0,1 6 0</inkml:trace>
  <inkml:trace contextRef="#ctx0" brushRef="#br0">26602 3426 8285,'-10'0'-91,"1"0"89,6 0 495,-4 0 12,1 0-232,5 0-70,-6 0 41,7 0 1,7 0-20,2 0 1,5 0-94,5 0 1,2 0 89,2 0 1,6 0-171,-1 0 0,9 0 144,10 0 1,10 0-184,9 0 0,8 0-221,2 0 0,-35-2 1,-1-1 154,36-1 0,-33-1 1,2 0 84,0 3 0,0-1 1,9-1-1,1-1-22,4 3 0,1-1 0,-6-1 0,1-1-182,-1 2 1,1 1 0,0-3-1,0 1 208,4 1 0,1 1 0,1-3 0,-1 0 77,-2 3 0,-2 0 1,-2-3-1,-2 0-46,-4 2 0,-1 1 0,-1 0 0,1 0 108,0 1 0,1 2 1,2-2-1,-1 0-41,-3-1 1,-2-1-1,3 3 1,-2-1 29,31-4 0,0 2-20,-5-2 1,0 4-9,0-4 1,3-2-215,-3 3 0,-4-6 88,-15 6 1,-5-3-99,-9 2 0,-3 4 102,-7-4 0,-1 4 365,-3 1 1,1 0-366,-6 0 1,5 0 470,-5 0 0,0 0-464,-5 0 0,-2 1 387,-2 4-474,3-4 173,-6 6-371,8-1 176,-7-4-799,-2 4 104,-6-6-178,0 0 382,6 0 579,-4 0 0,10 0 0,-4 0 0</inkml:trace>
  <inkml:trace contextRef="#ctx0" brushRef="#br0">8872 5132 7132,'-9'-8'164,"-1"3"0,6 2 27,-6-1 24,7 2 28,-10-4 1,10 4 33,-6-3-23,6 4-125,-10-6 1,5 7 118,-6 0-225,0 0 0,-2 0 97,-3 0 0,3 0-186,-3 0 1,-3 0 98,-2 0 0,2 0-123,-2 0 1,1 0 33,-6 0 0,2 5 35,4 0 1,-9 4-118,4-4 0,-4 5 75,4-6 0,-7 6-92,-3-5 0,-3 1 68,-2-1 1,-1-4-35,-3 4 1,2-3 61,-2-2 0,0 4 76,4 1 1,-3 0-49,8-5 0,-3 1 7,-1 4 0,-6-3 99,1 2 0,-12 3-101,2-3 0,-7 6 75,2-5 1,0 6-235,6-2 1,-3 2 64,-2-1 0,2 2 110,-3-2 1,-2 3-90,-3 1 1,1-5 85,4 1 1,7-6-5,12 6 1,2-5 50,3 4 1,-3-6-70,3 2 1,2 1 71,-2-1 0,0 5-54,-4-6 1,-3 6 50,-2-5 0,3 1-31,-4-1 0,-1-2 22,2 6 0,4-4 164,5 4 1,7-5-180,-2 0 0,3-1 60,1 2 1,1-3-61,-1 3 0,1-4 10,-1-1 0,1 2-3,0 2 0,-6-2 89,1 3 0,-5-4-75,5-1 1,-5 0-10,5 0 0,0 0 50,4 0 0,-2 0-37,2 0 0,-2 0 119,7 0 0,-3 0-66,-1 0 1,-1 0 29,1 0 0,0 2-53,-1 3 1,1-4-1,-1 4 1,1-3 16,-1-2 0,-1 1 5,-3 4 0,3-2-26,-3 6 0,3-4-25,2 5 1,-1-1-124,1 5 1,4-1 132,0-3 1,1 2 68,-6-2 0,5 2-77,1 2 1,5-1 96,-1-3 1,2 2-95,-2-2 0,3 2 40,-3 3 1,4-1-18,0 0 1,1 5-11,0 0 1,-5 5-72,0-5 0,0 4 88,5-4 0,-2 6-66,-3-1 0,3 3 37,-3 1 1,-1 1-22,1-1 1,0 1 13,5-1 1,4-1-5,1-3 0,4 3-1,-5-4 1,7 6 4,-1 4 0,2-2-12,2 7 0,0-6 16,0 1 1,0-1-230,0 1 0,6-8 134,4 4 0,-2-10-179,1 0 0,1-4-117,4 0-251,0-8 0,-4 0-504,-1-7-187,-6 0 507,-9-7 787,-10 6 0,-12-12 0,-1 5 0</inkml:trace>
  <inkml:trace contextRef="#ctx0" brushRef="#br0">4124 6397 8231,'0'-8'-361,"-7"2"0,6 8 504,-4 2 1,3 4 419,2 7 0,5 0-133,0 4 1,6 3-141,-2 7 0,-1-1 51,2 1 0,1 4-17,8 0 1,-2 2-223,7-2 0,-2-5 176,2 1 0,3-2-123,-4-8 0,4-2 100,2-7 0,-1-4 117,0-6 1,1-6-140,-1-4 1,1-6-53,-1-7 0,-1-1-123,-3-9 1,3-8-266,-4-2 0,-1-4-191,2-1 0,-5-2 241,5-7 0,-7 0-3067,2 0 3224,-10 0 0,3 0 0,-8 0 0,-1 1 0,-1-1 0,-2 0 0</inkml:trace>
  <inkml:trace contextRef="#ctx0" brushRef="#br0">4635 7364 8184,'-7'0'-604,"-6"-6"1,10 4 1267,-7-3-409,7-2 1,-10 5-13,4-3 0,1-1-56,-1 1 1,4 0 13,-5 5 1,6-4 93,-6-1-162,1 0 1,-6 0-181,1 1 187,0-1 1,0 3-127,0-2 1,-2 2 120,-3-3 1,3 4-126,-3 1 0,2 0 55,-2 0 1,3 0-83,-3 0 1,-2 0 18,2 0 1,-1 5 19,1-1 0,2 7-100,-7-1 0,2-2 122,-2 1 1,-4-1 25,-1 2 1,1 1-43,-5-7 0,3 6 158,1-5 1,1 6-92,-1-2 0,1 4 79,-1 1 1,-4 0-108,0 0 1,-5 5 1,5 0 0,-5 7-121,5-3 0,-2 4 98,2 2 0,1-1-136,-6 0-1,7-4 128,-2 0 1,-2-5 0,2 4 0,-2-4-21,2 5 0,1-5-29,-6 5 1,5 1 12,-5 8 0,5 5 18,-5 10 0,7 4-329,-3 9 1,0-1 249,0 7 1,0-6-13,1 6 1,3-9 56,-4-1 1,6-2 52,4-7 0,5-3-57,10-7 1,1 0-181,3-9 28,4 2 1,-6-15-657,7 3 279,7-10 1,-4-2 384,6-7-1173,-6 0 848,10 0 0,-11-7 488,2-2 0,-8-4 0,-4-1 0</inkml:trace>
  <inkml:trace contextRef="#ctx0" brushRef="#br0">2517 8573 8296,'-14'-15'26,"0"1"0,1 5-54,3-1 1,3 5 26,2-4 936,3 6-537,-4-4 1,6 15-201,0 7 1,0 7 153,0 11 1,0 3-99,0 7 0,5 4-60,-1 1 1,7 4 16,-1-5 0,3 0-108,1-4 1,0-8 82,0-7-1,0-6-185,1-7 1,-1-3 125,0-2 0,0-4 43,1-6 1,3-13-242,1-6 0,7-7 118,-3-8 1,9-7-843,1-6 1,2-7 312,-2 2 1,-4-6 482,-1 1 0,5-3 0,-8 8 0,-4-4 0,-7 0 0</inkml:trace>
  <inkml:trace contextRef="#ctx0" brushRef="#br0">2375 9226 7966,'0'-7'616,"0"-6"-433,0 11 143,0-10 126,-7 10-334,6-4 1,-7 6 269,3 0-284,4 0 49,-12 0 0,5 5-128,-6-1 0,4 3 91,1-3 1,-1-2-149,-4 3 0,0 1 44,0-1 1,0 4 48,-1-4 1,1 6-44,0-2 1,-5-1 6,0 2 0,-5 4-108,5 5 0,-6 0 129,1-5 0,-2 2-103,-3 3 1,5-3 87,1 3 1,-1-4 75,-4 0 1,5-1-50,5 0 1,2 0 1,2 1 1,-1-6 46,1 1 1,0-1-56,0 5 0,-1 0-86,1 1 0,0-1 92,0 0 0,-2 0-123,-3 1 0,2 0 106,-7 4 1,5-1-71,-5 5 0,1 1 52,-6 4 1,1 1 4,-1-1 1,-4 1 193,0-1 1,5-1-120,4-3 0,6 1 36,-1-6 1,4 2-68,0-3 0,1-2-131,0 3 0,0 2 140,0-2 1,4 6-97,1-1 1,1-2 18,-2 1 1,-2 3-26,2 7 0,2 3 135,-1 7 1,1 0-97,-2-1 1,-1 6 165,7-1 1,-6 0-87,5-4 0,1-5-59,4 0 0,0-7 41,0 3 0,1-9-152,4-1 1,-2-7-94,7 2 0,-1-3-245,5-2 0,1 0-31,-1 0 0,-5-6-881,1-3 407,-1 3 1,4-5-283,-4 7 613,-2-7 1,-9 8 583,-3-7 0,-3 1 0,-12-5 0,-2 0 0</inkml:trace>
  <inkml:trace contextRef="#ctx0" brushRef="#br0">939 10804 8299,'-8'8'298,"2"5"45,6-5 1,1 6-55,4 0 0,4 1 35,10-1 1,2 2-69,3 3 1,2-2 142,-2 7 1,3-1-102,1 6 1,1-2-1,-1-4 0,2 1-55,3-10 1,-3 4-124,4-9 0,0-3 71,0-1 1,-1-5 95,-5-5 0,-1 1-49,-3-11 0,-4 3-9,-5-12 1,-3-1-196,-2-8 0,-2-5 71,-4-10 0,-2 3-1021,3-8 1,-4-3-444,-1-6 1359,0 0 0,-5 5 0,1-3 0,1-3 0,1-3 0,2 0 0</inkml:trace>
  <inkml:trace contextRef="#ctx0" brushRef="#br0">1195 11373 8380,'-14'0'0,"-1"0"0,6 0 480,-1 0-201,7 0 0,-8 6 278,6 4 1,1-2-122,4 1 1,0 1-267,0 4 1,1 0 127,4 0 0,3-4-193,6-1 0,7-4 10,2 5 0,10-7-94,5 2 1,7-4-74,7-1 0,-5-1 57,10-4 0,-3 2-101,3-7 1,-12 7 34,-2-2 1,-10 4 1,0 1 0,-3 0 69,-1 0 0,-5 0-225,-1 0 1,-5-2-159,1-3 176,-4 4 1,-5-6 32,-1 7 103,-5 0 1,0 0-28,-8 0 0,-9 0 20,-6 0 0,-2 0 54,2 0 0,-1 0-39,-4 0 0,-3 2 144,4 3 1,-6-4-90,-4 4 1,-2-3 14,-3-2 1,-3 0 16,3 0 0,-7-2-45,-3-3 1,1 4 167,4-4 1,5-1-148,0 1 0,7-5 145,-2 6 0,7-3-78,3 3 1,0 2 387,0-3 0,2 4-83,7 1 0,0 0 510,0 0-547,-1 0 101,1 0-463,6 0 1,8 5 136,10-1 0,4 6-174,5-6 1,3 1 11,6-5 1,9 0-12,5 0 0,9 0 39,11 0 0,1-1-9,3-4 1,2 2-290,-6-7 1,-2 6 276,-8-6 1,-10 7-92,-8-2 0,0 4 78,0 1 1,-8 0-164,-7 0 0,-3 1 15,-2 4 0,-6-2-38,-3 7 1,-3-1 202,-2 5 0,-8 0 151,-7 1 0,0-1-162,-9 0 1,-1-4-39,-8-1 1,1-6-23,-6 2 1,-6-3 45,-8-2 0,-5 0-176,-5 0 1,-1-5-26,-3 0 0,-1 0 311,10 5 1,-1 0 30,11 0 0,-1 0 232,6 0 1,0 5 271,5 0 0,3 4-242,11-4 0,2 4 351,7-4-437,6 0 1,5-5-302,12 0 1,10 0 264,19 0 0,2 0-209,12 0 0,2-6 76,7-4 1,12-4-400,-31 5 0,1-1 0,2 2 1,0-1 257,3-3 1,-1 0 0,-3 3-1,-1 1 61,-2-2 1,-2 1 0,29-7-546,-1 2 0,-9 4 281,-6 1 0,-4 5-20,-10 0 1,-4 2-227,-5 2 286,-7 6 0,-8 2 105,-9 7 0,-7-1 604,-7 0 1,-12 0-518,-12 0 0,-6-4 89,1-1 1,-5-5-171,-4 0 1,1-4 48,-6-4 1,-5-4-414,-5-7 0,-10 1 241,0 0 0,-3 0 489,8 0 1,3 1 143,16 3 0,7 4 204,8 6 0,4 0-199,6 0 0,2 6-63,7 4 1,6 3 121,3 1-180,4 0 1,9 0-356,6 0 0,10-4 66,13-1 1,11-5-191,18 0 0,8-8 28,-29-1 0,1 0 0,-5-1 1,0-1 54,2 0 1,-1 0 0,34-7 69,0 0 0,-5 1-7,-5 4 1,-4 2-98,-10 7 0,-10 0 128,-8 0 1,-11 2-209,-4 3 189,-9 3 1,-7 6 36,-13 0 1,-13 0-52,-20 0 1,-3 1-97,-11-1 1,4-1-22,-9-4 1,-3-3-170,-1-6 1,-13-1 61,34-1 1,0-1-1,0-1 1,0-1 83,-3-4 0,1-1 1,1 1-1,2 0 230,-32-15 0,11 6 196,9-6 0,15 11 403,3-1 1,8 9-139,6 0-126,10 4 0,15 2-185,13 4 1,10 3 39,14 6 1,2-4-248,12-1 1,8-6 82,11 2 1,-28-4-1,2 0-202,5-1 0,0 0 1,1 0-1,-1 0 99,-2 0 0,-1 0 1,-1-2-1,-1-1-130,-2 1 0,0-1 0,-1-1 1,-1-1-126,0 3 1,-1-1 0,34-6 15,-12 4 0,-8 0-364,-17 5 309,-8 0 425,-15 0 0,-22 6-123,-16 4 0,-21 3 115,-17 1 1,-6 0-93,-3 0 0,-2 0 47,-2 1 0,33-8 1,-2 0-94,-2 0 0,-3 0 1,-4 0-1,-1-1-63,-1-1 1,1-1-1,4 0 1,2-1 60,5-3 1,1 0 0,-39 0-197,1 0 0,5 0 674,14 0 0,7 0-83,16 0 1,11-2 694,13-3-739,6 4 1,24-6-303,12 7 0,15 0 238,19 0 0,2 0-30,8 0 0,2-1-373,-34-2 1,0 1 0,5 1 0,0-1 211,5-3 0,0 0 0,2 3 0,-1 0-154,-8-3 1,-1 0-1,1 3 1,-2-1-11,20-6 1,-1 6 195,-8-2 1,-9 3-283,-10 2 1,-9 0 69,-5 0 114,-10 0 0,-12 5 7,-16 0 0,-9 4-122,-15-4 0,-6 5 74,-3-6 1,-13 6-101,-11-5 1,34-3-1,-2 0 115,-8-1 1,-1-2 0,4 1 0,0 0-107,2 0 1,0 0 0,0 0 0,0-1 33,4-2 1,1 1-1,-35 0 197,1-2 1,13 2 181,15 2 1,9 0 1194,15 0-1103,10 0 1,17 2-136,16 2 0,20 3-209,18 2 1,10 2 195,-1-6 1,5 0-579,5-5 0,-31-3 0,2-1 355,4 0 0,2-1 0,-1-1 1,0-1-41,1 0 0,-2 0 0,-5 0 0,-2-2-28,0 0 0,-2-1 0,32-4 137,-3 0 1,-14 6-761,-14 8 217,-7 0 719,-14 0 0,-22 2-134,-19 2 1,-14 4-7,-14 6 0,-9 1-100,-5-1 0,-15 0-13,36-6 1,-1-2 0,-4-1 0,-1 0-37,-6 0 1,-1-1 0,4-2 0,0-1-138,2 2 0,0-1 1,1-3-1,2-3 116,-32-5 0,1-4 22,9-1 1,16 1 1102,12 4-825,12-4 0,15 12-155,16-4 0,17 3 9,21 2 1,11 0 103,7 0 1,9 5-353,1 0 0,-30-3 1,1-1 203,5-3 1,1-1 0,1 2 0,0-1-117,1-2 1,0-1 0,-6 1-1,-1 0-5,-3-1 1,0 0-1,34-6-199,-2 7 1,-9-6-16,-6 5 1,-8 1-141,-12 4 1,-8 0-98,-10 0 541,-3 0 0,-2 0 0,0 0 0</inkml:trace>
  <inkml:trace contextRef="#ctx0" brushRef="#br0">2247 11203 7988,'0'-8'722,"0"1"-477,6 14-59,2-6-96,6 12 0,0-7-34,1 4 1,-1-4-24,0-6 0,-4 0-149,-1 0 186,1 0 0,4-2 3,0-2 1,-1 0-32,-4-5 0,9 0 48,-4-6 1,3 1-32,-3 0 1,1-5 52,-1 0 0,2-5-33,3 5 0,-4-1-70,4 1 1,-3-2 62,-2-2 1,5-4-120,0 3 0,0 4 24,-5 1 1,1-2 22,-1 2 1,0-5-79,0 5 1,-4-4 86,-1 4 1,-1-6-4,2 1 0,2-3-6,-2-1 0,-2 4 90,1 0 0,-1 0-82,1-4 0,3 1 6,-8 3 1,7-2 34,-1 2 1,-2 2-23,1-2 1,-4 5 54,4-5 0,-4 7-48,5-2 0,-6-1-16,6 1 1,-5-2 13,4 2 1,-6 2-71,2-7 0,1 5 35,-1-5 1,0 2-2,-5-1 1,4-3 27,1 7 1,0-4-7,-5 4 0,0-5 11,0 5 1,0-5-19,0 5 1,0 0 52,0 5 0,0-5-46,0 0 1,0 0-2,0 5 0,0 0 3,0 0 1,0 0 2,0-1 1,0-4-52,0 0 0,0-1 44,0 1 1,0 3-44,0-3 1,2 3 36,2 2 1,-2 0 137,3 0-143,-4 0 1,-1 4 380,0 1-259,0 5 1,0-3 50,0 2 108,0 3-125,-6-4-45,4 6-27,-10 0 0,8 0-85,-5 0 74,6 0 1,-5 0-94,3 0 0,2 0 34,-6 0 0,4 0-5,-5 0 1,1 6-55,-5 4 0,-1 4 46,1 5 0,-5 3-99,0 6 0,-6 1 60,1-1 1,2 1-173,-1-1 0,5-1 52,-1-3 0,-1 1-265,1-6 0,1 0 47,9-5 0,-2 0-548,6 0-1026,0-6 1945,5-1 0,7-14 0,1-1 0</inkml:trace>
  <inkml:trace contextRef="#ctx0" brushRef="#br0">2901 9639 8148,'14'0'-79,"0"0"1,1 0 904,-1 0 0,0 0-255,0 0 1,-4 0-108,-1 0 1,1 0-24,4 0 0,0 1 143,0 4 1,0-3-414,1 2 1,-1 4 99,0 2 1,0 2-927,1 3 0,-1-1 484,0 0 1,0 5 170,0 0 0,1 6 0,-1-3 0</inkml:trace>
  <inkml:trace contextRef="#ctx0" brushRef="#br0">3526 9312 8188,'-14'0'0,"2"-2"68,2-3 137,-3 4 1,7-7 279,-3 3 1,2 2 324,7-6-183,0 5-353,0-2 1,7 1 304,2 1-394,4-1 1,1 5 59,0 0 1,0 0-102,1 0 0,-1 0 78,0 0 0,0 1-128,1 4 0,-1-2 78,0 7 0,0-1-86,0 6 0,5-1-47,0 0 1,5 5 83,-5 0 1,5 5-105,-5-5 1,6 6 66,-1-2 1,-2 0-64,1 0 0,-4 1 82,5 4 1,-7 1-65,2-1 1,-1 1 58,1-1 0,-3 1-18,2-1 1,-3 5 46,-6 0 0,4 2 121,-4-2 0,2 2 46,-1 3 0,2 3-113,-2-3 0,-2 3 88,1 2 0,-4-5-101,5-1 1,-6 3-152,6 7 1,-6-2 127,6 2 0,-7-9-223,2-5 0,1 2-127,-1-2 0,4-5-130,-4-4 1,0-7-221,-5 2 1,5-8 216,-1-1 1,1-5-941,-5 4 849,0-6 0,-1 4-787,-4-7 268,3 0-17,-10 0 0,4 0 21,-7 0 942,8 0 0,-6-7 0,5-1 0</inkml:trace>
  <inkml:trace contextRef="#ctx0" brushRef="#br0">4095 10321 8010,'-8'6'883,"2"2"0,6 7-736,0-1 1,0 5 108,0 0 0,6 6 337,4-1 1,-2 1-156,1-1 1,1 2-119,4-2 1,0-2-210,0 2 1,0-5 294,1 5-309,-1-7 0,0 2 82,0-10 1,1-2 30,-1-7 0,-5-7-89,1-2 1,-6-12 154,6-7 0,-5-7-315,4-7 0,-4-7 76,4-4 0,-4 3-826,5-2 0,-3 8 447,3 1 0,3 2-1265,-4 8 1607,-3 0 0,7-2 0,-5-2 0</inkml:trace>
  <inkml:trace contextRef="#ctx0" brushRef="#br0">3882 10890 8283,'-8'-2'-214,"3"-3"1,-1 2-44,1-6 573,0 6 0,1-10 506,-1 4 0,-5-4-83,6-1-548,-1-1 0,3 1-117,-2 0 1,2 0 120,-3 0 0,-1-1-178,1 1 1,-6 0 116,2 0 0,1 4-92,-2 1 0,1 4-48,-5-4 0,-1 4-163,1-5 1,-5 7 94,0-2 0,0-1-78,5 1 1,-5-1 95,0 1 64,0 4 0,5-6 250,0 7-243,0 0 0,-1 5 23,1 0 0,0 6-15,0-2 1,0 4-2,-1 1 1,1 1 15,0-1 0,-2 0 1,-3 0 0,3 0 64,-3 1 1,4-1-69,0 0 1,1 0 14,0 0 1,0 1-12,0-1 1,-5 5 43,0 0 0,4 1-18,6-1 1,-1 3-3,-4 7 0,0 1-25,0 3 0,1-3-18,4 3 0,-4-3-88,4-1 1,-4 4 105,-1 0 1,4 0-55,1-4 0,-1 1 36,-4 3 1,0-3-76,0 3 1,-1 3 95,1 2 1,5 3 9,-1 2 1,5 0 36,-4-1 1,4-4-68,-4 0 1,6-2 104,-2 2 1,3 2-80,2-7 0,0 5 0,0-5 0,0 2 8,0-2 0,0-3-94,0 3 1,0-8 28,0-1 0,-1-2-10,-4 2 1,3 1-77,-2-6 0,2 0-223,2-5 1,0-4-335,0-1 1,-2-6-137,-2 2-375,2-3 773,-10-2 0,4-5 391,-7 0 0,1-12 0,0 1 0</inkml:trace>
  <inkml:trace contextRef="#ctx0" brushRef="#br0">2531 12041 8259,'8'7'-201,"3"-4"279,-6 6 1,6-1 92,-2 2 1,-1 2 96,2-2 0,-1 9 163,6 4 0,-1 4-103,0 2 0,2 4 168,3 0 0,-2 11-35,7-1 1,-5 3 24,4-4 0,0 1-218,0 0 0,-1-2-16,-3-3 0,-3-8-47,3-7 0,-3-7 63,-2-2 1,0-6 120,1-8 1,-1-1-76,0-4 0,0-9 76,0-10 1,5-9-284,0-5 0,2-9-207,-2-6 0,-2-8-792,7-6 1,-7 0 673,2 0 1,-3 4-300,-2 6 1,-4 8 226,-1 7 0,-6 5-2145,2 9 2435,3 6 0,-8 3 0,9 9 0,4 4 0</inkml:trace>
  <inkml:trace contextRef="#ctx0" brushRef="#br0">2801 13235 8051,'-28'0'-556,"4"0"550,1 0 1,0 0 482,0 0 1,-4-1-21,3-4 160,4 4-193,-1-12-108,1 11 0,5-10 68,1 2 1,1 2-77,9-1 0,-6 4 109,5-4 1,4 4-139,10-5 0,7 7 0,13-1 1,5 2-99,4 2-116,3 0 123,8 6 1,-3-3-361,6 7 120,0-1-255,-1-1 1,9 3 2,-3-6 1,14 1 134,0-1 1,8-3-271,-3 2 0,-8-8 338,-11-6 0,-8 2 15,-11-1 0,-5 1 161,-10-1 43,-2 2-169,-13 7 391,-2 0-327,-6 0 229,-6 0 0,-8 0-220,-10 0 0,-9 2-92,-5 3 0,-11-2-133,-8 6 1,-1-6-58,-9 2 0,-2-3 77,-2-2 0,-8 0-1678,8 0 1630,-4 0 165,-2 0 1,-1 4 126,38-2 1,0 1 0,-31 7 77,9-6 0,16 3 360,8-3 0,8 0 79,7 5-273,2-6 1,15 8 58,6-6 1,14 1-171,15-1 1,20-3 333,17 2-493,10-2 106,-34-2 0,1 0 1,36-2-66,-3-2-151,3 2 103,-7-11 1,-31 12-1,1-1-159,33-7 1,0 6 161,-9-2 1,-4-1-51,-10 1 0,-10 0-10,-8 5 0,-11 0-431,-4 0-64,-3 0 303,-8 0 1508,-2 0-1239,-25-6-94,-4 4-83,-20-4 1,-8 6-27,-5 0 1,-9 0-101,-11 0 0,3 0 160,-3 0 0,-1 0-37,1 0 1,-1 5-88,1-1 0,11 6 848,4-5-321,15 6-133,11-10 257,13 5-248,8 1-29,7-6 1,22 10-70,8-6 0,18 0 56,16-5 0,6 0 110,9 0 0,-1 0-385,0 0 0,8-6 111,-37 1 0,1 0 1,1-1-1,0-1-460,2 0 0,-1 0 397,-3 3 0,-1 0 42,24-8 0,-10 9-92,-12-7 1,-7 7 68,-7-2 0,-7 4-432,-3 1 403,-10 0 0,-6 0 265,-12 0 1,-7 0-536,-12 0 38,-13 0 254,-10 0 1,-20 0-924,-10 0 836,34 0 1,-2 0 20,5 0 0,0 0 0,-6 0 0,0 0-101,5 0 0,0 0-498,2 0 1,-1 0 690,-2-1 1,1 2 0,0 1 0,1 0-35,1 0 1,1 1 0,-32 7 109,17-6 1,9 7 358,15-1 1,8-2-182,15 1 1,6-4 226,8 4 0,14-4 295,15 5-361,16-7 121,22 3 0,-30-5 0,2-2-357,2 2 1,0-2-7,-3-2 0,-1 0-72,1-1 0,0 0 0,0-3 0,0 0-43,3 0 0,0-1 0,-1 1 0,0 0 17,-3 0 0,-1 0 0,34-6 76,-12 4 0,-8-2-124,-17 6 0,-8-4-339,-10 4 650,-10 0-483,-2 5 768,-20 0 1,-4-5-929,-17 1 0,-16-1 175,-16 5 0,-15 0-79,36 0 0,0 0 0,-1 0 0,0 2 148,1 0 0,0 0 0,-1 2 0,-1 0-45,-3 3 0,1 0 1,2-2-1,2 0-11,2 0 0,1-1 0,-29 6 363,14 4 0,17 0 410,12 0-391,15-6-132,0 5 0,17-7 244,5 4-347,13-4 65,27-6 0,16-1-100,-26-1 0,3-1 0,4-1 0,1-2-164,0-3 1,1-1 0,3 2 0,2-1 215,-1-3 0,0 0 0,3 3 0,1-1 0,7-1 0,2-1 0,0 0 0,1 0 0</inkml:trace>
  <inkml:trace contextRef="#ctx0" brushRef="#br0">4778 11160 7666,'6'-8'1355,"-3"2"-1072,7 6-176,-7-7 0,9 6 62,-2-4 0,4 3-40,5 2 1,-2 2-8,7 3 1,-5 3-11,5 6 0,1 6-153,8 4 0,-3 5-233,3 4 206,-3-3 0,-6 11-53,0-3 1,-7 9 156,2 5 0,-3 8-257,-2 2 1,-6 4 170,-3-4 1,-4 4 80,-1-4 1,0-1-92,0-4 0,0-6 5,0-4 1,-4-3-136,-1-1 0,-1-7-703,1-2 34,3-11 859,-4-2 0,0-13 0,-2-2 0</inkml:trace>
  <inkml:trace contextRef="#ctx0" brushRef="#br0">4948 11942 8191,'0'14'80,"0"5"-267,0 0 1,2 6 1511,3-1 1,2 4-521,8 5 1,4 4-314,0 5 1,4 4-84,-4-3 1,5 3-165,-5-8 1,1-5-241,-1-5 0,-1-6 70,5-7 1,-5-8-363,1-2 0,1-10 237,-1-4 1,0-15-374,-5-4 0,2-16 75,3-4 0,-3-5-61,3-4 0,1-2 68,-1-2 0,13-4 1,-2-6-1</inkml:trace>
  <inkml:trace contextRef="#ctx0" brushRef="#br0">5076 12695 8071,'-8'-49'0,"13"13"-809,9 3 288,10 9 521,-8 10 0,4 0 0,-6-1 0</inkml:trace>
  <inkml:trace contextRef="#ctx0" brushRef="#br0">5133 12525 7361,'-8'0'-461,"-4"-7"811,10 6 111,-11-6 0,7 6-188,-4-4 1,-1 2-106,7-7 1,-6 6 38,5-6-85,-6 1 0,8-1 0,-6 1-1,-1 4 1,-4-4 0,0 4-103,0-5 0,-1 7 114,1-1 0,0-3-200,0 2 1,0 1 106,-1 4 0,1 0 54,0 0 0,-5 0-17,0 0 0,-6 1 6,1 4 1,-3 0-43,-1 9 0,-1-3 10,1 8 1,-1 2 204,1-3 0,-5 8-104,0-3 0,4 4 85,6 2 0,5 4-55,-1 0 1,10 7 62,4-3 0,3 5-90,2 0 1,8 1 31,6 0 0,9-1-23,10 1 1,3-7 5,7-3 0,4-4-247,1-6 1,1-2 59,-2-7 1,8-1-603,7-4 0,6-9 411,-2-9 1,4-12-56,1-7 1,-11-8 77,-3-12 0,-16-2-49,-3-7 0,-13-2 155,-6-2 0,-5 2 202,-4-2 1,-4 7 246,-6 2 0,0 9-187,0-4 0,-11 12 9,-3-3 0,-15 8-92,1 6 0,-12 4-288,-2 6 0,-12 6-18,-8 3 0,-4 11-463,4 9 1,7 5 313,8 9 1,9-3 354,4-2 0,8 3 0,7-3 0,6 2 0</inkml:trace>
  <inkml:trace contextRef="#ctx0" brushRef="#br0">4650 13079 7977,'-15'0'-393,"1"0"963,0 0 0,0 0-197,0 0 0,1-1 13,3-4 0,-2 2-72,2-7 1,2 7-54,-1-2 1,4-1 78,-4 1-144,6-6 1,-5 10 134,3-4 6,3 3-239,-10 2 0,9 2-89,-7 3 1,5-2 42,-4 6 0,1 1-74,-2 4 1,-2-5 75,2 1 1,2-5 114,-1 4 73,0-6-102,-6 10-74,7-12 1,-3 7 146,7-3-122,-7 3 0,7 6-118,-5 0 1,6 2 95,-2 3 0,2 5-107,-2 9 0,4 5 66,-4 9 43,3 4-186,2 6 0,0 4 327,0 1-166,0 0 1,5-4-86,0 4 80,6-4 1,-2 0-264,10-5 1,-3-9-412,3-2 1,1-7 56,-1-11 0,0-4-470,-4-5 1,-6-7-805,1-4 1324,-7-2 0,-5-4-298,-12-2 896,-7-4 0,-13-7 1,-3 1-1</inkml:trace>
  <inkml:trace contextRef="#ctx0" brushRef="#br0">4038 13975 7993,'-8'0'363,"21"6"1,0 2 2,15 6 0,-4 2 184,-1 3 1,4 3-163,-3 6 1,3 6 79,1-1 1,1 2 23,-1-2 0,5-3-36,1 3 1,3-3-143,-3-2 0,-1-6-47,-5-3 1,-4-8-42,0-1 0,-7-8 14,2-2 0,-3-10-134,-2-14 0,-5-6 120,1-12 0,-5-14-845,4-5 0,-4-12-250,4-3 0,-6 35 0,-1 0-601,3 1 0,0 0 1470,-4-5 0,1 0 0,3-1 0,1 0 0,-2-1 0,0-1 0,1 3 0,2 0 0,2 2 0,0-1 0</inkml:trace>
  <inkml:trace contextRef="#ctx0" brushRef="#br0">21284 9312 8007,'7'-8'-679,"2"3"0,4 4 1832,1 1 0,7 0-427,2 0 0,4 0 60,2 0-653,-1 0 1,5-5-326,0 0 0,5-4-171,-5 4 1,-4-1-1253,-5 1 1298,-7 3 317,3-4 0,-12 6 0,-1 0 0</inkml:trace>
  <inkml:trace contextRef="#ctx0" brushRef="#br0">21427 9440 8000,'-8'6'49,"1"-3"0,7 7 860,0-1-500,0 5 0,0 1-89,0-1 0,0 6-94,0 4 1,-4-2-113,-1 2 0,-1 0 102,1 4 0,2 0-102,-7 1 0,7-1 62,-2 1 1,4-1-189,1 1 150,0-1 0,0-6-145,0-3 112,0 3 1,4-11-118,1 3 0,8-4 83,1-1 0,0 2-61,5-6 1,3 0 49,2-5 0,3-2-437,1-2 1,1 0 175,-1-5 0,1-1-1534,-1-4 1735,0 0 0,1 0 0,-1 0 0</inkml:trace>
  <inkml:trace contextRef="#ctx0" brushRef="#br0">22294 9340 7861,'14'-8'-670,"0"2"947,1 6 1,-1 0 597,0 0 1,0 0-520,0 0-227,-6 0 0,5 0-33,-4 0 0,4 0-108,1 0 1,0 0-23,1 0 0,-1 0 211,0 0-277,0 0 0,-1 6 9,-4 4 1,-1-2-19,-3 1 1,-3 1 115,2 4 1,-2 5 108,-2 0 1,0 8-109,0 1 1,0 2 7,0 8 1,-2 0 235,-2 5 0,2-1 94,-3 1-288,4-1 1,1 1 3,0 0 1,0-7-21,0-3 0,0-4-222,0-6 167,0-2 1,-2-8 45,-3-4 1,-2-3-328,-8-6 170,1 0 0,-5-4-428,0-1 0,-11-5 552,2 6 0,-16-7 0,-1 3 0</inkml:trace>
  <inkml:trace contextRef="#ctx0" brushRef="#br0">19521 9255 8053,'-9'0'-1013,"-1"0"973,7 0 355,-9 0 1,8 5-68,-5-1-114,6 7 1,-3-1 24,6 9 1,0 1 15,0 4 0,0 8 393,0-4-325,0 16 0,0-6 93,0 10 0,0 2-134,0 2 1,6 4-209,3 0 0,-1 1 131,2 0 1,-2-8-384,1-6 0,4-4 95,-4-10 0,4 1-54,1-11 1,5-7-23,0-7 0,0-3-157,-5-2 1,-4-4-176,-1-5 1,-4-2-39,4-13 609,-6 1 0,4-12 0,-7-2 0</inkml:trace>
  <inkml:trace contextRef="#ctx0" brushRef="#br0">19735 9312 8053,'12'1'-335,"-2"4"1,-4 5 552,-6 9 0,0-2-84,0 7 0,0-1-217,0 6 1,-6-1 86,-4 1 0,-2-1-93,-3 0 1,6-4 46,-1 0 0,7-12-150,-1 3 1,2-9-266,2 3 358,0-5 0,2 2 38,2-6 0,6-5-29,9 0 0,-3-4 191,3 4 0,-2-4-115,2 4 1,-3 0 113,3 5 0,-4 2 55,0 3 1,-1 3 144,0 6 1,-4 5 106,-1 0 1,-6 6-120,2-1 1,-4 4-8,-1 5 1,0-3-42,0 3 1,0 2-180,0-2 1,0-4 330,0-6-734,0-5-7,0 2 0,2-12-200,3-3 0,1-10 176,4-4 373,2-10 0,-4-16 0,6-9 0</inkml:trace>
  <inkml:trace contextRef="#ctx0" brushRef="#br0">20090 9454 8022,'-6'-8'-243,"3"2"243,-7 6 0,1 0 602,-6 0 1,6 8-149,0 6 1,-1 0-426,-4 5 1,6-3-79,3-2 0,4 0-39,1 0 1,1-1-244,4-3 0,3 1 207,6-7 1,7 6-45,2-5 0,-1 1 105,2-1 0,0-4-114,4 4 0,-6 1 66,-3-1 0,-3 6 232,-2-1 1,-6 2 22,-3 2 1,-3 2 138,-2 3 0,-4-1 83,-5 5 1,-1 1-93,-9 4 1,-3-4-184,-1 0 1,2-5 65,2 4 0,3-7-463,2-2 0,0-1 193,0-8 0,4-1 113,1-4 0,-1 0 0,-4 0 0</inkml:trace>
  <inkml:trace contextRef="#ctx0" brushRef="#br0">20204 9667 8022,'14'0'241,"7"-1"206,2-4 1,3 2-257,-3-7-115,4 7 95,-5-10 1,7 6-94,-1-8 0,-1 1 43,-3 0 1,1 1-759,-6 4 0,0-4 174,-5 4 463,-6 2 0,-2-5 0,-6 4 0</inkml:trace>
  <inkml:trace contextRef="#ctx0" brushRef="#br0">20346 9425 8004,'8'0'422,"-2"2"-65,-6 3 1,5 7 434,0 7 0,-1 7-347,-4-3 0,0 9-101,0 1 0,2 7 234,3-2-408,-4 3 0,7 1-34,-3 1 1,-2-2 104,7-3 1,-1-8-274,5-6 1,2-9 86,3 0 0,-2-3-358,7-7 0,-2-2 186,2-8 1,3-4-969,-3-10 0,7-3 1085,2-7 0,7-5 0,-4-3 0</inkml:trace>
  <inkml:trace contextRef="#ctx0" brushRef="#br0">23047 9340 7879,'2'-17'33,"3"3"0,3-2 39,6 11 0,0-4 104,0 4 1,2 0 232,3 5 1,-2 0-411,7 0-42,0 0 49,4-6 1,-1 4-907,-3-3 416,3-2 239,-12-1 245,6 0 0,-7-5 0,0 5 0</inkml:trace>
  <inkml:trace contextRef="#ctx0" brushRef="#br0">23246 9084 7772,'0'15'-106,"0"-6"295,0 0 0,0 3 333,0 6 1,-4 0-323,-1 6 1,-1-1-43,1 6 0,-3-1-128,-6 1 92,0-1 1,-2 2-312,-3 3 134,-3-3 1,-2 5-79,0-7 1,5-4-221,-4 0 1,5-7-372,-1 2 150,4-3 1,0-8-115,1-3 688,6-4 0,2-7 0,6-2 0</inkml:trace>
  <inkml:trace contextRef="#ctx0" brushRef="#br0">23076 9440 7879,'14'0'-10,"0"6"1,-4 3-1,-1 10 1,-6-1-107,2 6 105,-3-1 0,-2 6 264,0-1-105,0 1 1,0-3-247,0-2 1,0 1-586,0-6 189,6 0 494,-4-5 0,4-6 0,-6-1 0</inkml:trace>
  <inkml:trace contextRef="#ctx0" brushRef="#br0">23147 9397 7879,'22'-8'0,"-1"2"-550,-7 6 168,0 0 363,0 0 1,0 0 727,1 0-587,-7 6-192,-2 2 0,-6 6 48,0 0 0,0-4 10,0-1 1,-2-4-72,-2 5 1,0-6-7,-5 6 1,6-5 104,-2 4-26,3 1 89,2 4-117,0 0 0,2-1 44,3-4 0,3 4 15,6-4 0,0-1-2,0 2 0,-1-6 16,-4 6 1,4-5 128,-3 4 27,-4 1-174,0 4 0,-1-5 131,0 1-109,-1-1 14,-4 5 1,-6-4 17,-3-1 0,-4-4-53,-1 5 0,-2-7 2,-3 1 0,2-2 30,-7-2 0,7 0-8,-2 0 1,3-6 159,2-4-28,6-2 0,1-3 39,7 1-143,0 0-120,13 6 0,-2-5-139,13 4 0,6-8-52,8-2 0,-2-5-296,2 5 0,-2-5 537,2 5 0,3-12 0,-4 1 0</inkml:trace>
  <inkml:trace contextRef="#ctx0" brushRef="#br0">23616 9113 7883,'0'14'1152,"0"-6"-877,0 4 0,0-4 20,0 7-107,0-1-100,0 6 1,-6-2 50,-4 5 0,-1-4-36,2 5 1,-9-2-149,4 2 0,-3-2-849,3-3 502,-1-3 265,1 4 1,-2-7-1105,-3-4 417,10 4-46,-10-11 860,17 4 0,-10-6 0,4 0 0</inkml:trace>
  <inkml:trace contextRef="#ctx0" brushRef="#br0">23545 9383 7879,'14'0'-31,"-6"6"0,3-3 635,-6 7 0,4-1-268,-4 5 1,0 5-104,-5 0 0,0 7-109,0-3 0,0-1-142,0 2 0,0-2-453,0 2 275,0-3 168,0-7 0,0 0-986,0 0 529,0 0-51,0-6-205,0 5 741,0-12 0,6-1 0,2-7 0</inkml:trace>
  <inkml:trace contextRef="#ctx0" brushRef="#br0">23701 9127 7879,'8'0'625,"-1"6"0,-7 2-310,0 6-101,0 7-53,-7-5 0,4 9-358,-6-6 152,-1 6 28,-4-3 1,5 2-2,-1 0 1,2-7-43,-1 2-582,2-3 196,1-2 1,4-6 1,-2-2 26,8-6 345,4 0-38,0-6 0,5 3 279,-4-7-85,-2 7 75,5-9-29,-10 10-20,11-4 1,-10 12 187,6 3 0,-6 10-31,2 5 0,-3 1-14,-2-1 0,0 1-60,0-6-86,0 7-4,0-11 0,0 11-182,0-7 193,0 0-145,0-5 0,0-5-455,0 1 79,0-7-322,0 3-10,0-6-242,0-6 982,6-2 0,-4-6 0,4 0 0</inkml:trace>
  <inkml:trace contextRef="#ctx0" brushRef="#br0">23773 9255 7906,'9'0'-221,"0"0"1,3-2 218,6-2 0,5-4 114,5-7 0,2-3-272,3-1-3,-3 0 153,5-2 1,-7 5-631,1-3 640,-7 4 0,-1 0 0,-7 1 0</inkml:trace>
  <inkml:trace contextRef="#ctx0" brushRef="#br0">23986 9070 7879,'8'6'-56,"-2"-2"170,-6 5 0,0-4 69,0 4 0,0 1-107,0 4 139,0 0-177,-6 7 1,-4-4-195,-9 7 165,3-7 0,-9 8-118,6-6 82,-6 7 0,9-11 41,-3 4 1,5-3-252,4-2 131,4 1 70,6-1 1,2-6 12,2-4 15,11-2 11,0-2 0,12-2 106,-3-2-101,-3-4-56,5-6 0,-3-1-113,5 1 1,0-2 28,1-3 1,-7 4-192,-3-4 1,-3 0 107,-2 5 1,-6-4-83,-3 9 1,-4 1 296,-1-2 0,0 7 0,0-3 0,-6 6 0,-4 0 0,-2 0 0,2 0 53,1 0-75,-1 6 163,-4 2 1,5 6 318,-1 0 0,5 1-158,-4-1 1,4 5-2,-4 0 1,4 1 259,-5-1-211,1-3-192,-5 11 0,-2-10-132,-3 7 1,2-5 6,-7 5 1,5-7-246,-5 2 1,7-2-19,-2 2 0,3-8-744,2 4 379,0-4 595,0-3 0,-1-2 0,1-6 0</inkml:trace>
  <inkml:trace contextRef="#ctx0" brushRef="#br0">23957 9440 7879,'8'1'0,"-3"4"0,-3 0-65,-2 9 0,0-3 239,0 16 1,-2-10 231,-3 7 0,4-2-139,-4 2 0,3 1-46,2-6 1,0 5-108,0-5 0,0 0-139,0-5 1,0 0-915,0 0 512,7-6-316,-6 5-562,6-12 1305,-7 6 0,6-14 0,2-1 0</inkml:trace>
  <inkml:trace contextRef="#ctx0" brushRef="#br0">23986 9596 7879,'8'-14'0,"4"-2"-340,-2-3 284,2 3 1,3-4 11,-1 6 174,0-1 1,0 1 30,1 0 1,-1 4-11,0 1 0,-5 6-14,1-2 0,-5 3-6,4 2 1,-6 7-101,2 2 114,-3 4-27,-2 7 0,0 1-267,0 3 89,0 3-57,0-12 0,-5 11-42,0-7 1,0 4-109,5-4 0,-1 0-705,-4-5 972,3 1 0,-10 5 0,4 2 0</inkml:trace>
  <inkml:trace contextRef="#ctx0" brushRef="#br0">23957 9653 7879,'15'-5'0,"-1"0"0,0-4-541,0 4 249,0-6 198,1 10 1,-1-10 254,0 6 1,-4 0-189,-1 5 0,-4 0-27,4 0-3,-6 0 1,2 6-13,-10 4 1,2 3 41,-6 1 17,-7 6 1,0 2 1,-4 2 440,5 0-205,1-1-77,0 0 1,6-3 172,3-6-258,4 1 1,2-8 14,4-2 1,5-3-83,9-2 1,-2-11-249,7-4 0,-2-7 250,1 3 0,4-6 0,-5 3 0</inkml:trace>
  <inkml:trace contextRef="#ctx0" brushRef="#br0">24313 9340 7847,'-8'-1'-1318,"3"-4"1591,4 3 0,7-6 0,3 4-24,4-6 1,6-4-177,0-5 0,11 2-136,-2-7 150,4 0-128,-4 2 0,4-3-132,-4 6 0,-2 2-204,-12 7-332,0-3 709,-6 12 0,5-12 0,-5 5 0</inkml:trace>
  <inkml:trace contextRef="#ctx0" brushRef="#br0">24412 9084 7857,'10'2'-157,"-1"3"0,-4 4-200,4 10 1,1 3 877,4 7-100,0 5-191,-6 3 1,3 10-169,-6 0-79,0 1 49,-5-12 0,1 5-135,4-3 0,-3-3 64,2-2 0,-2-4-109,-2-6 1,0-2 118,0-7 0,-6-5 7,-4 1 1,-2-7 5,-3 2-35,1-4 46,0-7 1,-5-2-7,0-6 1,0-5 42,5 0 1,0-1 88,-1 1 1,8 3-45,2-3 1,3 3 142,2 2 1,2 0-189,3-1 0,2 3 8,8 2 1,0-2-414,4 2 183,4 4 102,5-7 1,0 5-676,1-6 325,-1-6 438,1 4 0,5-11 0,3 5 0</inkml:trace>
  <inkml:trace contextRef="#ctx0" brushRef="#br0">24725 9027 7859,'-14'8'-119,"4"5"-62,1-4 0,-1 4 262,-4 1 0,5 5 175,-1 0 0,2 5-230,-1-5 1,-4 1-171,4-1 0,2-3-138,3 3 56,-4-9 160,6 2 0,-6-5-323,4 2 305,2-3 0,-4-4-98,6 3 0,1-4 126,4 4 1,-2-3-111,7-2 145,-1 0 1,5 1 150,1 4 1,-6 1 268,1 4-234,-7 9 12,9-10 1,-10 12 28,3-7 0,-4 0-54,-1 0 0,0 5-39,0 0 0,-1-1-20,-4-9-44,3 4 0,-6-12-418,4 4 191,2-3 115,-4-2 0,1-2-677,0-3 379,1-3 114,4-6 247,0 6 0,0-11 0,0 3 0</inkml:trace>
  <inkml:trace contextRef="#ctx0" brushRef="#br0">24867 9099 7859,'8'-8'-78,"0"-3"70,-3 6 190,3-6 1,6 4 32,0-2 0,0 3-129,1 6 1,-6 0-225,1 0 0,-6 0-162,6 0 222,-7 6 70,3 2 0,-6 6-95,0 0-62,0 7 176,0-5 0,0 9-137,0-6 0,-5 1-1,1-1 1,-3-3-179,3 3 1,1-3 304,-7-2 0,1 0 0,-6 1 0</inkml:trace>
  <inkml:trace contextRef="#ctx0" brushRef="#br0">24825 9326 7859,'9'-14'-405,"1"0"0,-3-1 158,3 1 228,3 0 4,-6 6 0,6-5-60,-3 4 54,2 3-197,-10-7-331,4 11 549,-6-4 0,-6 12 0,-4 4 0,-2 4 0,-3 5 0,1 3 0,-6 0 0,2 5 336,-5-3-118,-1 3-12,2 1 0,-3-1 59,6-3 1,4-4 254,6-6-170,6-6 1,0-1-129,12-7 1,2-7-239,13-2 0,0-10-334,4-5 0,-4-3 221,-1-1 0,-1-1-819,2 1 501,-3 0 447,-7 5 0,0-3 0,0 3 0</inkml:trace>
  <inkml:trace contextRef="#ctx0" brushRef="#br0">24839 9070 7859,'0'-8'-260,"1"2"-391,4 6 677,-3 6 0,4 2 233,-6 6 0,5 2-234,0 3-112,-1 3 142,-4 7 0,-1 4-142,-4 0 137,3 0-61,-10 2 1,4-5-86,-6 3 0,-1 2 55,1-2 0,2-5-146,2-4 0,-3-7 104,4 2 1,1-4-131,-1-6 522,5 4-237,-2-12 0,12 6 143,4-7-220,3-7-42,7-1 0,-4-7 27,3-4 0,3 1-39,2-5 0,-2 5-132,1-1 0,-5 0 229,1 5 0,-3-3-5,-2 7 257,-6 4-149,-2 0-86,-6 12 1,-2 3 208,-2 10-110,-4 3 38,-6 1 0,-1 3 108,1-2 0,0 1-159,0-1 0,-1 3-63,1-3 0,0-4-126,0-1 1,0-3-289,-1-2 0,1 0-270,0 1 303,0-8 159,0 0 144,-1-7 0,1 0 0,0 0 0</inkml:trace>
  <inkml:trace contextRef="#ctx0" brushRef="#br0">24782 9667 7859,'22'0'0,"3"0"0,-6 0 0,2 0 99,-2 0 26,3 0-97,0 0 1,0 5-216,-3 0-144,-3-1-606,4-4 937,-5 0 0,-7 0 0,-2 0 0</inkml:trace>
  <inkml:trace contextRef="#ctx0" brushRef="#br0">24626 9369 7788,'-8'0'219,"1"-2"-111,7-3 1,2 2 166,3-6 1,9-1-138,10-4-8,2 0-52,3 0 0,-2-1-78,-4 1 0,4 0 0,-5 0 0</inkml:trace>
  <inkml:trace contextRef="#ctx0" brushRef="#br0">25208 9141 8276,'10'-8'252,"-1"4"0,6-4 4,4-2-438,6 4 0,-9-7-944,3 4 1126,-4-4 0,6-1 0,1 0 0</inkml:trace>
  <inkml:trace contextRef="#ctx0" brushRef="#br0">25336 8956 7850,'0'15'-72,"0"-8"0,-1 6 559,-4-3-152,4 9-196,-6-4 0,7 7-65,0-3 0,0-3-158,0 3 1,0-3-293,0-2 1,-1-1-662,-4-4 517,3 4 520,-10-12 0,4 12 0,-6-5 0</inkml:trace>
  <inkml:trace contextRef="#ctx0" brushRef="#br0">25137 9170 7850,'8'15'-31,"-3"4"0,-3 3-19,-2 7 1,-5-5 71,0-1 0,-4-1 106,4 2 0,-5-3-109,6-7 0,-1 0 30,5 0-134,0-6-104,0-2 1,2-7-103,2-4 0,3-7 97,2-7 0,8-5-47,-2 5 1,2-6 97,-3 1 0,5 2 86,0-2 1,6 2 112,-1-2 0,-2 4 53,2 6 1,-2-1-11,2 1 1,1 2 270,-6 2 0,0-1 575,-5 6-479,0 1-199,-6 4 0,0 0 370,-3 0-507,-3 0 1,2 1-287,-8 4 0,-1 3-28,-9 6 1,3 2-313,-8 3 0,-4-2 146,0 7 1,1-7-235,-2 2 0,7-3 584,-2-2 0,-4 0 0,1 1 0</inkml:trace>
  <inkml:trace contextRef="#ctx0" brushRef="#br0">25294 9255 7850,'14'-6'-302,"0"4"-38,0-3 0,-4-1 652,-1 1 0,-4 0 286,5 5-445,-7 7 3,3 1-138,-12 6 0,-4 0-130,-9 0 1,4 5 94,-4 0 1,-2 0-124,2-5 1,0 1 11,5-1-198,0 0-118,-1 0 275,8-6 1,7-2 68,9-6 1,8 0 73,2 0 0,2-4 15,-2-1 1,-3-6-32,3 1 0,-4-1 98,0 2 0,-1-2 18,0 6 227,-6-6 86,-2 10-308,-6-6 1,-6 14 130,-3 2 1,-6 4-28,-4 1 0,-1 5-50,-4 0 0,-1 1-34,6-1 1,-5-3-135,5 3 24,0-3-280,5-2 105,6-6 182,8-2 13,8-6 1,13-1 8,2-4 0,-1-3-59,2-6 0,0-2-5,4-3 0,1 3-42,-1-3 0,-6 3-117,-3 2 1,-3-3-49,-2 3 0,-1-4-554,-4 9 807,-2 3 0,-7-7 0,0 5 0</inkml:trace>
  <inkml:trace contextRef="#ctx0" brushRef="#br0">25408 9411 7850,'0'14'-434,"1"1"304,4-1 0,-4 0 762,4 0 0,-3 1-184,-2-1 0,0 5-81,0 0 1,0 1-211,0-1 1,0-3-72,0 3 30,0-3 0,-5-2-86,0 0 0,-1-6-532,1-3 0,2-4-10,-6-1 0,4 0-325,-5 0 1,6-1 836,-6-4 0,1-9 0,-6-8 0</inkml:trace>
  <inkml:trace contextRef="#ctx0" brushRef="#br0">25322 9553 7850,'-6'15'-199,"-4"-1"0,-2 0 106,-2 0 1,-1 2 133,1 3 0,0-3-133,0 3 35,-1-3 1,3-7-89,2 1-168,4-7 313,6-3 0,6-8 0,2-6 0</inkml:trace>
  <inkml:trace contextRef="#ctx0" brushRef="#br0">25436 9525 7850,'21'0'0,"-10"2"0,3 2 0,-3-1 484,3 7 1,0-7-399,1 2 0,-6-4-510,0-1 0,1 0 162,4 0 262,-6 0 0,5-6 0,-5-2 0</inkml:trace>
  <inkml:trace contextRef="#ctx0" brushRef="#br0">25635 9226 7865,'16'-6'0,"3"-3"0,-2 1 328,7-2 0,0 1-32,4-5 0,-4-1-192,-1 1 0,-1 0-141,2 0 1,1 1-707,-6 4 405,-6-4 132,-7 11 0,-7-4 206,-4 6 0,-3 0 0,-6 0 0</inkml:trace>
  <inkml:trace contextRef="#ctx0" brushRef="#br0">25735 9170 7865,'0'14'0,"0"0"0,4 0 165,1 0 0,0 7 327,-5 3 0,0 3-71,0 1 0,0-4-131,0-1 1,-5 1-398,0 4 0,-4-4-12,4 0 1,-4-7 34,4 2 0,-5-3-185,6-2 0,-1-4-413,5-1 0,-2-6 682,-2 2 0,-4 3 0,-7 0 0</inkml:trace>
  <inkml:trace contextRef="#ctx0" brushRef="#br0">25735 9482 7865,'20'-15'35,"4"-4"0,-2 3 160,2-3 0,4-2-13,5 2 1,2-6-144,-2 1 1,-3 2 111,3-1 1,-3 0 139,-1 0 1,-6 2-28,1 7 1,-11 6-84,1 3 1,-8 4 26,4 1 0,-7 3-38,2 6 1,-8 7-132,-2 13 0,-6 4 98,1 0 1,-2 5-250,-3-5 0,3 2-177,2-2 1,-2-3 188,2 3 0,2-8-454,-1-1 0,1-2 163,-2 2 1,-2-8-11,2-7 1,2-6-7,-1 2-475,-1-3 305,-4-9 577,0-7 0,0-8 0,0-6 0</inkml:trace>
  <inkml:trace contextRef="#ctx0" brushRef="#br0">25962 9170 7865,'8'14'151,"-3"0"1,-4 2 306,-1 3 1,0-2 219,0 7-151,0 0-367,-6 10 0,-2-4-46,-6 3 1,0-1-36,-1 1 0,1-3-184,0 3 0,6-7 105,3-3 0,-3-5 0,1 2 0</inkml:trace>
  <inkml:trace contextRef="#ctx0" brushRef="#br0">26275 9056 7829,'14'0'-576,"-4"0"-1,-1 0 1,-1 1 576,1 4 0,4 1 0,-4 4 0,3 3 0,-3-4 0,2-1 0,-6 1 0,4-4 0,-4 5 0,0-7 0,1 3 0,-4-6 0,4-6 0,-1-2 0,-1-6 0,8 0 0,-3-1 0,4 6 0,1-1 0,0 2 0,0-1 0,5-2 0,0 6 0,5-4 0,-5 4 0,0 0 0,-5 5 0,0 0-104,0 0 167,-6 0 51,-1 0 1,-9 2-86,-3 3 1,-3 2-19,-6 8 0,-2-1 34,-2 0 1,-5 2-168,-5 3 0,4-2 63,1 7 1,10-5 35,-1 5 1,4-7-50,1 2-48,2-3 0,14-4 120,2-2 0,4-5 0,1-10 0,5-5 0,0-9 0,2 4 0,-2-4 0,-8-2 0,3 2 0,3-6 0,5 3 0</inkml:trace>
  <inkml:trace contextRef="#ctx0" brushRef="#br0">26502 8914 7829,'8'6'-524,"0"2"-65,-3 6 0,-4 7 553,4 2 1,-3 6 138,-2 4 1,0 5 176,0 9 0,-7-1 329,-2 6 1,-8-4-539,-2 4 1,-5-8-244,5-1 0,-5-6-371,5-3 1,-4-9 353,4 3 0,-5-10-228,5-4 417,-6-6 0,3-8 0,-7 0 0</inkml:trace>
  <inkml:trace contextRef="#ctx0" brushRef="#br0">26118 9369 7829,'7'-13'-262,"2"4"0,5-3-327,5 8 0,4 1 760,5 7 1,7-1 441,3 7 1,4-1-114,6 6 0,2-3-157,7-2 1,0 1-315,0-6 1,1 4-422,4-4 1,15-1-370,-32-3 0,0-2 0,5 0 0,1-1 761,1-1 0,1-3 0,2-4 0,0-2 0,-1-6 0,0-1 0</inkml:trace>
  <inkml:trace contextRef="#ctx0" brushRef="#br0">23531 10677 7933,'-10'-5'-556,"1"0"1,4-1 669,-4 1 405,5 3 0,-7-5-57,7 2-332,-1 3 0,3-4-96,-2 6-122,2 0 222,-4 0-120,12 0 1,2 0 42,6 0 0,0 0-152,1 0 0,4 1-293,0 4-573,-1-3 961,-3 4 0,-1-6 0,0 0 0</inkml:trace>
  <inkml:trace contextRef="#ctx0" brushRef="#br0">23488 10733 7953,'-8'15'-375,"-4"-1"1,10 5 691,-3 0-21,4 6-232,-6-3 1,6 7 848,-4-1-366,3 0-301,2 7 0,0-3-59,0 6 0,0-7-53,0 2 0,5-4-152,0-5 0,4 1-211,-4-6 1,5 0 169,-6-5 1,7-6-166,-1-3 70,-4-4-156,7-1 0,-5-6-247,6-4 0,5-7 195,0-2 362,0-13 0,-5 9 0,0-12 0</inkml:trace>
  <inkml:trace contextRef="#ctx0" brushRef="#br0">23844 10648 8006,'0'-14'-371,"0"6"0,1-3 371,4 6 0,-2-4 201,7 4 0,-1-5 313,5 6 0,5-6-303,0 6 1,2-6-255,-2 5 1,-4 1 38,4 4 104,-3 0-19,-2 0 0,-1 6-120,-3 3 1,-4 1 170,-6 4 0,0-3-12,0 8 0,0 2-21,0-2 0,-5 0 15,0-5 1,-4 5-5,4 0 1,0 1 10,5-1 1,-1 2 91,-4 2-93,4 4-30,-6-5 1,7 12 17,0-1 1,0 6-65,0-1 0,0 2-4,0-3 1,0 3-2,0-7 0,0 0-131,0-4 0,0-7 133,0-3-44,0 3 1,0-6 64,0 3-54,0-10 22,0-3 397,0-6-190,0 0-155,-6 0 1,-4 0-55,-9 0 1,-3-4-313,-6-1 1,-5 0-499,0 5 1,-7 0 781,2 0 0,-3 0 0,-2 0 0</inkml:trace>
  <inkml:trace contextRef="#ctx0" brushRef="#br0">24725 10847 8044,'-14'0'0,"6"-1"1148,3-4-597,4 3-198,1-4 0,1 6 250,4 0 0,4 0 180,10 0-288,4 0-322,5 0 1,0 0 106,1 0 1,1-2-134,3-2 0,5 2-162,9-3 0,2-1-34,3 1 0,2-4-291,-6 4 0,-6-4 69,-4 4 1,-6-2-142,1 3 0,-5 2-775,-4-3 1,-3 2 467,-7-1 0,-5 2 719,1-3 0,-7-3 0,3 0 0</inkml:trace>
  <inkml:trace contextRef="#ctx0" brushRef="#br0">25422 10620 8441,'6'8'257,"2"3"-123,6-7 0,0 1 202,1-5 1,0 5-59,4 0 0,2-1 192,3-4 1,7 0-155,-2 0 0,2 0 119,-2 0 0,-7 0-233,-3 0-168,-3 0 3,-9 0 0,5 7-133,-8 2 1,-8 5 163,-15 5 1,-4-1-87,-10 5 0,-3-1-148,-2 2 0,3 3-263,2-3 1,3 1-392,2-1 1,6-4 40,3-6 779,9-6 0,4 5 0,6-5 0</inkml:trace>
  <inkml:trace contextRef="#ctx0" brushRef="#br0">26303 10577 7973,'0'-14'0,"0"0"0,0-1 0,0 1 0,0 0 209,0 0 1,0 0 359,0-1 0,-6 3-299,-4 2 0,3-2-87,-3 2 0,-4 4-76,-5 1-54,-6 3 0,7 4 283,-5 3-556,5 9 176,-9 2 15,12 4 1,-4-1 15,9 0 1,-1 2-21,6-2 0,1-4-70,4 4 1,0-3 99,0-2 1,6 1 33,3-1 1,4 0 166,1 0-158,7 1-9,-5-1 1,9-2-71,-6-2 0,6 2 61,-1-2 0,1 1 2,-1-1 0,1 2 80,-6-2 0,0 1 102,-5-2 0,-1 4-24,-4-4 0,-2-1 228,-7 2 0,0-6 7,0 6 0,-8-5-92,-7 4 1,-7-4-265,-11 4 0,-3 1-54,-7 4 1,2-5-362,3 1 0,-1-2-192,6 1 0,-1 2-1435,6-6 1981,-1 0 0,7-11 0,2-2 0</inkml:trace>
  <inkml:trace contextRef="#ctx0" brushRef="#br0">26716 10591 8194,'0'-9'-622,"0"-1"855,0 7 1,-2-3 1283,-3 6-977,4 0-303,-6 0 1,12-2-32,0-3 1,7 2-79,3-6 1,0-1-155,9-4 0,6-6 116,8-4 1,3-5-127,2-4 0,-1 3-111,1-3 0,-2 3-395,-3 2 0,-9 6-301,-10 3 1,-4 4 100,0 6 742,-8-4 0,0 5 0,-7-6 0</inkml:trace>
  <inkml:trace contextRef="#ctx0" brushRef="#br0">27085 10250 8194,'14'0'-397,"1"5"-85,-1 0 1,2-1 405,3-4 1,-4 0 388,4 0 0,2 0-121,-2 0 1,0-4 132,-5-1 1,0 0 336,1 5-114,-1 0-553,-6 0 0,-2 2 40,-6 2 0,-8 6-57,-6 9 1,-2-2-51,-8 7 0,1-5-393,-6 5 1,7-6 232,3 6 232,3-6 0,2 2 0,0-6 0</inkml:trace>
  <inkml:trace contextRef="#ctx0" brushRef="#br0">27682 9937 8308,'8'-14'-42,"-3"0"1,-3 0 33,-2-1 1,0-4 277,0 1 1,0-1 151,0 4 0,0 1 500,0 0-581,0 6 1,-7-3-99,-2 6 0,-4 0-88,-1 5 0,-5 2-121,0 3 0,-6 7 9,1 7 1,-1 7-210,1-3 0,5 3 20,10-3 1,2 3-108,7-7 0,2 1-21,3-1 1,3-3 62,6 3 1,5-3 149,0-2 1,6-5 29,-1 1 0,3-7 18,1 2 0,-4 1 9,-1-1 0,-5-1 15,1-4 1,-4 5-3,0 0 1,-7 1 7,-4-1 1,-2-2 27,-2 7 0,-3-1-50,-7 5 0,-1 2 11,-12 3 0,-1-3-91,-5 3 1,6-8-148,-1-2 0,7-4-48,-2 5 1,3-7-253,2 1 0,1-4 532,4-4 0,-4-10 0,5-9 0</inkml:trace>
  <inkml:trace contextRef="#ctx0" brushRef="#br0">27867 9767 6838,'0'14'757,"0"0"0,0 2-310,0 3 0,-1 1-199,-4 4 1,3 5-129,-2-1 0,-3 0-133,3 6 1,-6-4 57,5-2 0,-4 0-215,4 1 0,-4-5-378,4-1 354,0-5 0,4 1-796,-4-10 555,3-3 0,-4-7 18,6-4 1,0-3 416,0-6 0,1-7 0,4-2 0,3-4 0,6-2 0</inkml:trace>
  <inkml:trace contextRef="#ctx0" brushRef="#br0">27896 9738 7886,'8'8'-237,"-4"6"1,3 1 879,-3 4 1,1 3-173,-5 1 1,5 3-201,0-3 0,4 4-115,-4-3 0,6 1-28,-2-1 0,-1 1-222,2-6 0,-2 0-67,1-5 1,2 0-387,-6 1 1,0-1 20,-5 0 78,0 0 1,0-4-695,0-1 1142,-7-6 0,-1 10 0,-6-5 0</inkml:trace>
  <inkml:trace contextRef="#ctx0" brushRef="#br0">27839 10065 8274,'-8'0'-821,"14"0"0,4 0 1213,9 0 1,-4 0-133,0 0 0,0 0-141,4 0 1,-1 0-202,5 0 0,-5 0 82,1 0 0,3 0 0,0 0 0</inkml:trace>
  <inkml:trace contextRef="#ctx0" brushRef="#br0">26659 10733 8323,'-8'0'-839,"1"0"2203,7 0-972,0 0 0,7 0-159,2 0 0,9 2 56,1 3 0,6-4-98,-1 4 0,9-2-21,5 2 0,14-3-56,5 2 0,3-2-208,-3-2 1,-4 0-549,-5 0 1,-4 0 387,-16 0 1,2 0-1268,-11 0 772,0 0 749,-4 6 0,-8 2 0,0 6 0</inkml:trace>
  <inkml:trace contextRef="#ctx0" brushRef="#br0">27199 10662 8259,'14'0'-1,"-4"2"-132,-1 3 0,1-2-207,4 6 1,0-6 510,0 2 1,2 1-49,3-1 1,-3 5 245,3-6 0,-5 3-18,-5-3 1,4-2 81,-3 3-223,-4 3-106,0 0 0,-7 4 12,-4-2 0,-5 2-274,-9-2 1,4 2-249,-4 3 1,1-3 229,-1-2 1,8 1-458,-3-6 0,8 4 633,-4-4 0,7 0 0,-3-5 0</inkml:trace>
  <inkml:trace contextRef="#ctx0" brushRef="#br0">27881 10591 8237,'-1'-8'267,"-4"4"1,-3-3 12,-6 3 0,0-1 79,0 5 0,-7 0-176,-3 0 0,-3 5-103,-1-1 1,1 7 122,3-1 1,4-2-93,6 1 1,1 1 152,4 4-404,2 0 0,9 0-90,3 1 0,4-3 146,10-2 1,-2 2-20,7-2 1,-2-2 90,2 1 0,1-4-125,-6 4 1,5-1 70,-5 2 1,0 2-189,-5-2 0,0-2 137,0 1 0,-4-4-134,-1 4 606,-5-5-184,2 8-86,-6-10 1,-6 4-85,-4-6 1,-4 0-16,-5 0 1,2 0-151,-7 0 1,5 0-239,-5 0 1,7 0 12,-2 0 1,8-1 388,1-4 0,1-3 0,-5-6 0</inkml:trace>
  <inkml:trace contextRef="#ctx0" brushRef="#br0">27981 10506 9131,'6'14'444,"-4"0"-346,3 1 0,-2 4 88,1-1 1,-2 8 23,3-3 1,-2 4-192,2 2 1,-4-1 130,4 1 1,1-1-238,-1 0 0,1 1-95,-1-1 1,-3 1-8,2-1 1,-2-6 35,-2-3 0,0-3-556,0-2 337,0-6 258,-6-1 1,-1-15 113,-2-7 0,-4-5 0,5-9 0</inkml:trace>
  <inkml:trace contextRef="#ctx0" brushRef="#br0">27953 10577 8122,'7'0'-173,"6"0"0,-3 5 304,8-1 0,-2 6 480,3-5 0,3 1-244,2-1 0,3-2-134,1 6 0,2-5-18,4 0 1,-6 3 32,0-3 1,-1 6-257,-8-5 1,0 4 156,-5-4 0,-6 6-127,-3-2 0,-3-1 24,-2 2 0,-7-1 43,-2 5 1,-16 5 9,-9 0 1,-7 7-123,-6-3 0,3 4-477,-4 2 0,6-3 108,4-2 392,-3 3 0,11-5 0,-5 7 0</inkml:trace>
  <inkml:trace contextRef="#ctx0" brushRef="#br0">23246 10733 8084,'0'-8'157,"7"2"1,1 11 316,6 0 1,0 6-217,0-2 0,2 9 3,3 1 0,3 1 11,7-1 1,-1-3-30,0 3 1,6-2 178,-1 2-187,6-3-30,-9 4 1,10-5 111,-7-1-82,7-6-95,-4 4 0,11-4 88,1 7 0,-1-6-107,-4 0 1,-5-4-191,0 5 1,-12-6 3,3 6 1,-12-5-248,-3 4 1,-1-4-1679,-8 4 951,0-6 1039,-5 10 0,0-5 0,0 6 0</inkml:trace>
  <inkml:trace contextRef="#ctx0" brushRef="#br0">26019 11586 8067,'0'-8'26,"0"1"86,0 2 0,1 3 58,4-2 1,5 2-185,9 2 1,-2 0 126,7 0 1,-2 0-141,2 0 0,2-5-251,-2 0 0,1 1 171,-1 4 1,-3 0-998,-7 0 1104,-6 0 0,-2 0 0,-6 0 0</inkml:trace>
  <inkml:trace contextRef="#ctx0" brushRef="#br0">26090 11657 7127,'0'15'866,"5"-1"-604,-1 0 0,1 7-94,-5 2 1,0 3 23,0-3 0,-1 4-23,-4-3 0,3 1 6,-2-1 0,2 1-98,2-6 1,0 0-116,0-5 1,2-4 114,2-1 0,6-6-193,9 2 1,-2-3-2,7-2 1,-5-7-282,4-2 0,1 1-272,5-2 0,-1 3 670,0-3 0,1-9 0,-1 3 0</inkml:trace>
  <inkml:trace contextRef="#ctx0" brushRef="#br0">26687 11515 7700,'-9'0'-327,"-1"0"1,5-1 716,-4-4 0,4 3-161,-4-2 1,-1 2-30,-4 2 0,5 0 355,-1 0-372,1 0 0,-6 0 65,1 0 0,0 2-31,0 2 0,0 4-241,-1 7 0,1-1 32,0 0 0,0 0 50,-1 0 1,3 2-29,2 3 1,-1-8-142,7 3 0,-1-3 57,5 4 0,1-3-79,4-2 0,-2 2-6,7-2 1,-1 1 121,5-2 1,-4 4 5,-1-3 1,-1-3 4,2 3 1,1-1-2,-6 6 1,4-6 2,-4 1 8,0-1 0,-5 5-1,0 0 0,-5-4-1,0-1 1,-11-1-234,2 2 0,-3 1 72,2-6 1,-4 4-169,1-4 1,-1 1-465,4-1 791,1-4 0,0 6 0,0-7 0</inkml:trace>
  <inkml:trace contextRef="#ctx0" brushRef="#br0">26815 11444 7617,'-1'10'-254,"-4"-1"0,2 1 521,-7 4 0,2 6 10,-1 4 0,-4 3-22,4 1 0,1 2-24,-2 4 1,1-4-147,-5 3 0,-1 2-155,1-2 0,0 0-210,0-5 0,1 1 191,4-1 1,-4-1-312,3-3 1,3-4-92,-3-6-84,7-6 331,-3-1 0,6-14 244,0-2 0,0-10 0,12-10 0,4-7 0</inkml:trace>
  <inkml:trace contextRef="#ctx0" brushRef="#br0">26829 11444 8088,'10'2'-64,"-1"3"1,-6 4 18,2 10 1,-3 3 266,-2 7 1,0 5 64,0 4 0,0-1-22,0 0 0,0-3-30,0 4 1,0-7-493,0 2 1,1-4-73,4-6 1,-2 0-326,7-5 1,-6-2 64,6 3 208,-7-3 1,2-3 380,-10-4 0,-9 4 0,-8-5 0</inkml:trace>
  <inkml:trace contextRef="#ctx0" brushRef="#br0">26644 11856 8088,'-7'-9'-974,"2"0"730,3 5 1,4-2 453,3 6 1,2 0-70,8 0 0,1 0-3,2 0 1,0 0-233,6 0 0,-1 0-309,6 0 0,-6 0 403,1 0 0,0-6 0,4-2 0</inkml:trace>
  <inkml:trace contextRef="#ctx0" brushRef="#br0">27156 11785 7942,'10'-7'-1273,"-1"2"2371,-6 3-869,4 2 0,-7 2-254,0 3 0,-2 7 73,-3 7 1,-4 2-93,-10-2 0,3-4-633,-3 4 0,-1 2 677,1-2 0,-7 0 0,4-5 0</inkml:trace>
  <inkml:trace contextRef="#ctx0" brushRef="#br0">27526 11430 8022,'0'-14'-217,"-2"1"-42,-2 4 1,1-2 789,-7 6 1,1 0-154,-6 5 0,0 0-164,-4 0 0,3 2-13,-3 2 0,-2 4-15,2 7 1,0 0-41,5 4 0,2-1-7,2 5 0,4-5-191,6 1 1,0-2 84,0 2 1,0-3-137,0 3 1,6-5-19,4-5 0,7 4 26,2-3 0,1-2 83,-1 1 1,2-4-25,3 4 0,1-6-54,-6 2 0,0 1-81,-5-1 135,0 6 1,-1-8-6,-4 7 138,-2-7 0,-9 8-150,-3-6 0,-4 4 1,-10-4 0,2 5-18,-7-6 1,0 7-128,-4-1 0,6 2 11,3 3 1,-2-6-245,2 1 1,5-3-420,4 3 849,7 3 0,-9-6 0,4 8 0</inkml:trace>
  <inkml:trace contextRef="#ctx0" brushRef="#br0">27668 11416 8022,'8'-7'0,"0"6"-18,-3-4 0,-2-1 349,6 1 4,-5 0 0,7 7-166,-7 3 0,1-2 0,-5 6 1,0 6 24,0 3 1,0 8-158,0-3 0,-2 9-43,-2 1 0,2 5 93,-3-5 1,4 5-274,1-5 0,0 1 42,0-6 0,0-1-69,0-3 0,0 1-13,0-6 0,1-7-567,4-7 464,-3 3 1,6-8-136,-4 0 0,-2-11 464,3-8 0,3-6 0,-1 3 0</inkml:trace>
  <inkml:trace contextRef="#ctx0" brushRef="#br0">27711 11444 8022,'9'-8'-561,"1"4"0,-1 2 445,5 2 1,1 0 280,-1 0 1,0 0 289,0 0 0,1 0-170,-1 0 1,0 2-84,0 2 0,0 3-45,1 2 0,-6 4-5,1-4 0,-6 5-129,6 5 0,-7-3 80,2 3 1,-4 2-44,-1-2 0,-4 1 27,-1-1 1,-6-1-126,1 5 1,-4-5-33,-5 1 0,2 1-181,-7-1 0,2 2-76,-2-2 1,-1-5-151,6 0 1,-5 0-649,5-4 1125,0-4 0,5 7 0,0-6 0</inkml:trace>
  <inkml:trace contextRef="#ctx0" brushRef="#br0">28038 11316 7987,'8'-6'0,"4"4"196,-2-2 1,2 0 42,3 0 1,-1 2-46,0-3 0,0 4 45,1 1 1,-1 1-194,0 4 1,-5-2-78,1 7 1,-2-5-94,1 4 1,-2 0 83,-7 6 0,4-6-179,1 1 0,0-1 101,-5 5 0,0 5-5,0 0 1,0 2-32,0-2 1,0-2 86,0 7 0,0 0 45,0 4 0,0 5 53,0 0 0,0 0 13,0-4 1,0-1-10,0 1 0,0-2 18,0-4 1,0-2 67,0-7 0,0 0-91,0 0 0,-2-1 247,-2-3 0,0 1 0,-5-7 0,-7 1-119,-8-5 1,-2 2-245,-3 2 1,-4-2-241,0 3 1,-5-4 325,5-1 0,-7 0 0,4 0 0</inkml:trace>
  <inkml:trace contextRef="#ctx0" brushRef="#br1">26829 11444 8340,'0'-8'-643,"0"-4"1,-1 9 681,-4-7 0,3 5 490,-2-4 0,1 1-249,-2-2 0,3-2-134,-3 2 1,2 2 507,-1-1-472,2-1 0,-11-2-5,4 2 0,1-1-18,-2 7 1,6-3-3,-6 3 0,1 2-42,-5-3 1,-1 4-102,1 1 1,0 0 115,0 0 0,-5 0-35,0 0 0,-2 1 17,2 4 0,4-2-27,-4 7 1,-2-6 5,2 6 0,-1-1 14,1 5 1,1 1-17,-6-1 0,1 5-127,-6 0 0,6 1 92,-1-1 0,7-1-29,-2 5 0,3 0 37,2 0 1,-1 9 256,1-4-57,0 4-156,6-4 1,-3 5 34,6 1 0,-4-1-40,4-5 1,0 1-1,5-1 0,0-4 16,0-1 1,0-4 1,0 5 0,7-7-2,2 2 0,5 2-49,5-2 0,-1 0 7,5-5 0,-1 5-39,2 0 0,3 2-5,-3-3 0,3-2-15,1 3 0,0-3-193,1-2 0,-1-1 133,1-4 0,-1 2-105,1-6 1,-6-2 343,1-7 0,-2-1-128,2-9 1,3 1 96,-4-11 1,4 5-88,2-4 1,1-1 20,3-4 0,-3 4 23,3 0 0,-8 2-9,-1-2 1,-5-1 38,5 6 1,-12 0-46,3 5 1,-6-5-120,0 0 1,-2 0 73,-7 5 0,0 0-130,0-1 1,-2 6 8,-3-1 1,-4 1-115,-10-5 0,2 0 15,-7-1 1,0 1-266,-4 0 0,-5 0-67,-1-1 0,3 1-219,7 0 1,-1-2-339,6-3 0,5 3 68,4-2 980,7 2 0,-10 2 0,6-1 0</inkml:trace>
  <inkml:trace contextRef="#ctx0" brushRef="#br0">27043 11487 8332,'-23'0'0,"3"-5"-566,6 0 1,4-4 428,1 4 1,4-1 292,-4 1 1,5 2-29,0-7 1,2 6 112,2-6 0,3 1-134,7-5 1,1-1 4,12 1 1,3 0 51,7 0 0,3-1-70,7 1 1,1-5-16,4 0 0,-1-4-22,10 4 1,0-2-407,14 2 1,0 3 351,-29 7 0,1-1 0,33-5-97,-36 7 1,1 1-1,33-7 6,-3 0 0,8 6 91,-37 5 1,1 1 0,36 1 40,2 1 1,-9 0 23,-5 0 1,-9 6 195,-6 4 0,-7 2-172,-3 2 0,-1 2 116,-8 3 0,1-3-186,-6 3 0,0-3-11,1-2 1,-7-5-912,-3 1 428,-3-7 151,-2 3-125,-6-6 446,-2-6 0,-12-8 0,-2-8 0</inkml:trace>
  <inkml:trace contextRef="#ctx0" brushRef="#br0">28720 11046 8286,'14'0'-128,"7"0"95,3 0 0,1 0 159,-1 0 1,3 6-72,-4 4 1,4 3 70,2 1 0,-3 0 88,-2 0 0,1 0-145,-6 1 1,-4 0 19,-6 4 0,-6-3-133,2 3 1,-3 2 103,-2-2 1,-13 4-162,-6-4 0,-2 2-29,-2-2 1,-6-5-194,-4 0 0,1 0-44,9-4 0,2-4 367,7-1 0,0 3 0,0 0 0</inkml:trace>
  <inkml:trace contextRef="#ctx0" brushRef="#br0">29673 11075 8094,'0'-15'0,"-2"3"0,-2 2 0,0-1-281,-5 6 1,4 1 163,-4 4 1,-6 0 306,-3 0 0,-12 1-93,1 4 1,-7 8 11,3 6 1,-5 0-25,4-5 1,1 0 95,5 0 1,6 2 30,3 3 0,9-8-111,6 3 1,2-3-146,2 4 0,2-6 29,2 0 1,11-4-71,8 5 1,4-6 75,2 6 0,4-7-31,0 2 1,0-2 24,-5 2 0,-1-2-19,-3 6 1,1-4 11,-6 5 0,-1-6 19,-9 6 1,2-5 15,-6 4 0,0-4-11,-5 4-2,0 1 1,-7 4-42,-2 0 0,-10 0-92,-5 1 1,-3-1 50,-1 0 0,-1-1-18,1-4 0,4 2-234,1-6 0,5 0 71,-1-5 0,4 0-408,0 0 671,7-7 0,-4-1 0,4-6 0</inkml:trace>
  <inkml:trace contextRef="#ctx0" brushRef="#br0">29815 10932 8094,'14'-14'0,"-4"6"110,-1 4 1,-4-3-70,4 3 0,-5 0 327,0 9 0,-2 3-78,-2 6 0,0 7-329,0 2 0,-6 4 76,-4 2 1,-3 4 47,-1 0 1,0 5 51,0-5 1,0 5-11,-1-5 0,1 5-25,0-5 1,0 0 9,0-4 0,-1-1-204,1 1 1,1-7 106,4-3 0,-2-3-733,6-2 115,0-6-159,5-2 431,0-19 1,2 2-9,3-12 1,3-3-132,6-7 470,0 3 0,0-11 0,1 5 0</inkml:trace>
  <inkml:trace contextRef="#ctx0" brushRef="#br0">29858 11046 8094,'9'14'-332,"1"1"1,-1 0 866,5 4 0,-4 2-90,-1 3 0,1 2-420,4-2 0,0 3 11,0 1 0,1-1-67,-1-3 1,0 1 5,0-6 1,-1 0-258,-4-5 1,2 1-105,-6-1 0,0 5 210,-5 0 1,-13 0-211,-6-5 1,-6 0-45,-3 0 430,-1 1 0,-6-8 0,-1 0 0</inkml:trace>
  <inkml:trace contextRef="#ctx0" brushRef="#br0">29659 11402 8094,'11'0'0,"3"0"0,-1-5-153,10 0 1,7-4-294,8 4 0,5-5 244,4 6 0,4-6 202,6 5 0,0-6 0,-1 3 0</inkml:trace>
  <inkml:trace contextRef="#ctx0" brushRef="#br0">30284 10975 8361,'-9'0'-560,"-1"0"0,6-2 537,-6-2 349,7 2 1,-8-6 295,6 4-412,0 2 0,12-9-241,2 6 0,10-6 53,5 2 0,3-2-39,1 1 0,4-4-9,6 0 0,0-1-206,9-4 0,-3 5-78,-1 5 1,-7-4 309,-3 4 0,-3-4 0,-1-1 0</inkml:trace>
  <inkml:trace contextRef="#ctx0" brushRef="#br0">30640 10677 8361,'23'0'-477,"1"0"0,0-5 259,4 0 1,1-4 202,-1 4 0,1-5 103,-1 6 0,-1-1 167,-4 5 0,3 0-216,-7 0 0,-5 0-12,-5 0 1,-5 6-14,0 4 0,-2 2 51,-2 3 1,-8 0-34,-6 4 1,-2-3-25,-8 3 1,2 2-92,-2-2 0,-1-1-13,6-3 0,2-1-538,7 0 634,-2-6 0,4 5 0,-6-5 0</inkml:trace>
  <inkml:trace contextRef="#ctx0" brushRef="#br0">31592 10094 8252,'0'-15'-454,"0"1"1,0 5 201,0-1 162,0 7 0,-6-2 229,-4 10 1,-2 3-83,-2 6 0,-5 0-67,0 1 0,-5 4 78,5 0 0,0 0 122,5-5 0,6 0-182,3 0 1,4 0 4,1 1 1,6-3 7,3-2 0,4-4 2,1-6 0,2 5-53,3 0 1,-3-1 62,3-4 0,-3 2 27,-2 3 0,-5-4-33,1 4-11,-7 3 0,3 0 21,-6 6 1,-6 2 11,-4 3 1,-2-2-24,-2 7 1,-2-5-2,-3 4 1,-2-4-216,-2 5 0,-3-7 124,7 2 0,-4-3-234,4-2 1,0-4-406,5-1 705,6-6 0,-5-3 0,5-7 0</inkml:trace>
  <inkml:trace contextRef="#ctx0" brushRef="#br0">31706 10008 8221,'14'-6'-245,"-4"4"204,-1-2 0,-4 2-283,4 2 0,-4 2 165,5 2 0,-7 9 326,2 6 1,-4 2-91,-1-2 1,0 3-19,0 6 1,-6 1 12,-4-1 1,-4 0 172,-5 1 0,2-1 22,-7 1 1,5-1-85,-5 1 1,7 2-91,-2-2 1,5 1-19,4-11 1,-1 0-132,7-5-100,-1 0-224,5-6 1,0-3 71,0-10 1,0-8-72,0-6 0,6-8-46,4-1 1,2-2 424,2-8 0,7 0 0,1-11 0,7-1 0</inkml:trace>
  <inkml:trace contextRef="#ctx0" brushRef="#br0">31791 10065 8221,'15'-8'-11,"-1"4"0,-5 2 38,1 2 1,-6 6 225,6 4 1,-7 4-6,2 5 1,1 2-169,-1 2 1,1 4 68,-1-3 0,1 3-133,4 1 1,2 0 68,-2 1 1,-2-1-198,1 1 1,-4-1 8,4 1 1,-5-1-289,0 1 0,-2-7-166,-2-3 1,-8-4 223,-6 0 1,-2-6-9,-8 1 1,1-7 105,-6 1 0,1-2 235,-1-2 0,1-2 0,-1-2 0,1-4 0,0-6 0,5-1 19,4 1 1,4-5-20,0 0 0,6 0 421,0 5 0,5 5-153,0-1 1,2 5 391,2-4-386,6 6 1,7-4 30,6 7 1,8 0-216,1 0 0,7-4-241,8-1 1,-5-5 1,-1 6 1,0-1-316,1 5 1,-5 0-468,-9 0 931,2 0 0,-10 0 0,5 0 0</inkml:trace>
  <inkml:trace contextRef="#ctx0" brushRef="#br0">32175 10364 8407,'0'14'-231,"0"0"1,0-4-390,0-1 441,0 1 1,-1 2-157,-4-2 335,3 2 0,-10-4 0,4 7 0</inkml:trace>
  <inkml:trace contextRef="#ctx0" brushRef="#br0">32204 10051 8348,'8'0'-371,"3"2"-78,-7 2 1,1 4 345,-5 6 1,0 7 331,0 3 0,0 3-63,0 1 0,0 2-84,0 3 1,-5-3 17,1 3 0,-1-1-117,5 1 0,-2-4-289,-2-1 280,2 0-259,-4-12 78,6-2 0,0-9 25,0-10 1,0-4 181,0-10 0,6-9 0,2-9 0</inkml:trace>
  <inkml:trace contextRef="#ctx0" brushRef="#br0">32246 10051 8314,'14'0'0,"-4"5"-278,-1-1 0,6 8 152,4-3 0,4 4 181,-4 1 0,0-5-48,-5 1 0,1-1-3,-1 6 1,-5-3 347,1-2-268,-7 2 1,2-4 26,-10 6 0,-3-4-58,-6-1 0,-5 1-108,0 4 0,-2-1 68,2-4 1,4 4-4,-4-4 1,8 4-22,1 1-112,7 0 0,-3 1-57,6-1 1,1-6 135,4-4 1,8-2 150,6-2 1,4 5-93,-4-1 1,11 1 264,-1-5 1,-2 5-22,-4 0 1,-1 6 11,2-2 1,-5-1-83,-9 2 1,-4-1 185,-6 5 0,-8 5-311,-6 0 0,-13 2 51,-11-2 0,-14-2-679,-5 7 0,3-7 292,7 2 0,-1-3 272,6-2 0,-10 0 0,7 1 0</inkml:trace>
  <inkml:trace contextRef="#ctx0" brushRef="#br0">30128 11203 8096,'-13'-2'-604,"4"-3"518,2 4 691,7-6-406,7 7 0,7 5 117,10 0 0,7 6-112,2-2 0,2 4-132,-2 1 1,-1 0 1,6 1 1,0-3-141,4-2 0,3 1-75,2-6 1,-3 1-276,4-1 0,-9-4-184,-1 4 0,-11-4 238,1-1 1,-13 0 361,-1 0 0,-3 0 0,3 0 0</inkml:trace>
  <inkml:trace contextRef="#ctx0" brushRef="#br0">30711 11217 8096,'20'4'-325,"4"1"0,3 0-339,1-5 0,1 5 701,-1-1 1,1 6 191,-1-5 0,-4 4 268,-1-4 0,-4 4-189,5-4 0,-7 5-58,2-6 1,-9 7-61,-5-1 0,-4 2-191,-1 3 1,-8-1-55,-6 0 1,-2 0-146,-7 1 0,-1-1 24,-5 0 0,-4 0-273,0 0 0,2-1 449,7-3 0,-3 2 0,5-4 0</inkml:trace>
  <inkml:trace contextRef="#ctx0" brushRef="#br0">31550 11131 8075,'0'-14'-372,"0"0"-195,0 0 0,-2 4 539,-3 1 1,-3 6 4,-6-2 1,-6 3 250,-4 2 0,-3 5-99,-1 0 1,-1 6 110,1-2 0,6 2-8,3-1 0,8 3 12,1-4 1,7 4-244,-2 1 1,5-5 32,5 1 1,8-2-23,6 1 0,4 4 60,-4-4 1,5-2-68,-5-3 1,5 3 11,-5-3 0,4 6-24,-4-5 0,-5 4 27,-4-4 0,-5 4 4,4-4 0,-6 6 15,2-1 0,-3-2 5,-2 1 1,-7-4-43,-2 4 1,-4-1 25,-1 2 0,-2 1-202,-3-7 1,2 6 58,-7-5 1,7 4-261,-2-4 1,-2 4-80,2-4 1,5 0 453,5-5 0,-1 6 0,-4 2 0</inkml:trace>
  <inkml:trace contextRef="#ctx0" brushRef="#br0">31763 11046 8075,'9'-1'-201,"1"-4"-50,-1 3 0,1-4 326,-1 6 1,-6 6 280,2 4 0,-5 2-205,-5 3 1,-1 4-36,-3 0 1,-6 1 169,1-1 1,0 2-101,-5 2 1,3 4-31,2-3 0,0-4-116,0-1 1,-1 2-159,1-2 0,5 0 124,-1-5 0,5 0-126,-4 0 1,4-4-145,-4-1-77,6-6 1,-5 4-620,3-7 663,3 0 1,-4-7-228,6-2 1,2-8 523,2-2 0,4-13 0,6 2 0</inkml:trace>
  <inkml:trace contextRef="#ctx0" brushRef="#br0">31749 11046 8075,'14'0'74,"0"2"91,0 2 1,-4 4 56,-1 7 0,-1 4 54,2 0 1,2 1-30,-2-1 0,2-2-83,3 7 1,-1-5-111,0 5 0,0-7-188,0 2 0,-1-3 122,-3-2 0,1 0-463,-7 0 0,1 1 34,-5-1 1,-1 0-72,-4 0 1,-5 1 196,-9-1 1,2-5-306,-7 1 620,1-7 0,-12 3 0,-1-6 0</inkml:trace>
  <inkml:trace contextRef="#ctx0" brushRef="#br0">31621 11359 8075,'-8'-14'-14,"1"-1"112,7 1 1,2 5 121,3-1 0,3 7 148,6-2 1,5 4-601,0 1 0,11 0 128,-2 0 1,5 0-315,1 0 1,-4-2 95,3-2 0,-3 2-287,-2-3 609,-6 4 0,5-6 0,-5-1 0</inkml:trace>
  <inkml:trace contextRef="#ctx0" brushRef="#br0">32090 10989 8248,'9'0'203,"1"0"1,-5 7-73,4 2 0,-6 8 68,2 2 1,-3 7-17,-2-3 0,0 4-166,0 2 0,0-2 76,0-4 0,0 4-215,0-3 1,0-2 111,0 2 0,0-7-118,0 2 0,0 1-21,0-1 1,-2-4-919,-3-6 134,4-6-8,-6 4 941,7-14 0,-6-1 0,-2-6 0</inkml:trace>
  <inkml:trace contextRef="#ctx0" brushRef="#br0">32118 11060 8133,'15'-8'83,"-6"2"138,0 6 1,6 2-109,4 2 0,1 0 114,-1 5 1,-1-1-116,5 1 1,1 4 114,4-3 0,6-2 29,-1 1 1,0-4 52,-5 4 0,-1 1 138,-3 4 0,-5-5-217,-10 1 0,-2 1-30,-7 8 1,-10-3-420,-9 3 0,-14 3 240,-14 1 0,-9 6-216,-1 4 0,1-1-411,-6 6 1,5-5-697,5 5 1042,-3-7 1,10 4 0,-4-7 0</inkml:trace>
  <inkml:trace contextRef="#ctx0" brushRef="#br2">18654 11828 7877,'8'14'111,"-3"0"0,-4 7-34,-1 3 1,0 9 25,0 5 0,0-2-72,0 2 0,5-2-88,0 2 1,1 2 26,-1-7 1,-2 0-134,7-4 1,-6-3-548,6-2 371,-7-3-135,10-13 474,-12-2 0,5-12 0,-6-2 0</inkml:trace>
  <inkml:trace contextRef="#ctx0" brushRef="#br2">18683 11771 7938,'9'-8'-46,"1"4"1,-1 2-89,5 2 1,0 2 277,1 2 0,-1-1 235,0 7 1,-1-1-268,-4 6 1,4 4-172,-4 0 0,-2-1-14,-3-3 147,-2 5-76,-2-4 0,0 5 9,0-7 0,-5 2 13,0 3 0,-6-4-10,2 4 1,-4-3-89,-1-2-29,6 1 182,2-1-42,6 0 0,1-6-79,4-3 54,3 2 0,6-5-5,1 3 1,-1-4-2,0-1-3,0 0 1,0 0-1,1 0 111,-1 7 31,0 1 0,-6 6-32,-3 0 0,-5 0 160,-5 0 1,-3 5-92,-6 0-108,0 7 13,-7-11 1,5 6-214,-3-7 211,4 7-147,-6-12 1,10 9-474,-3-14 161,3 1 1,1-11-772,1-4 1149,6-9 0,3-15 0,7-11 0</inkml:trace>
  <inkml:trace contextRef="#ctx0" brushRef="#br2">19038 11757 8022,'-8'-2'0,"3"-2"196,4 2 33,1-11 234,0 12-82,0-5 0,6 6-142,4 0 0,-1-5 14,5 0 1,-1 0-62,11 5 0,-1-4-118,6-1 1,-6-1-815,1 1 441,-6 3-118,2-4 1,-6 6-440,0 0 1,-4 0 384,-1 0 471,-5 0 0,2 0 0,-6 0 0</inkml:trace>
  <inkml:trace contextRef="#ctx0" brushRef="#br2">19052 11913 8022,'-14'22'0,"1"-6"314,4-6 142,3-7 0,12 3-185,3-6 1,6 0-29,4 0 0,-2-1-151,7-4 1,-1-3-264,6-6 1,-6 0-484,1-1 514,-6 1 0,2 5-231,-6-1 1,-4 7-866,-1-2 1236,-6 4 0,-3 1 0,-8 0 0</inkml:trace>
  <inkml:trace contextRef="#ctx0" brushRef="#br2">19038 11814 8022,'8'1'-22,"-3"4"1,1 5 1318,-1 9-775,-1-4 1,-4 14 207,0-1-201,7 1-149,-6 12-90,6-5 1,-7 7-47,0-1 1,0 3-79,0 2 1,0-9-97,0 0 0,1-7-189,4-2 1,-2-9-453,7-5 1,-1-3-1353,5-7 853,1 0 504,-1-12 566,0-7 0,6-8 0,3-6 0</inkml:trace>
  <inkml:trace contextRef="#ctx0" brushRef="#br2">19465 11842 8022,'7'-9'193,"-2"-1"0,-3 6 595,-2-6 198,0 7 1,-5-5 43,0 3-571,-6 4-172,3-6 0,-1 7 275,-1 0-267,1 7 1,-1-4-103,1 6 1,1 1 149,-1 4-266,2 0 1,7 0-32,0 1 15,0-1 0,7 0-182,2 0 1,0 1-265,6-1 229,-4-6 71,9 4 1,-5-4-141,-1 6 55,0-6 241,7 5-20,-6-5 1,6 6 218,-7 0 104,-6 1 1,-2-1-77,-6 0 0,-8 0 146,-6 0 1,-2 1-293,-7-1-176,5 6-233,-9-4 1,5 5-550,-6-7 0,-2 5 234,-3 0 1,3 5 571,-4-6 0,-2 8 0,0-4 0</inkml:trace>
  <inkml:trace contextRef="#ctx0" brushRef="#br2">19806 11757 7995,'-14'0'-693,"-1"0"1111,7 0 150,2-6 1,8 4-284,2-3-134,4 4 1,11-4-39,0 0 0,5 1-212,-5 4 0,5 0-106,-5 0 0,-1 0 171,-3 0 1,-1 0-489,0 0 0,-4 0 56,-1 0 218,-6 0 248,4 0 0,-7 6 0,0 2 0</inkml:trace>
  <inkml:trace contextRef="#ctx0" brushRef="#br2">19848 11785 7995,'0'8'0,"0"5"-529,0-4 336,0 4 0,0 1 321,0 0 0,0 7 365,0 3 1,0 3-334,0 1 1,0 0 5,0 1 1,-4 4-6,-1 0 1,0-1 1,5-8 0,0 1-71,0-6-13,0 0 0,2-7-131,3-2 1,2-4 133,8-6 0,-1 0-125,0 0 1,0-6-297,0-4 0,2-1 147,3 2 0,-3-4-827,3 4 672,-3-4 1,-7-1 346,1 0 0,-1-1 0,5 1 0</inkml:trace>
  <inkml:trace contextRef="#ctx0" brushRef="#br2">20076 11643 7995,'0'14'141,"0"1"1,5 5 99,-1 4 0,1 3 0,-5 1 0,2 2 7,2 3 0,0-1-28,5 6 0,-6-2-277,2 2 80,3 3 1,-5-11-261,7 3 198,-1-9 1,5-3-321,0-7-200,1-6 1,-1-5 152,0-13 1,-4-5-552,-1-14 957,-6-6 0,10-1 0,-5-7 0</inkml:trace>
  <inkml:trace contextRef="#ctx0" brushRef="#br2">20218 11601 7995,'8'-8'0,"0"3"157,-3 10 91,3 3 0,1 6 244,0 0-209,-5 7-114,2-6 1,-6 7-250,0-3 89,0-3 0,0 6-346,0-3 247,-6-3 1,2 5 29,-5-7 0,1 0-155,-1 0 0,2-4 44,7-1-326,-6-6 361,4 4 26,2-7 72,2 0 0,11 0 120,-4 0 28,4 0-76,1 0 1,0 1 124,0 4 1,1-2-103,-1 7 0,-2-6 142,-2 6 0,1-1-110,-6 6 1,4-1 100,-4 0 0,0-3-206,-5 3 124,0-3-48,0 4 0,0-3-646,0-2 275,0-4-345,0 7 41,0-12 1,0-1 614,0-9 0,6-10 0,2-3 0</inkml:trace>
  <inkml:trace contextRef="#ctx0" brushRef="#br2">20488 11686 7995,'0'-8'307,"0"-5"161,0 12 1,-1-4-150,-4 10 0,3 3-41,-2 6 1,-3 2-131,3 3-62,-1-4-87,5 6 0,0-2-173,0 0 1,6-5-3,4-4 0,2-3-204,2 3 1,-4-2-10,-1-3-97,1-4 78,4 5 107,-6-6 279,-2 7 94,-6 1-150,-6 6 1,-2-1 462,-6-4-221,0 10 0,-1-10 177,1 10-65,0-9-306,0 3 0,6-10-286,3 6 316,4-6 0,1-3 0,0-8 0</inkml:trace>
  <inkml:trace contextRef="#ctx0" brushRef="#br2">20588 11771 7995,'8'0'410,"-2"0"-304,0-6 0,-4 3 202,3-7 1,2 1-283,3-5 1,-2-1-302,1 1 0,1 0 142,4 0 0,-1-2-120,-4-3 1,2 8-45,-6-3 1,0 3 296,-5-4 0,6 1 0,2 0 0</inkml:trace>
  <inkml:trace contextRef="#ctx0" brushRef="#br2">20659 11558 7794,'0'14'360,"0"0"205,0 1-271,0 5 1,0-2 282,0 5-351,0 1 35,0 4 0,0 1 28,0-1 1,0-4-64,0 0 0,5-7 28,-1 2 1,7-3-268,-1-2 1,-2-6-311,1-3 0,1-4-985,4-1 695,0 0 21,0-6 0,1 3 592,-1-7 0,0 1 0,0-6 0</inkml:trace>
  <inkml:trace contextRef="#ctx0" brushRef="#br2">21014 11871 7995,'8'-2'225,"-3"-3"417,3 4 744,-7-6-652,6 7-664,-7 7-448,0-6 0,0 12 279,0-3 99,0-4 0,6 6 0,2-4 0</inkml:trace>
  <inkml:trace contextRef="#ctx0" brushRef="#br2">21313 11330 7952,'-14'-7'0,"4"-4"64,1 6 0,-1 0 156,-4 5 0,3 0-146,-3 0 1,3 6-113,-8 4 0,-2 7 379,2 2-44,0 0-207,5 2 1,6-4 72,3 7-54,-3-7-109,7 10 1,-1-11-90,7 3 0,8-3 34,1-2 0,0-5-157,5 1 0,-2-7 110,2 2 0,-3 1-90,3-1 1,-1-1 111,1-4-252,-4 0 467,6 7-189,-13 1 0,-2 6 189,-6 0-61,0 7 0,-6-4-45,-4 7 1,-2-7 16,-3 2 1,1 2-135,0-3 0,4 0-367,1-9 208,6 4 0,-5-11-246,3 2 0,4-10 493,-4-8 0,3-13 0,2-9 0</inkml:trace>
  <inkml:trace contextRef="#ctx0" brushRef="#br2">21398 11316 7952,'14'0'237,"-6"2"202,-3 3 1,-3 4-269,-2 10 0,-2-2 0,-3 7 1,2 0 2,-6 4 0,-1 2-140,-4 3 0,0 2 67,-1 3 1,3 2-78,2-7 1,-1 0-967,7-5 511,-1-6-438,5-1 32,0-13 0,0-5 300,0-12 537,0-1 0,6-23 0,2 3 0</inkml:trace>
  <inkml:trace contextRef="#ctx0" brushRef="#br2">21427 11345 7952,'12'6'-40,"-2"3"0,2 6-74,-2 4 0,-2 3 224,1 6 1,-6 1 199,2-1 0,1 1-632,-1-1 159,6 0 86,-9 1 0,9-7-811,-6-3 394,-1 3 494,3-6 0,-6 4 0,6-5 0</inkml:trace>
  <inkml:trace contextRef="#ctx0" brushRef="#br2">21370 11643 7952,'-2'-12'-97,"-3"2"-48,4 4 1,-4 6 233,10 0 1,-2 0 207,6 0 1,3 5-328,6-1 0,0-1-218,6-7 1,-2-1 247,1-9 0,4 3 0,-5-10 0</inkml:trace>
  <inkml:trace contextRef="#ctx0" brushRef="#br2">21597 11302 7952,'8'13'0,"-2"-4"-97,-6 10 0,5 3 188,0 2 1,0-2 220,-5 2 1,0-1-162,0 6 1,0-2-135,0-4 1,0 4-9,0-3 0,0 1-199,0-1 1,0-4-1031,0-5 688,0-7 532,0-2 0,-7-19 0,-1-3 0</inkml:trace>
  <inkml:trace contextRef="#ctx0" brushRef="#br2">21626 11259 7952,'8'-6'-764,"4"-2"1222,-4 0 1,2 7-134,-1 5 0,-6 8-295,2-3 1,-4 4 27,-1 1 1,0 5-201,0 0-147,0 0 1,0-5 143,0 0 0,0 0 5,0 1 0,0-6 77,0 1 0,2-6-119,3 6 0,-2-2 67,6 1 101,-5 4 0,7-10 252,-7 6-174,7-5 1,-4 3 155,2-2-160,-2-3 251,-1 4-252,-5 0 1,6-2-91,-7 5 1,0 1 39,0 4 0,-7 0-86,-2 0 0,-4 5 29,-1 0 0,0 0-159,0-5 0,-1 0 0,1 1 1,6-6 28,4 1 178,2-7 0,-4 9 0,-2-4 0</inkml:trace>
  <inkml:trace contextRef="#ctx0" brushRef="#br2">21839 11558 7952,'0'14'-150,"0"0"0,0 1 411,0-1 1,0 0-301,0 0 0,-2 0-301,-2 1 0,2-1-323,-3 0 663,4-6 0,1-2 0,0-6 0</inkml:trace>
  <inkml:trace contextRef="#ctx0" brushRef="#br2">22024 11203 7952,'-7'-8'74,"-2"3"0,-1 3 137,-4 2 1,3 2 27,-8 3 0,-1 3-282,1 6 1,1 5 82,9 0 1,-2 4-72,6-4 1,0 0 98,5-5 1,2-1-216,3-3 1,3 1-9,6-7 1,0 6-34,0-5 0,2-1 75,3-4 0,-3 0 29,3 0 1,1 0 69,-1 0-27,0 0 1,-5 0 447,1 0-287,-8 7 1,0-4 228,-7 6 1,-11 1-117,-3 4 1,-4 0-108,4 0 0,-5 5-35,0 0 1,-5 2-75,5-2 0,2-3-832,8 3 418,-4 3-1097,11-7 1494,-4 0 0,6-15 0,0-8 0</inkml:trace>
  <inkml:trace contextRef="#ctx0" brushRef="#br2">22265 11075 7075,'-7'6'1187,"0"2"-776,7 6 0,-5 7-64,1 2 1,-6 4-121,6 2 0,-8 4-23,3 0 0,1 2-82,-1-2 0,4-2-149,-5 7 1,7-11-498,-2 2 0,4-10 110,1 0-815,0-10 893,0-3 1,1-17-275,4-3 0,-3-10 610,3 1 0,2-4 0,1-8 0,7-1 0</inkml:trace>
  <inkml:trace contextRef="#ctx0" brushRef="#br2">22265 11146 7952,'15'0'0,"-6"0"-137,1 0 1,-3 11 85,3 3 0,1 8 701,-6-3 0,4 5-334,-4-5 0,1 4-313,-1-4 0,-3 5-46,2-5 0,-2 1-303,-2-1 1,0-3-459,0 3 1,-2 2 803,-2-2 0,-4 6 0,-6-3 0</inkml:trace>
  <inkml:trace contextRef="#ctx0" brushRef="#br2">22137 11487 7952,'-1'-10'-318,"-4"1"247,4-1 1,1-4 311,9 0 1,5 5-94,5-1 1,-3 1-301,3-6 1,3 6-199,2-1 1,-4 1 349,-1-5 0,-3-1 0,-2 1 0</inkml:trace>
  <inkml:trace contextRef="#ctx0" brushRef="#br2">22379 11089 8164,'5'14'476,"0"0"0,4 0-291,-4 1 1,1 5-73,-1 4 0,-2-2-125,7 2 0,-7-5 68,1 4 1,3-5-157,-2 1 0,-1 1 119,-4-1 1,0 0-663,0-5 0,0 1-91,0-1 734,0 0 0,0 0 0,0 0 0</inkml:trace>
  <inkml:trace contextRef="#ctx0" brushRef="#br2">22464 11117 7952,'10'-20'-193,"-1"5"1,1 3-241,4 7 1,0-4 476,1 4 0,-1 0 449,0 5 0,0 0-154,0 0 0,1 0-112,-1 0 1,-5 6-103,1 4 1,-7 3 66,2 1 0,-4 5-254,-1 0 1,-6 6-69,-3-1 1,-6 3-56,-4 1 1,2 0 70,-7 1 1,5-1-87,-4 1 0,5-2-304,-1-4 1,3 3 195,2-8 0,5-3 308,-1-6 0,1-6 0,-5 4 0</inkml:trace>
  <inkml:trace contextRef="#ctx0" brushRef="#br2">22550 10890 7952,'14'0'0,"5"0"-113,0 0 0,1 0-176,-1 0 0,-3 0 937,3 0 0,-3 5-164,-2-1 1,0 7-618,1-1 116,-1 2 1,-5 7-80,1 0 0,-7 2 4,2-2 0,1 3 4,-1 6 1,1 1 59,-1-1 1,-4 1 28,4-1 0,-3 2 103,-2 3 0,0-1-93,0 6 0,0-5 220,0 5 1,-8-7 57,-6 3 1,-2-3 81,-8 2 1,-1-3-213,-8 4 0,1-4 25,-6-2 0,0-1-1096,-4-3 912,-1 2 0,-6 3 0,-2 7 0</inkml:trace>
  <inkml:trace contextRef="#ctx0" brushRef="#br1">23573 11473 7760,'0'14'1854,"0"0"-1552,0 0 1,0 1 0,0-1 345,0 0-457,0 0 1,2-4 56,3-1 0,-2-6 30,6 2 1,1-3 25,4-2 0,2 0-63,3 0 0,-3 4 94,3 1 0,3 6-94,1-1 0,0 2-43,0 2 0,1 5 60,4 0 0,1 0-55,-1-4 1,-2 4 27,2-1 0,-3 3-9,8-2 1,-3-2-80,-1 7 1,-1-7 72,1 2 0,-1-1 67,1 1 0,-1-4-78,0 4 1,-4-3 161,0-2 0,-7 1-103,2-1 1,-3-1-4,-2-4 1,0 4-110,1-4 0,-6-3-229,1-1-1406,-7 3 929,3-6 443,-6 4 111,6-6 0,-4 0 0,4 0 0</inkml:trace>
  <inkml:trace contextRef="#ctx0" brushRef="#br0">22123 12752 8147,'-36'-6'0,"3"4"-603,9-3 1,2 4-303,3 1 1366,3 0 0,-4 0 216,5 0-332,8 0 1,-1 0 269,3 0-478,3 0 1,2-5 145,10 0 1,9-1-107,4 1 0,6 4 85,4-4 0,5-1-152,9 1 1,4 0-15,6 5 1,0 0 24,0 0 1,1 0-325,4 0 0,2 0 206,7 0 0,1 0 58,-1 0 1,-7 0-373,-2 0 0,-15 0 141,-4 0 0,-11 0-648,-4 0 0,-6 0 96,-8 0 722,-6-6 0,-1 4 0,-7-4 0</inkml:trace>
  <inkml:trace contextRef="#ctx0" brushRef="#br0">22863 12482 8283,'-8'6'-26,"1"-4"1,15 11-598,6-4 0,2 2 1223,8-1 0,-5 2-226,5-2 1,-5 2-10,4 3 1,-1-3-187,2-2 1,1 2 372,-6-2 1,5 1-174,-5-2 0,-6 4-116,-9-4 0,-2 9-121,-2 1 1,-8 8 72,-6 1 1,-15 8-476,-13 12 0,-12 4-82,20-21 0,-3-1 0,-3 1 0,-2-1-600,-10 3 0,0 0 653,7-3 1,1 0-1,-7 4 1,-1 1-1,9-2 1,-1-1-1</inkml:trace>
  <inkml:trace contextRef="#ctx0" brushRef="#br1">23801 12340 8105,'0'-14'0,"-5"-1"-358,0 1 1,-1 2 395,1 2 1,4 2 1336,-4 3-592,4 4-546,1-5 1,0 7 74,0 4 0,0 3-60,0 6 0,6 0 28,3 0 0,6 2 11,3 3 1,9-1-1,7 5 0,0 1-34,-1 4 0,2 1 14,3-1 1,2 1 2,-7-1 1,0 5-38,-5 0 0,1 2-42,-1-2 1,-6-3 55,-3 4 1,2-4-137,-2-2 1,0-1 87,-5-3 1,-5 1-363,1-6-3,-1 0 0,1-7-326,-1-2-521,-5-4-1121,2-6 2130,-6 0 0,-6 0 0,-2 0 0</inkml:trace>
  <inkml:trace contextRef="#ctx0" brushRef="#br0">28152 12311 8017,'-7'-14'0,"4"0"-161,-6 0-27,-1 0 0,-9 1 663,0 3 0,0-1-75,5 7 1,-2-1-284,-3 5 1,2 6 48,-7 4 1,7 4 17,-2 5 1,3-3-59,2 3 0,1 1-8,4-1 1,1 0-159,3-5 0,4 1 52,-4-1 0,5 0-154,5 0 0,-2 0 56,6 1 1,1-6-31,4 1 1,0-1 39,0 5 0,5-4 34,0-1 0,0-1-51,-5 2 1,5 1-273,0-7 212,0 7 0,-5-9 102,1 3 1,-7-2 34,-4 2-49,-2-4 1,-8 7 68,-4-3 0,-9-2-122,-5 6 1,-2 1 6,-3 4 0,2 0 9,4 1 0,-3-6-140,7 1 0,5-7-558,5 1 800,6-2 0,-4-2 0,7 0 0</inkml:trace>
  <inkml:trace contextRef="#ctx0" brushRef="#br0">28450 12169 8017,'0'14'5,"0"1"1,-1-1-13,-4 0 1,2 2 313,-7 3 0,5-2-71,-4 7 1,-2-2-3,-8 2 1,3 3-119,-3-4 0,-1 9 44,1 1 0,-5 0-82,5-4 0,-1 1 0,1 3 0,4-3-63,1 3 0,1-5-260,9-4 1,-6-3-1034,6-7 927,-1-6 0,6-3-7,4-10 0,-2-9 358,7-10 0,6-16 0,6-4 0</inkml:trace>
  <inkml:trace contextRef="#ctx0" brushRef="#br0">28436 12269 8017,'5'20'-200,"-1"4"1,6 3 238,-5 1 0,-1 5 262,-4 1 0,0 4-207,0-5 0,0 5 26,0-5 1,0 2-194,0-2 0,0-5-260,0 1 0,0-3 23,0-7 0,0 0 137,0-4 0,-1-8 173,-4-2 0,-9-3 0,-8-2 0</inkml:trace>
  <inkml:trace contextRef="#ctx0" brushRef="#br0">28208 12582 8017,'0'-8'-299,"7"1"415,2 7 1,5 0 362,5 0 0,2 0-373,3 0 1,7 0-263,-2 0 1,-1-1-36,1-4 0,-9 3 178,9-2 0,-11 2-464,1 2 0,-8 0 477,-1 0 0,-1-6 0,6-2 0</inkml:trace>
  <inkml:trace contextRef="#ctx0" brushRef="#br0">28550 12269 8017,'8'1'0,"-4"4"0,3-2-57,-3 7 0,3 4 263,-3 5 0,-2 6 208,3-1 0,-4 3-246,-1 1 1,0 1-225,0-1 1,0-1 53,0-3 1,0 1 89,0-6 0,0 0-703,0-5 367,-6 0-609,4 0 604,-4-6 1,6-8-264,0-9 0,-5-5 516,1-5 0,-1-3 0,5-7 0,0 1 0,-6-7 0,-2-1 0</inkml:trace>
  <inkml:trace contextRef="#ctx0" brushRef="#br0">28550 12340 8017,'6'-29'0,"-3"7"-12,7 3 0,-1 4 130,5 0 1,1 7 139,-1 4 0,5 2-59,0 2 1,11 2-101,-2 2 1,2 4 107,-6 7 1,3-1-3,-4 0 1,-2 0-139,-2 0 1,-8 1 150,-2-1 0,-5 0-282,0 0 1,-8 2 29,-6 3 1,-9-2-26,-5 7 1,-9-5-48,-5 5 0,-3-2-73,-1 2 0,5-4 135,4-6 1,9 1-18,5-1-78,4-6 103,0 4 36,8-10 1,7 4-15,9-6 1,8 0 80,2 0 0,7 0-40,-3 0 1,4 0 4,2 0 1,4 0-23,0 0 1,-1 2-3,-9 2 0,3 0 199,-7 5 1,4-1-106,-4 2 1,-5 1 499,-4-7-315,-7 7 1,3-3-14,-6 6 0,-8 1-173,-6-1 0,-13 0-64,-11 0 0,-4 5-134,-6 0 0,4 5-448,-3-5 0,4 0-1615,5-5 2160,10 0 0,1-6 0,5-1 0</inkml:trace>
  <inkml:trace contextRef="#ctx0" brushRef="#br0">29289 12468 8025,'6'-8'-311,"4"3"0,9-1 765,4 1 0,6-6-92,4 2 1,3-9-346,7-1 0,0-6-23,-1 1 1,1-3-113,0-1 0,-7 1 14,-3 3 1,-3-2-212,-1 2 0,-3 3-309,-2 2 0,-8 4 624,-7 0 0,1-5 0,4-2 0</inkml:trace>
  <inkml:trace contextRef="#ctx0" brushRef="#br0">29815 12027 7355,'14'0'-402,"-4"0"241,-1 0 0,5 0 59,5 0 0,5 0 449,-5 0 0,9-5-35,-4 1 0,6-1-175,-6 5 0,1 0 183,-1 0-30,-4 0 1,-7 1-320,-3 4 0,-10 5 79,-10 9 1,-14 4-68,-4 10 0,-13 2 126,3 3 1,-6 3-633,6-3 0,3 2 523,2-2 0,3-4 0,1-5 0</inkml:trace>
  <inkml:trace contextRef="#ctx0" brushRef="#br0">29147 12653 7690,'1'9'254,"4"1"0,5-1 435,9 5 1,3 0-316,6 1 0,12 4-164,2 0 1,10-5 47,1-5-78,2 1 1,0 2-102,-3-2 0,2 1-204,-7-6 0,-4 4-119,-5-4 0,-6 1 120,1-1 0,-5-3-600,-4 2 1,-4-2-84,-5-2-619,-8 0 1426,0 0 0,-14-6 0,0-2 0</inkml:trace>
  <inkml:trace contextRef="#ctx0" brushRef="#br0">29730 12738 8091,'14'0'-449,"0"0"-189,0 0 0,1 1 550,-1 4 0,6-3 562,4 3 0,0-2 76,4 1 1,-3 0-243,9 5 0,-3-4 323,2 4 1,-4-1-96,-1 2 1,-6 2 45,-7-2 0,-3 2-356,-2 3 1,-6-1-168,-8 0 0,-12 2 40,-12 3 1,-14 1-175,-10 4 0,-3 3-2007,-2-3 1750,0 2 1,-6 9-1,-2 2 1</inkml:trace>
  <inkml:trace contextRef="#ctx0" brushRef="#br0">30782 11885 8117,'-6'-8'91,"-2"-5"0,-7 12 162,1-4 1,0 3-149,0 2 1,-5 0 130,0 0 0,-6 5-374,1 0 0,-3 6 88,-1-1 1,-1 2 171,1 2 0,1 1-33,3-1 0,4 0-158,5 0 1,3 0-71,2 1 171,4-1 0,6 0-283,0 0 1,2-1 85,2-4 1,9 2 21,6-6 0,6 6 24,-1-1 0,7-2-69,3 1 0,-3-6 122,-7 2 1,1 1 2,-6-1 1,-1 1 97,-9-1 1,2-2-84,-6 7 0,-2-5-96,-8 4 1,-3-4 89,-6 4 1,-6 1-87,-4 4 1,-3-1 28,-1-4 0,-1 4-86,1-4 1,6-1 71,3 2 125,3-7 0,2 9 0,-1-4 0</inkml:trace>
  <inkml:trace contextRef="#ctx0" brushRef="#br0">30981 11800 8117,'8'1'-811,"-3"4"1,-4 3 575,-1 6 1,0 7 369,0 2 0,-6 4 13,-4 2 1,2 4 289,-1 0 0,-1 6-36,-4-1 1,0 3-148,0 2 0,1 0-66,4-1 1,-4-5-222,4-4 0,-2-8-174,1-1 0,2-12 67,3 3-87,4-11 1,-5-4-18,6-9 1,0-10-596,0-5 838,0-9 0,6-10 0,2-7 0</inkml:trace>
  <inkml:trace contextRef="#ctx0" brushRef="#br0">30910 11928 8107,'12'15'0,"-2"4"0,3-1 140,-4 5 1,4 1 126,1 5 0,0 1-150,0 3 0,1-3-145,-1 3 1,-6-8-269,-4-1 1,-2-2 155,-2 2 1,0-4-61,0-6 0,-6-1 34,-4-3 0,-2-4-239,-3-6 1,-4 0 118,0 0 0,-1-2 286,1-2 0,3-4 0,-3-7 0,3 3 0,2 2 0,5-2 0,-1 2-29,7 4 0,-3-7 91,6 4 1,1 1 260,4-2 0,3 2-112,6-1 1,5-4-116,0 4 1,5-4 31,-5-1 0,6 0-453,-1 0 0,-4 4 325,-1 1 0,3-7 0,0-6 0</inkml:trace>
  <inkml:trace contextRef="#ctx0" brushRef="#br0">31109 11856 8106,'5'10'-240,"-1"-1"0,3 1 100,-3 4 0,0 5 488,5 0 0,-6 5-144,2-5 0,1 4-169,-1-4 0,0 5-46,-5-5-167,6 0 1,-4-5-4,2 0-243,-2-6-60,-2-1 369,-6-20 1,4 2-84,-3-13 1,-1 2 13,1-2 0,1-2 61,4 2 0,-5-1 138,0 1 1,0-1-47,5 6 0,2-3 90,3 7 0,-2-2 72,6 7 0,1 4 208,4 1 1,0 4-148,0 1 0,1 1 56,-1 4 0,0 3-52,0 6 0,-1 0-53,-4 1 0,2-1 15,-6 0 1,0 0 24,-5 1 0,-2-6-81,-2 1 0,0-1-213,-5 5 1,4-4-172,-4-1 0,4-6 128,-4 2 1,5-2 22,0 2 1,4-3 28,4 2 0,4-2 41,6-2 0,1 5 60,-1-1 0,2 1 4,3-5 1,-4 0 60,4 0 289,-3 0-86,-2 0-146,-6 6 71,-8 2 0,-9 7-164,-10-1 1,2 0 1,-7 0 1,0 0-78,-4 1 1,1-3-178,3-2 1,-1 2-14,6-2 0,0-2-753,5 1 990,6-6 0,2 4 0,6-7 0</inkml:trace>
  <inkml:trace contextRef="#ctx0" brushRef="#br0">31706 11856 8106,'8'2'542,"-3"3"1,-10-2-374,-5 6 0,-2 1-107,-2 4 1,-2 2 106,-3 3 0,3 1-136,-3 4 1,5 1 118,4-6 1,-1 2 72,7-2 0,-1-3-133,5 3 1,0-4 23,0 0 1,6-6-210,4 1 1,7-6-194,2 6 0,0-5-240,-5 4 0,5-6-25,0 2 1,0-4 550,-5-1 0,0 0 0,1 0 0</inkml:trace>
  <inkml:trace contextRef="#ctx0" brushRef="#br0">30625 12624 8013,'-6'-9'-164,"-3"-1"1,-4 5-205,-1-4 0,0 6 510,-1-2 1,1 4-19,0 1 0,-5 0 111,0 0 1,-5 6-78,5 3 1,-4 9 26,4 1 0,1 4-97,9-4 1,-2 7-100,6-3 0,0-1 61,5 2 0,0-7-149,0 2 1,7-8-117,2-1 1,8-7 50,2 2 1,7-4 32,-3-1 0,9 0 106,1 0 1,2 0-123,-2 0 0,-8 0 61,4 0 52,-10 7 0,-5 1 48,-9 6 1,-5 0 6,-5 0 0,-4 1 28,-10-1 0,-4 0-65,-5 0 1,0-1-108,-1-4 0,1 2 101,-1-6 1,2 5-262,4-6 1,2 1-89,7-5 371,6 0 0,-5-6 0,6-2 0</inkml:trace>
  <inkml:trace contextRef="#ctx0" brushRef="#br0">30981 12525 8013,'8'0'-521,"-2"0"1,-6 1 576,0 4 0,-5 0 9,1 9 0,-7-3 16,1 8 0,-3 3 190,-1 2 0,3 4-136,-3 5 1,3-1 149,-8 6 1,3 0-55,2 4 1,0-4-243,0 0 0,-1-6 154,1 1 0,1-9-269,4-5-335,-4-4 10,12-7 0,-6-4 129,7-14 1,2-1-202,3-13 1,1-6 522,4-8 0,8-3 0,-2-1 0</inkml:trace>
  <inkml:trace contextRef="#ctx0" brushRef="#br0">30938 12596 8013,'14'6'-228,"-4"2"-56,-1 6 0,-1 7 522,2 2 1,2 4 19,-2 2 1,-2-1-354,1 1 0,-4-3 114,5-2 0,-7-2-148,1-3 0,-2-3-81,-2 3 1,0-3-121,0-2 0,-6-5 135,-4 1 1,-7-7 194,-2 2 0,-6 3 0,2 0 0</inkml:trace>
  <inkml:trace contextRef="#ctx0" brushRef="#br0">30796 12894 8013,'0'-14'0,"3"5"-36,7-1 0,1 5-47,12-4 0,0 4-104,0-4 1,4 4 73,-3-5 0,3 3-310,1-3 423,1-3 0,5 6 0,3-8 0</inkml:trace>
  <inkml:trace contextRef="#ctx0" brushRef="#br0">31265 12496 8013,'8'14'-72,"-3"1"1,-4 5 167,-1 4 1,0 3-62,0 1 1,0 2 50,0 3 0,-4-3-41,-1 4 1,0-1 5,5-5 0,0 4-231,0-9 0,0-2-120,0-2 365,0-10-466,0-2 218,0-20 0,0-3-146,0-12 1,0-1-143,0 1 471,0 0 0,-6-7 0,-2-2 0</inkml:trace>
  <inkml:trace contextRef="#ctx0" brushRef="#br0">31265 12539 8013,'14'0'0,"1"0"-270,-1 0 0,2 6 212,3 4 0,-4 2 363,4 3 0,-3-3-239,-2-2 0,-1 2-16,-3-2 0,1 2-262,-7 3 222,1-1 0,-5 0-41,0 0 1,-6 0 87,-4 1 1,-4-6-147,-5 1 1,3-2 62,-3 1 0,8 2-15,2-6 1,4 4 47,-4-4 1,5 1 1,0-1 1,4-3 53,4 2 0,0 3-60,5-3 0,1 1 112,4-5 0,-5 5-82,1 0 1,-1 4 5,5-4 1,1 1 140,-1-1-78,-6 3 1,3 6-27,-6 0 1,-1 1 4,-4-1 1,-4 0-67,-1 0 1,-8 0-7,-1 1 1,-2-6-252,-8 1 1,6-3 93,-6 3 0,5 1-301,-5-6 1,2-1 18,-2-4 430,-2 0 0,3-6 0,-5-2 0</inkml:trace>
  <inkml:trace contextRef="#ctx0" brushRef="#br0">31578 12553 7961,'14'0'0,"5"0"348,0 0 1,2 0-104,-2 0 1,3 0-358,6 0 1,5 0-28,1 0 0,-1 0-53,-5 0 1,-1 0 93,-3 0 1,-8 0-300,-7 0-13,-6 0 12,-9 0 0,-10 2 155,-12 2 0,-1 0 243,1 5 0,-5 1 0,-1 4 0,1 2 0,5 2 0,6-2 0,3 3 0,8-3 0,1-2 0,7 0 0,-3-4 54,6-1 0,8-5 212,6 0 1,2-4 62,7-4 0,1-3-86,4-2 0,1-4-274,-1 4 1,1-2 171,-1 1 0,-4-1-361,0 6 1,-12-4-226,2 4 192,-9 0 0,0 1 253,-10-1 0,-9 0 0,-8 5 0</inkml:trace>
  <inkml:trace contextRef="#ctx0" brushRef="#br0">31535 12596 7961,'8'6'0,"-3"4"0,-2 2 381,2 2 0,-3 5-24,2 0 0,-2 11-36,-2-1 0,0 2-128,0-2 0,-2-1-88,-2 1 0,2-3 54,-3-2 0,-1 1-3,1-6 0,0 0-75,5-4 1,7-1 108,2 0 1,10-6-256,5-3 0,9 1 78,5-1 0,17-1-253,12-4 1,10-6-234,-32 2 0,0-1 0,-1-4 0,-1-1 473,1-2 0,2 0 0,9-4 0,2-1 0,2-1 0,-1 0 0</inkml:trace>
  <inkml:trace contextRef="#ctx0" brushRef="#br0">22308 13747 8305,'-14'-4'-183,"0"-1"-94,-1-6 235,1 9 0,5-4 732,-1 6-438,7 0 1,-3 1 99,6 4 0,0 3-35,0 6 1,0 0 85,0 1 1,0 4-166,0 0 1,5 4-19,-1-4 0,6 5-215,-6-5 1,8 0 134,-3-5 0,-1 0-106,1 1 0,-1-6 67,2 0 0,2-5-257,-2 0 96,3-2 1,1-4 87,0-2 0,0 0 31,0-5 1,1 6 13,-1-2 1,2-1-22,3 1 1,-4 0 20,4 5 0,3 0-109,2 0 0,-2 0 106,2 0 0,1 0-175,8 0 0,-1 0 123,6 0 0,-5 0-20,5 0 0,-2 0 144,2 0 0,2-4-87,-7-1 1,2-6 19,-2 1 1,-3 2-32,3-1 0,-1-1-52,1-4 1,3 5 66,7-1 1,-2 6-50,-3-6 1,3 7-10,-3-2 0,-2 4-20,2 1 0,-2 0 22,2 0 0,-3 0-8,-7 0 0,7 0 178,3 0 0,3 0-147,2 0 1,7 0 27,7 0 1,-3-2-11,8-3 0,-2 4-186,6-4 0,-8-1 218,-5 1 1,-1-6-1,5 1 1,4 2-16,1-1 0,6 4 2,-2-4 0,-1 6-37,1-2 0,-7 3 17,-2 2 0,-1 0 23,-3 0 0,3 0 9,6 0 1,-2 0-98,6 0 1,1 0 25,4 0 1,-11 0-124,-3 0 1,-2 0 114,7 0 1,2 0-11,7 0 0,-4 0 80,-1 0 0,-6 0-86,2 0 0,-5 0 185,-5 0 1,-3 0-85,-7 0 0,7 0-37,4 0 0,3 0-53,6 0 1,-2 0-122,6 0 0,-4 0 106,4 0 0,-6 0-18,2 0 0,3 0-11,1 0 1,4 0 11,1 0 0,-2 0 211,-2 0 0,1 0-115,-7 0 0,1 5 196,-5 0 1,6 1-68,3-1 0,8-4-121,2 4 0,0 1-11,-5-1 1,2 0-15,3-5 1,-35 0 0,1 0-302,3 0 1,0 0 0,3 0 0,-1 0 245,-1 0 0,-2 0 0,-1-1 0,-2 0-32,35-3 1,-36 2-1,0 0 91,3-2 1,0-1 0,-1 3 0,-1 1 69,2-1 1,0-1 0,-2 0 0,0 0-159,30-2 1,2 0 148,-12 5 0,6 0 11,-6 0 1,6 0 30,-6 0 0,5 0-152,-4 0 0,0 0 114,-5 0 1,-12 5-155,-2 0 1,-10 4 101,0-4 1,-4 1 165,-5-1 0,1-3-126,-6 2 0,0 0 383,-5 0 0,-5-2-152,1 3 687,-7-4-328,3-1 1,-6-1-250,0-4 1,-1-3-299,-4-6 0,2-7 53,-7-3 0,3-2-1368,-3-3 1,-3-10 264,4-4 912,-4-15 0,-1-13 0,7 27 0,0 1 0</inkml:trace>
  <inkml:trace contextRef="#ctx0" brushRef="#br0">15754 896 8176,'0'-22'0,"0"3"0,-5 3 85,0 2 0,-1-1 271,1 1 1,4-2 323,-4-3 0,-1 7-287,1-7 1,0 11-150,5-6 0,-5 3-24,1-4 0,-7 7 54,1 4 1,-3-3-206,-1 3 0,-6-1 116,-4 5 1,0 8-222,-4 6 0,1 2-43,-11 8 0,0 4 0,-5 5 1,7 7 148,3-2 0,5 1-3,4-1 0,8 3-76,7-3 0,5-3 73,0-2 1,8-8-175,6-1 0,4-2 19,5 2 1,5-4-99,9-6 0,-1 1 22,5-1 1,-3-2 114,4-2 0,-7 3 3,2-4 0,-4 5-5,-6 5 1,1-1 136,-10 5 1,2 3-140,-11 7 1,0 0 146,-5 10 0,0-2-7,0 11 0,-11-6 81,-4 1 0,-4-4-161,0-5 0,2 1 23,-7-6 1,5-4-6,-4-6 0,5-7 12,-1-2 1,5-4-123,5-5 142,-4-4-292,11 5 196,-4-12 1,12 3-14,4-7 1,3 7 3,1-1 0,0 4 28,0 4 0,-6 6 9,-3 9 1,-4 0-17,-1 9 1,0-1 153,0 11 1,0 5-95,0 4 0,-6 7 242,-3-2 0,1 8-63,-2 1 1,1 9 257,-5 1 0,-1 8-384,8-34 1,0 0 0,1-2 0,-1-1 122,2 1 0,1 0 0,0-2 0,0 0 529,-1 30 1,4 8-571,-4-8 0,11 3-40,9-3 0,0-8-52,9-6 0,0-8-707,4-11 0,1-5 344,-1-9 0,-4-5-302,-1-10 0,-5-2 61,1-7 0,-3 0 531,-2 0 0,0-7 0,0 0 0</inkml:trace>
  <inkml:trace contextRef="#ctx0" brushRef="#br0">16166 753 8125,'0'15'351,"0"-1"0,-5 6 170,1 4-261,-8 9 0,9-1-208,-6 6 1,6-8-168,-2-2 1,3-1-164,2-8-402,0 6 1,7-14-613,2 4 1292,-3-11 0,7-4 0,-5-8 0</inkml:trace>
  <inkml:trace contextRef="#ctx0" brushRef="#br0">15939 725 8131,'-5'14'-357,"0"0"0,0 1 70,5-1 0,-1 0 795,-4 0 1,3 7-205,-2 3 0,2-2-277,2 1 1,-5 1 262,1 5 0,-1-1-70,5 0 1,6-4-41,4 0 1,2-1-91,3 6 1,0-5 9,4-1 0,-1-5 30,5 1 1,6-10-208,4-4 0,2-4 137,-2-1 1,-2-6-175,7-3 0,-6-4-139,1-1 0,-3-7 119,-1-2 1,-3 0 62,-2 0 0,-3-6 26,-7-4 0,0 0-16,0 4 0,-6 1 9,-3 0 1,-5-1 98,-5 1 0,-4 1-90,-10 3 0,-3 4 108,-7 5 0,1 1-76,-1 0 1,-1 5 0,-3-1 1,5 7 16,-1-2 0,7 4-17,8 1-776,6 0 786,8-7 0,21-1 0,9-6 0</inkml:trace>
  <inkml:trace contextRef="#ctx0" brushRef="#br0">17005 469 8204,'0'-14'-589,"0"0"295,0-1 884,0 8-227,0-6 0,0 11-241,0-4-14,0 6 1,-5 2 11,0 2 0,1 6-146,4 9 1,0-2 226,0 7-50,0 0-55,-7 4 0,6 2 76,-4 3 1,3-1 173,2 6 0,0 0-124,0 4 0,5 2-15,0 4-241,6-4 73,-9-1 1,10-8-131,-2-7 0,2-6-384,3-3 0,3-10 179,1-4 0,0-3-91,-4-2 1,-1-7-916,0-2 1302,-6-10 0,5-9 0,-6-9 0</inkml:trace>
  <inkml:trace contextRef="#ctx0" brushRef="#br0">17190 512 8204,'14'0'0,"0"0"-281,0 0 416,1 0 58,-1 0 0,-6 6-14,-4 4-323,-2 2 0,-7 7 3,1 0 0,-12 2 121,2-2 0,-9-4-119,4 4 0,0 2 76,5-2 1,0-2-96,0-7 105,6 2-290,2-10 283,6 4 1,6-6 31,3 0 1,9 0 158,1 0 0,6 0-98,-1 0 0,-2 0 179,2 0 1,-7 0-61,2 0 1,0 2 49,-5 3 0,3 2-67,-7 8 0,-4-1 145,-1 0 0,-3 5 17,-2 0 1,0 2-83,0-2 1,0-4-260,0 4 1,0-8 179,0-1-1198,0-1 611,0-1 109,0-2 1,6-17 55,3-3 0,9-9 286,1-1 0,6-3 0,-3-1 0</inkml:trace>
  <inkml:trace contextRef="#ctx0" brushRef="#br0">17574 597 8138,'0'-14'-568,"0"0"1108,0 6 1,-7 1-335,-2 7 1,-2 7-13,1 2 0,-2 4 203,2 1 7,4 7-466,-1 1 1,9 0 101,3-3 1,3-10-297,6-4 1,0 1 13,0-1 0,1 0 30,-1-5 0,5 5 47,0-1 1,-5 6 121,-5-5 1,-4 1-20,5-1-9,-7 2 1,3 8 240,-6-1 0,-5 0-110,1 0 1,-7 5 158,1 0 0,-3 0-155,-1-5 0,0 1-51,0-1 1,0-2-393,-1-2 0,6 1-25,-1-6 8,7-1 0,-3-10 396,6-3 0,-6-10 0,-2-3 0</inkml:trace>
  <inkml:trace contextRef="#ctx0" brushRef="#br0">17630 739 8138,'23'0'0,"3"-4"-213,-2-1 0,3-5 88,1 6 1,6-7 644,-1 1 0,5-3-137,-5-1 0,-6 2-609,-8 2 0,-4-1-296,0 6 1,-7-1 53,-4 1 155,-2 4 1,-8-6 312,-4 7 0,-9 7 0,-3 1 0</inkml:trace>
  <inkml:trace contextRef="#ctx0" brushRef="#br0">17716 583 8138,'0'-8'-479,"0"2"1256,0 6 0,0 1-216,0 4 0,4 3-71,1 6 0,0 7-64,-5 2 0,5 4-156,-1 2 1,1 5 102,-5 4 1,5-1-119,0 1 1,6-7-206,-2 2 1,5-4 66,5-6 1,-1-7-52,5-6 1,-4-7 48,5 2 0,-2-4-373,2-1 1,1-8-23,-6-6 0,5-2-130,-5-7 0,4 4 410,-4-5 0,7 0 0,-4-4 0</inkml:trace>
  <inkml:trace contextRef="#ctx0" brushRef="#br0">16024 1692 7999,'-8'0'-110,"2"0"0,6-2 1204,0-3-764,0 4 0,6-5-106,3 6 1,9 0-83,1 0 1,1 0 71,-1 0 0,-3 1-247,3 4 1,-3-2 100,-2 6 1,-5-4-107,1 5 0,-7-1-5,2 5 1,-4 2-62,-1 3 1,-1-3 66,-4 3 1,-8 1 76,-5-1 1,-8 7-122,3-3 1,-4-1 61,-2 2 0,2-2 22,4 2 0,2-3 3,7-7 0,0 0 424,0 0-209,6 0 1,1-4 59,7-1 1,11-6-232,4 2 0,8-5 57,1-5 1,4 1-279,6-10 0,-4 2 105,3-6 1,2 0-462,-2-1 0,0 2 225,-5-7 1,-6 7-516,-3-2 0,-8 3 227,-1 2 0,-7 4-359,2 1 949,-4 6 0,-7-10 0,-2 5 0</inkml:trace>
  <inkml:trace contextRef="#ctx0" brushRef="#br0">15853 1621 7999,'-14'-8'-623,"0"1"1076,0 7 1,6 2-83,3 3 1,-1 9-62,1 10 0,-5 3-48,6 1 1,-3 0 6,3 1 1,2 4-50,-3 0 0,4 0 18,1-4 1,1-1-165,4 1 1,3-1 84,6 1 1,2 4-151,3 0 0,3-5 98,6-4 0,2-2-214,4 2 0,2-4-2,7-5 0,-5-1 23,-1 0 0,1-5-211,5 1 0,-5-7 141,0 2 1,-8-4 68,-2-1 1,4-6 28,-8-3 0,4-6 240,-9-4 1,5-7-91,-5-8 1,0-5 101,-5 1 1,-5-5-3,1-4 1,-7 3 84,2-4 1,-10 4-311,-5 1 1,-4 1 102,-5-1 0,-3 2-341,-6 3 0,-5 5 141,-1 9 0,-11 10-242,-3 9 1,-7 10 137,-7 5 1,4 12-93,-4 1 1,18 6 325,11-10 0,3 0 0,8-5 0</inkml:trace>
  <inkml:trace contextRef="#ctx0" brushRef="#br0">16991 1507 8117,'0'-22'0,"0"6"21,0 7 1,-2 5 118,-3 0 1,4 4 48,-4 4 1,3 6 41,2 9-368,-6 3 166,5 13 0,-11 1 87,8 7 0,-3 1 17,3 3 0,2-2-30,-3 2 0,4-4-14,1-6 0,0 3-20,0-7 1,1 3-165,4-7 1,-2 1 103,7-11 0,-2 0-175,1-5 0,2-4-149,-6-1 227,6-6 1,-8 3-364,7-6 1,-7-7 175,1-8 1,3 0-768,-2-9 1042,-1 0 0,-4-11 0,0-1 0</inkml:trace>
  <inkml:trace contextRef="#ctx0" brushRef="#br0">17062 1564 8117,'14'0'-573,"0"0"401,0 0 0,-4 0 553,-1 0 1,-6 6-261,2 4 1,-3-2-8,-2 1 1,0 5-269,0 5 1,-7 5 135,-2-5 1,-2 1-129,1-1 0,-1-3 110,7 3 0,-3-8-286,3-1 201,2-1 1,-3-1-80,10-3 162,3 3 0,11-7 12,0 4 1,0-4 146,-5-1 1,0 5-103,0 0 1,1 4 170,-1-4 0,0 6-108,0-1 0,-1 2 126,-4 3 1,3-1-80,-8 0 0,1 5-5,-5 0 1,0 1-78,0-1 1,-2 2-16,-2 3 0,1 1-188,-7-6 1,7 0-10,-2-5-563,4 0 502,1-6 1,6-13-218,3-9 1,6-14 442,4-1 0,-2-2 0,7 2 0,-7-5 0,4-3 0</inkml:trace>
  <inkml:trace contextRef="#ctx0" brushRef="#br0">17460 1777 8117,'9'-22'-215,"1"3"1,-7 3 255,2 2 1,-4 4 308,-1 1 0,-1 6-97,-4-2 1,-3 4-120,-6 1 1,-2 1 48,-3 4 0,2 3-142,-7 6 0,5 0-23,-5 0 0,9 1 123,0-1 0,6-2-224,4-2 0,5 1 36,0-6 0,6 4 10,9-4 0,5 1-45,4-1 1,1-3-97,-1 2 0,1 3 6,-6-3 1,5 6-56,-5-5 0,-2 6 214,-7-2 0,1 4-46,-7 1 1,1 0 106,-5 0 1,0 1-90,0-1 1,-6 5 31,-4 0 1,-2 0-14,-3-5 1,1 0-340,0 0 0,-5-4-627,0-1 988,0-6 0,5 4 0,0-7 0</inkml:trace>
  <inkml:trace contextRef="#ctx0" brushRef="#br0">17616 1834 8117,'21'-10'-518,"2"1"1,4-1 258,2-4 1,-6 2 333,1 2 0,-11-1-14,1 6-477,-3 1 416,-3 4 0,-8-7 0,-8-1 0</inkml:trace>
  <inkml:trace contextRef="#ctx0" brushRef="#br0">17630 1678 8113,'0'15'506,"0"4"0,0 3-189,0 7 1,0-1-58,0 1 0,0-1-27,0 1 0,0-3-31,0-2 0,0 3 264,0-3-555,7-4 0,1 1-40,6-7 1,0-6-103,0-3 0,2-5-54,3-5 1,-2-5 165,7-9 1,-2 2-790,2-7 0,1 2 50,-6-1 858,0-4 0,2 5 0,1-7 0</inkml:trace>
  <inkml:trace contextRef="#ctx0" brushRef="#br0">17943 1606 8117,'14'0'128,"1"0"1,-1 0 71,0 0 0,5 0-51,0 0 0,2 0-161,-2 0 0,-2-6 121,7-3 1,-7 1-458,2-2 0,-3 6 58,-2-6-777,0 7 1067,-6-3 0,-2 6 0,-6 0 0</inkml:trace>
  <inkml:trace contextRef="#ctx0" brushRef="#br0">18114 1663 8098,'0'15'-374,"0"-1"1,0 0 477,0 0 0,-5 5 522,0 0 0,-1 6-171,1-1 1,4 3-272,-4 1 25,3 1-39,2-1 0,0-1-133,0-3 1,2 1 92,3-6 0,-2 0-315,6-5 1,1-6 30,4-3 0,0-4 16,0-1 0,5-6-432,0-3 1,0-9 261,-4-1 1,4-4-314,-1 4 0,1-5 621,-4 5 0,-1-6 0,0 3 0</inkml:trace>
  <inkml:trace contextRef="#ctx0" brushRef="#br0">18327 1763 8496,'-8'14'414,"3"0"1,4 5-220,1 0 0,0 2-58,0-2 0,1 1 76,4 4 0,-2-2-320,7-3 0,-1-3 133,6 3 0,4-10-237,-1-4 1,3 1 89,-2-1 0,-3-2-42,3-8 1,-3-2 8,-2-8 1,0-5-70,0-4 0,-1-3-90,-4-1 1,-2 4 143,-7 0 1,0 1 203,0-6 0,-2 2-138,-3 4 1,1 2 143,-11 7 0,3 1-66,-12 4 0,5 3 63,-5 6 0,1 0-35,-6 0 1,6 6 228,-1 3-450,6 4 0,3 0 65,5-4-607,7 4 760,-3-12 0,12 6 0,2-7 0</inkml:trace>
  <inkml:trace contextRef="#ctx0" brushRef="#br0">18512 1564 8092,'14'0'-306,"0"0"780,1 0 1,-1 0-17,0 0 1,0 0-21,0 0 1,2 0-323,3 0 1,-3 0-196,3 0 1,-2 0-49,2 0 0,-3 0 117,3 0 0,-3 0-106,-2 0 1,0 0 147,1 0 0,-3 1-90,-2 4 1,1 3-20,-7 6 1,1 0-51,-5 1 0,0 5 106,0 4 1,0 1 5,0-1 1,-1 3 173,-4-4 0,3 0-100,-2 0 1,2-1 181,2 2 0,0 3-114,0-3 1,0 4 107,0 5 1,0-3-62,0 3 0,0 2-68,0-2 1,0-4-32,0-6 1,0 0-248,0 0 143,0-2 0,-2-9 80,-2-2 0,-4-4-287,-6-6 0,-7 0 62,-3 0 1,-9 0-141,-5 0 1,-9 2 87,-5 3 1,-8 2-1145,-2 8 1036,-6-1 1,3 0 0,-6 0 0</inkml:trace>
  <inkml:trace contextRef="#ctx0" brushRef="#br0">15953 2744 8158,'0'-10'-46,"0"1"1,6 1 189,4-2 1,7-2-10,2 2 0,6 2 66,-1-1 0,3 1-380,1-1 1,1 2 77,-1 7 1,-1 0 242,-3 0-51,2 0 1,-10 2 5,3 3 0,-9 2-48,-6 8 0,-2 5 11,-2 4 1,-6-2-131,-4 2 0,-7-1 145,-2 6 0,-5-5-135,5-1 0,-5-5 58,6 1 0,-6-8 23,5-2 0,0-4 106,5 4 0,4-6-64,1 2-15,6-3 0,-2-2-4,10 0 1,2 0-15,8 0 0,4 5 30,0-1 1,6 7-51,-1-1 1,-4 1-40,-1-2 0,2 9 63,-2-4 0,-5 3-53,-5-2 1,-4 3 39,4 1 1,-5 5 97,0-5 0,-7 6-95,-2-1 1,-7-2 134,-2 2 1,-7 0-76,-7 4 0,-7 0-165,-3 1 0,-8-5 64,-1-1 0,-1-10-15,6 1 0,-1-9 52,0 0 0,7-12 6,3-7 0,3-10-155,1-14 1,7-6 112,3-13 1,4-9-601,0 0 1,9-7 345,6 7 0,8 2 154,11 3 0,5 2 67,9 3 1,0 7 129,10 6 1,4 3-63,15 12 0,-2 3-74,6 11 0,-11 1 262,2 3 0,-9 4-20,-1 6 1,-8 2 57,-1 2 0,-6 11-110,1 8 0,-4 6 34,-6 4 0,3 8-55,-8 6 0,-3 6-28,-6-6 1,-6 7 131,2-2 1,-10-2-108,-4 2 0,-4-4 303,-1 4 0,-7 0-207,-2 5 0,-4-7 70,-2-2 1,1-4-234,0-1 0,-7-9-223,-3-5 1,2-13-285,-2-12 0,-2-2 205,-7-2 1,3-13-356,-4-6 0,6-7 26,4-8 587,9-8 0,1 1 0,6-7 0,1-2 0,1-4 0</inkml:trace>
  <inkml:trace contextRef="#ctx0" brushRef="#br0">16891 2715 8012,'-14'-14'46,"6"0"-46,2 6 0,1 0 0,0 3 848,0 4-326,5-6-202,7 7 0,-4-4 190,6-1-282,7 0-268,0 5 0,6-6 210,-3-4-132,3-2 0,2 2-201,0 1 1,-2-1 8,1-4 0,3 5-584,-7-1 591,-7 7-1132,1-3 827,-12 6 1,6 1 31,-7 4 0,-3-2 420,-7 7 0,-6 5 0,-12 8 0</inkml:trace>
  <inkml:trace contextRef="#ctx0" brushRef="#br0">16962 2758 8012,'-14'14'-315,"6"0"1069,2 1-378,6-1 1,0 0-47,0 0 1,0 5 68,0 0-172,0 0-31,0 2 0,0 1 31,0 6 1,0-4-20,0 0 1,0-1 19,0 6 0,0-6-28,0 1 1,0-2 49,0 2 1,0 1-37,0-6 1,0 5-14,0-5 1,1 0 37,4-5 1,-2-1-89,7-4 0,-1 2 60,5-6 1,5 0-258,0-5 0,8-7 55,2-2 1,1-5-755,8-5 0,-7 3 115,2-3 1,-3 2-720,-1-2 1349,-1 9 0,1-9 0,-1 11 0</inkml:trace>
  <inkml:trace contextRef="#ctx0" brushRef="#br0">17375 2730 6935,'0'9'286,"0"1"1,0-6 9,0 6 0,0 1 26,0 8 0,0 3-119,0 6 1,0 1 16,0-1 1,0 1-43,0-1 0,0-1-120,0-3 0,0 1 110,0-6 1,4-5-314,1-5 0,1-5-234,-1 0 176,-3-2 0,4-5-150,-6-7 1,5-1 109,-1-12 0,1 4 6,-5-5 1,2-1 68,2-9 1,-2 4-149,3-3 0,-4 3 85,-1 2 1,5 1 210,0 3 0,4-1 68,-4 6 0,5 5 148,-6 4 0,7 7 219,-1-2 1,-2 12-196,1 7 1,-1 7 28,2 7 0,1 0-82,-7 1 1,1-1 70,-5 1 1,5-1-67,0 1 1,-1-6-225,-4 1 1,0-7-223,0 2-443,0-9-516,7 2 909,-6-10 0,6-2 324,-7-9 0,0-10 0,0-4 0</inkml:trace>
  <inkml:trace contextRef="#ctx0" brushRef="#br0">17630 2914 7260,'15'0'-385,"0"5"346,4 0 1,-3-2 38,3-8 0,3-3 257,2-6 0,-3 0-58,-3 0 1,3-5-293,-2 0 1,-5-5 46,-4 5 1,-7-1-52,2 1 1,-4 3 23,-1-3 1,-1 5 90,-4 4 1,-5-1-138,-9 6 0,2 1 87,-7 4 0,2 6 104,-1 3 0,-3 10-99,7 5 1,0 3 382,5 1 0,5 1-60,-1-1 0,7-1 79,-2-3 0,4 3-217,1-4 1,1-2 33,4-2 0,3-5-256,6-4 0,2-3 127,3-2 1,-3-3-381,3 3 0,1-5 179,-1-5 0,5-2-364,-5-2 0,-2-4 99,-7 4 1,2-4-460,-2-1 862,-4 0 0,0 0 0,-6-1 0,0 1 0,0 0 0,0 4 0,0 1 0,0 0 0,0-6 0,0 1 0,0 0 0,2 0-54,3-1 1,-4 6 248,4-1-9,3 7 0,0-3 280,6 6 0,-1 6-151,-4 4 1,2 9 60,-6 4 1,4 4-65,-4 2 1,0-2-173,-5-4 1,5 3 81,-1-8 1,3 6-306,-3-5 0,-2-5-32,3-4 68,3-7 1,-5 3-202,6-6 1,-6-6 135,2-3 0,-3-10-304,-2-5 1,4-3 159,1-1 1,0-1 81,-5 1 0,0 4 19,0 0 1,0 7-62,0-2 74,0 3 233,6 2 0,-4 8 339,3 6 0,1 12-211,-1 12 1,1 3 195,-1 1 1,-2 1-129,6-1 1,-4-6-144,5-3 0,-6 2 218,6-2-489,-1-7 129,5 1 1,1-13 71,-1 0 0,-5-6-128,1-9 1,-5 0 108,4-4 1,-6-2-349,2-3 1,1-1 133,-1 6 0,1-6-451,-1 1 0,-3 4-91,2 1 701,-2 3 0,-2 2 0,0 0 0</inkml:trace>
  <inkml:trace contextRef="#ctx0" brushRef="#br0">18498 2545 7986,'0'-8'-478,"0"2"404,0 6 1,0 1 89,0 4 174,0 9 0,0 10 302,0 9 0,0 3-251,0 7 1,0 6-99,0 3 0,4-1-45,1 1 0,2-5-5,-3 5 0,-1-8-81,7-1 0,-2-2-226,1-8 0,4-6 31,-4-8-239,-2-9 166,5-4 1,-10-17-23,3-3 1,-4-12-140,-1-2 0,-1-1 122,-4-4 0,0-3 62,-9-2 0,3 2 233,-8-2 0,2 5 0,-2-5 0,3 0-75,-3-5 75,9 7 0,4 1 260,6 7 1,0 6-142,0 3 1,2 4 345,2 6 0,9-2-168,6 6 0,5 0-131,-5 5 1,4 0-12,-4 0 0,5 0-117,-5 0 0,0 0 84,-5 0 1,0 0-112,1 0 1,-3 2-34,-2 3 1,-2-2 77,-4 6 1,-2 1-90,3 4 1,-9 5 82,0 0 0,-9 6-197,-1-1 0,-7 8 127,-7 1 1,1 0-117,3-5 1,-1-6-236,6-3 41,0 3 0,11-6-250,4 3 0,2-8 580,2-1 0,13-7 0,2 3 0</inkml:trace>
  <inkml:trace contextRef="#ctx0" brushRef="#br0">18796 2658 7986,'0'-22'0,"0"3"-43,0 4 0,-6 7 112,-4 3 1,3 3 443,-3 2 0,1 11-127,-6 4 0,1 13-171,0 1 0,5 2-167,-1-2 1,7-1 95,-2 0 0,4-4-360,1 0 0,1-7 165,4 2 1,-2-9-157,7-6 0,-1-2-39,5-2 1,-1-2-202,-4-2 1,4-4 23,-4-6 0,-1-1 87,2 1 0,-7 0 174,2 0 1,1-1-215,-1 1 699,0 0-172,-5 6 251,0 2-69,0 25 0,0-8 163,0 12 1,1 0-265,4-4 0,-2 0-110,6-5 0,-4-5-853,5 1 583,-1-7 1,5 3-385,1-6 206,-1 0 326,0-6 0,-6-8 0,-2-8 0</inkml:trace>
  <inkml:trace contextRef="#ctx0" brushRef="#br0">18839 2772 7986,'9'0'295,"1"0"1,-1-1-57,6-4 1,0-1-201,4-4 0,2-3-91,3 4 1,2-7-266,-2 2 1,1-8 106,-1 8 0,-3-4 135,-7 4 0,-1 5-297,-4-1 140,4 7-108,-12-3 1,-1 6 65,-9 0 1,-4 0 273,-1 0 0,0 0 0,-1 0 0,1 0 0,0 0 0,0-2-46,0-3 1,4-3-14,1-6 1,4 2 139,-5 2 0,7-3-49,-2 4 0,4 1 611,1-1-386,0 5 1,1-2 132,4 6 1,-3 8 0,3 6 1,-4 7-14,-1 7 0,0 2-72,0 3 0,0 2-64,0 3 0,0 0-221,0-10 0,0 7 114,0-11 1,5 1-419,0-6 0,4-8 124,-4 3-305,6-9 0,-8 1-26,7-6 0,-7-1 217,1-4 1,-2 2-28,-2-7 0,0 1 77,0-5 1,0-5-41,0 0 0,0-2 130,0 2 1,0-3 140,0-6 1,0-1-9,0 1 0,0-5 0,0 0 0,0-7 0,0 2 0,0 3 0,0 2 0,5 3 0,-1 2 0,6 6 0,-5 3 0,4 8 781,-4 1-291,6 7 234,-3-3 0,5 12-263,-4 4 1,4 2 82,-4 2 1,-1 7-164,1 3 0,-4 2-156,5 3 0,-7 1-183,2 3 1,-4 3 149,-1 7 0,0 0-355,0-1 0,-1-1 152,-4-3 1,3 2-521,-2-7 1,-3-5-22,2-4-499,1-7 315,4 4 410,0-13 1,0-10-13,0-12 0,0-2 13,0-7 1,1-1 273,4-4 0,1 5-94,4 4 1,2 4 333,-2 0 1,3 8 13,1 2 0,0 3 128,0 2 0,0 2-115,1 3 0,-1 2-54,0 8 1,5-3-7,0-2 1,0 1 13,-5-6 0,0-1-199,1-4 0,0-1 88,4-4 1,-3-5-121,3-8 0,-5 0-44,-4-6 1,3 1-107,-4-6 0,-3 1 102,-1-1 1,-3 6-55,-2-1 1,-2 2 8,-3-2 0,-3-1 77,-6 6 0,0 5 315,0 4-248,0 7 0,-1-3 389,1 6 0,5 8-127,-1 6 0,5 2 10,-4 7 1,6 6 71,-2 4 1,3 5-114,2-5 1,0 5 36,0-5 0,0 0-48,0-4 0,2-7-289,3-3 0,3-3 77,6-2 1,0-1-413,0-4 0,2-3 192,3-6 0,2-1-83,2-4 0,4-3-58,-3-6 0,1 0-207,-1 0 1,-2-1 72,-3 1 0,-5-5 181,0 0 1,1 0 315,-6 5 0,-3 0 0,-1 0 0,-2-1 0,2 1 9,-3 0 1,4 0-74,-6-1 203,-6 1 1,2 0 220,-5 0 0,4 4 236,-4 1 1,4 6-213,-5-2 0,6 3 616,-6 2-626,7 0 0,-8 2-97,6 3 1,1 3-136,4 6 1,1 0-137,4 0 0,3 0 14,6 1 0,0-1-222,0 0 0,1 0-185,-1 1 1,5-3 185,0-2 0,-2 2 83,-7-2 0,2-4 3,-2-1 283,-4 3 66,7 0 92,-12 6 1,4 0-25,-10 0 0,-7 1-130,-7-1 1,-2 2-416,2 2 1,-3-2 150,-6 3 0,1 2-817,3-2 0,0-5 909,10-5 0,-9-5 0,7 2 0</inkml:trace>
  <inkml:trace contextRef="#ctx0" brushRef="#br0">20119 2360 8101,'0'14'402,"0"0"-235,0 1 0,0 4 56,0-1 0,6 8 0,3-3 0,-1 11 29,2 4 1,-7 9 151,2 5 1,1-1-50,-1 1 0,-1-2-117,-4 2 0,0 1-7,0-11 1,0 4-73,0-8 0,0-5-144,0-5 0,0-1 27,0-8 0,0-4-219,0-6 0,2-6-762,3 2 686,-4-4 0,7-12-402,-3-3 1,3-5-1292,6 0 1946,0 3 0,1-10 0,-1 4 0</inkml:trace>
  <inkml:trace contextRef="#ctx0" brushRef="#br0">20488 2331 7682,'0'-7'-754,"0"2"693,0 10 1,0 9 506,0 10-257,-6 2 0,4 4 270,-2 4 0,2 2-132,2 7 1,0 4-26,0 0 0,2-1-81,2-8 0,3 2-366,2-7 1,2-2 119,-6-7 0,6 0-285,-2-10 0,-1 2 114,2-12 0,-5 1-198,4-5 84,-6 0 0,4-6 83,-7-4 1,0-2-147,0-2 1,-2-7 74,-3-3 0,2 2 135,-6-2 1,4-4 162,-5-5 0,6-7 0,-6 2 0,7 4 0,-2 1 0,4 4 0,1 5 0,0-1 96,0 6 1,4 5 233,1 4 22,6 7 0,-3-3-129,6 6 0,-4 2 309,-1 2-347,1 4 0,2 6-121,-2 1 1,-4-1 41,-6 0 1,0 0-36,0 1 1,0 0-55,0 4 1,0-3-102,0 3 1,0-3-90,0-2 1,-5-4-13,1-1-110,-1-6 217,5 3 0,2-6-21,2 0 1,-1 0 67,7 0 1,-1 0-3,6 0 115,-1 0 1,0 5-117,0 0 1,0 6 167,1-2 1,-6 4-78,1 1 0,-7 1 160,2-1 1,-4-5-106,-1 1 0,0-1-21,0 5 0,0 1-60,0-1 0,0 0-124,0 0 1,-1-1-534,-4-4 294,3 4-759,-4-5 563,6 0 528,6-8 0,-4-14 0,4-8 0</inkml:trace>
  <inkml:trace contextRef="#ctx0" brushRef="#br0">20929 2445 7905,'0'-8'-37,"-6"2"1,-2 8 232,-6 2 0,1 4 263,3 6 1,-1 1-512,7-1 0,-6 2 19,5 3 1,1-4-137,4 4 1,1-3 80,4-2 1,3-1-32,6-3 0,0 2 95,1-2 1,0-2-207,4 1 0,-3-6 48,3 2 0,-8 1 93,-1-1 0,-6 4 244,6-4 0,-7 6-81,2-1 1,-5-2 89,-5 1 1,-3 1-96,-6 4 1,0 0-23,-1 0 1,3-4 17,2-1 0,-2-4-437,2 4-292,-2-5-212,-3 2 876,1-6 0,0-13 0,0-3 0</inkml:trace>
  <inkml:trace contextRef="#ctx0" brushRef="#br0">20986 2715 7905,'14'-6'-38,"5"3"72,0-7 0,5 1-55,-5-5 1,4-1 118,-4 1 0,5 0-121,-5 0 0,5 0 70,-5-1 0,-2 1-544,-8 0 0,2 4-9,-6 1 506,0 0 0,-5-6 0,0 1 0</inkml:trace>
  <inkml:trace contextRef="#ctx0" brushRef="#br0">21171 2417 7905,'-2'14'128,"-3"0"0,4 2 102,-4 3 1,3 3 130,2 7 0,0-1-144,0 0 0,0 1-143,0-1 0,0 1-23,0-1 0,2-4-173,3 0 1,1-7-92,4 2 0,2-5 152,-2-4 1,-2-3-1332,1-2 986,1-3 0,2-2-381,-2-10 787,2-9 0,-10-3 0,4-6 0</inkml:trace>
  <inkml:trace contextRef="#ctx0" brushRef="#br0">21242 2331 7905,'14'-7'-123,"0"2"1,-4 3 136,-1 2 1,5 0 131,5 0 1,7 0-104,-3 0 1,4-4-53,2-1 1,-1-6 55,0 1 1,1 2 127,-1-1 1,-1 1-123,-3-1 0,1 2-117,-6 7 79,0 0 0,-6 2-72,-4 3 0,-1 2 77,-3 8 0,-4 0 9,4 4 1,-3-1 112,-2 5 1,0 1-82,0 5 0,0 1 5,0 3 1,1 3-32,4 7 1,-3 6 52,2 3 0,3-2-53,-3 3 0,6-9-2,-5-2 1,4-1 64,-4-7 1,0-1-54,-5-5 1,0-6 385,0-3 1,-2 0-152,-3-5 0,-4 7-54,-10-12 1,-10 7-322,-9-6 0,-14 4-340,-5 5 1,-14-2-1342,0 7 1776,-3 0 0,1-1 0,-2 1 0,35-12 0,1 0 0</inkml:trace>
  <inkml:trace contextRef="#ctx0" brushRef="#br0">15370 3981 8696,'0'14'1495,"0"0"-1205,0 0 0,1 2-24,4 3 0,-2-3 59,7 3 0,-2-3-134,1-2 0,4 0-133,-4 0 1,2 0-114,-1 1 45,2-7 0,-4 4-116,7-2 0,-6 1 180,1-2 1,-3 4-21,3-4 0,3-1 20,-4 2 0,-1-6-83,1 6 0,1-7 72,4 2 1,5-4-90,0-1 0,6 0 61,-1 0 0,-2 0-4,2 0 1,-1-1 67,6-4 0,6 2-44,3-7 0,4 7 206,6-1 0,2-3-120,7 2 0,0 1 177,0 4 1,-3 0-108,-7 0 1,5 0-224,-9 0 1,10 0-4,4 0 0,8-5-191,11 0 0,1 0 207,4 5 0,-40-2 0,0 0 63,35-3 0,-35 2 0,2 1-104,-1 2 1,1 0-1,2-2 1,1 0 63,4-1 1,0 1-1,-4-1 1,0 1 41,-4 2 0,1 0 1,0 0-1,1 0 2,-2 0 0,1 0 0,2 0 0,2 0 81,2 0 1,1 0-1,-1 0 1,0 0-102,-1 0 1,-1 0 0,0 0 0,-1 0 2,-1 0 1,0 0 0,7 0-1,1 0-35,3 0 0,1 0 40,-1 0 1,-1 0 0,0-2-1,-1-1-19,-5 1 0,1 0 0,12-4 0,1 1-332,-1-1 1,-1 2 0,4 1 0,0 0 316,-6 0 1,0 1-1,2-1 1,-2 0-69,-2 0 0,0 1 1,5-3-1,1 0 36,3 3 1,1 0-1,-6-3 1,-1-1 3,-3 1 1,0 0-1,1 2 1,-1 0 3,3 0 0,-1 1 15,0 1 0,0 1 19,-4-4 0,-2 1 0,-2 2 0,-1 1 1,-3-2 1,1-1 0,3 0 0,2 0-220,1 0 0,1 1 1,2-1-1,0 0 288,-5 0 0,0 1 1,-4 1-1,0-1-86,0-3 0,-1 0 0,-1 3 0,1-1-2,7-1 0,1-1 0,-1 1 0,0 0-60,1 0 0,-1-1 1,-5-2-1,-2 1 77,-1 1 1,-2 0-1,-2-1 1,0 0-43,3-2 1,0 2 35,-1 2 0,-1 0-22,36-9 1,-8 10-7,-10-7 0,-8 6 106,-6-6 0,-9 7 201,-5-2 0,-3 4 137,-1 1 1,-7-5-140,-3 0 0,-4 1 1218,0 4-1183,-7 0 1222,4-7-1171,-10-1-278,4-6 0,-7-6-62,-4-4 1,-3-5-173,-6-4 1,-1-5-412,1-9 0,0-4-285,0-5 1,6-14-564,3-6 0,4 30 1,1-1 1402,-1-2 0,2-1 0,0-7 0,2 0 0,1-1 0,0-1 0,2-3 0,1-1 0</inkml:trace>
  <inkml:trace contextRef="#ctx0" brushRef="#br0">26346 2403 8545,'-14'-5'-1321,"-1"0"1456,8-6 1164,0 9-1173,7-10-177,0 10 1,2-4 115,3 6-238,2 0 0,8 0 90,-1 0 1,0 0 141,0 0 1,1 6 31,-1 4 0,-6-2-34,-4 1 0,3 2-41,-3 8 1,1-3-15,-5 3 1,0-3 26,0-2 0,0 0 7,0 0-33,0-6 0,0 0 476,0-3-370,0-4 1,0 4 32,0-10 0,0 2-11,0-6-49,0 6 0,-1-4-25,-4 7 0,2 3-122,-7 7 1,1 3-42,-5 15 1,1 4 157,3 10 1,-2 12-31,2 3 0,-2 9-202,-3 1 1,6 2 181,0 2 1,1 5-316,-2 0 1,-1-2 292,6-8 1,1-4-8,4-10 0,0-9-113,0-10 1,0-9 137,0-5 1,-2-8-17,-3-2-149,4-6 1,-6 2 300,7-10 0,0-3-574,0-6 1,0-6-159,0-4 598,0-9 0,0 3 0,0-5 0</inkml:trace>
  <inkml:trace contextRef="#ctx0" brushRef="#br0">26417 2715 8545,'-8'-14'-255,"2"-2"91,6-3 1,1 4 155,4-4 0,3 4-125,6 6 0,7-4 21,2 4 0,6 2 174,4 3 1,-1-3-19,6 3 1,-1-3 57,6 3 1,12 0-33,7-5 1,11 4-288,3-4 0,-33 6 1,0 1 242,0-3 0,0 1 1,2 1-1,0 1-24,0-3 0,0 0 0,4 1 1,1-1-2,4-2 0,1 0 1,3 0-1,0-1-7,-2 1 0,1 0 1,3 0-1,0 0-259,-1 0 0,1 0 0,3-2 1,2-1 247,6 0 1,0 1 0,-7-1 0,0 1-279,0 2 1,0 0 0,-1 0 0,0-1 266,6 1 1,0 0 0,-5 2-1,-2 1 13,-4-1 0,-2 0 0,0 3 0,0 1-191,-4-1 1,0-1 0,3 2 0,-1 1 193,-1 0 1,-1 0 0,-6 0 0,-1 0 76,36 0 1,-7 1-75,-3 4 1,-6-2-5,-3 7 1,-6-1 511,-3 5 0,0 1-461,-5-1 0,-3 0 12,-7 0 1,-3 1 608,-6-1 1,-1 0-632,0 0 1,-5 0 524,-4 1 0,-4 4-504,0 0 0,-1 6 332,0-1 0,-6 9-344,-3 5 0,-4 3 260,-1 1 1,-1 7-69,-4 3 1,-5 4-78,-9 1 1,4-5-218,-4 0 1,3 2-339,2 7 1,-2-7 272,-3 3 0,2-10-135,-7 0 1,-5-4-907,-4-5 1171,-6-3 0,1-7 0,-10-2 0,-4-8 0,-3-8 0,-2-7 0</inkml:trace>
  <inkml:trace contextRef="#ctx0" brushRef="#br0">26559 3540 8500,'-31'-24'-74,"2"1"1,15 5-26,0-1 0,9 3 302,0 2 0,4 5 70,1-1 1,1 5-532,4-4 1,9 6 129,10-2 1,4 2-19,6-2 1,2 4 75,6-4 1,7-1 55,4 1 1,19-2 46,-32 5 1,1 0 0,3 1 0,0 0-139,2-1 0,-2-1 0,-2 0 0,-2 0 137,3 1 1,0-1 0,4 1-1,1 0-181,3 1 1,2 2-1,3-1 1,2 0 273,-2 0 1,1 0 0,2 0 0,-1 0-45,-3 0 1,-1 0 0,8 0 0,1 0-88,3 0 0,1 0 0,-2-3 0,-1-1-223,-2 0 0,-1-1 1,8-1-1,0-1 295,-3 0 1,1 0-1,4-2 1,1-1-304,-3 1 1,0-1 0,2 0 0,0 1 292,-7 2 1,0 0 0,2 0 0,1 0-13,-5 0 0,-1-1 0,-2 1 1,-1 0-81,-8 0 1,-1 0 0,1 2-1,0 1 31,0-2 0,-1 2 1,-2 2-1,-2 1 208,-2-2 0,-1 1 0,36 1-378,-12 1 0,-9 0 431,-10 0 1,-9 0-663,-5 0 1,-9 4 807,-5 1 0,-9 1-751,-6-1 0,-4-2 864,-4 7-515,-11-7 0,-13 10 0,-8-6 0</inkml:trace>
  <inkml:trace contextRef="#ctx0" brushRef="#br0">25990 3540 8443,'-28'-13'0,"6"9"0,3-11 0,3 9-80,2-3 290,6 5-34,-5-2-278,12 6 0,-4 2-74,10 2 0,9 3 136,10 2 0,14 2 93,4-6 0,18 4-5,7-4 0,-27-2 1,3-1-325,6-2 0,2 0 0,1 0 1,0 0 228,3 0 1,-1 0 0,-3 0 0,-1 0-53,-2 0 0,-1 0 0,-2-1 1,0 0-128,3-1 0,-1 0 1,-6-2-1,0-2 64,0-3 1,-1-1 0,24-1-153,-11-3 0,-11 3-100,-13-3 414,-14 6 0,11 1 0,-10 7 0</inkml:trace>
  <inkml:trace contextRef="#ctx0" brushRef="#br0">26246 2445 17697,'-9'-9'-1808,"-1"-1"1,6 7-69,-6-2 1815,7 10 0,-8 3 66,6 6 1,-1 7-236,1 2 0,4 11 264,-4 4 1,3 9-94,2 5 0,2 3-131,3 2 0,-4 0 368,4 0 1,1 0-81,-1 0 1,4 0-555,-4-1 1,5-3 193,-6-1 1,6-7 61,-5 3 0,4-10 111,-4-5 1,4-8-248,-4-1 0,1-11-24,-1 1 0,-2-10-416,7 1 578,-1-3 0,5-9 41,1-2 0,-6-10 159,1-5 0,-1-9 0,5-3 1</inkml:trace>
  <inkml:trace contextRef="#ctx0" brushRef="#br0">26460 2715 10457,'8'-20'-313,"3"-1"-461,-7-2 1,7 0 464,-1 5 0,4 2 586,5-3 1,-2 5-70,7 4 0,1-3-219,9 4 1,5 1 83,13-1 1,7-1-127,12-4 1,-30 9 0,1 0-96,3 1 0,1-1 1,-1 1-1,0 0 189,0-1 1,0 1 0,-1-1-1,0 2-76,1 0 1,0 1 0,4 1 0,2 0 42,3-1 0,1 0 0,-2 1 0,0 0-49,-1 1 1,0 0-1,0 0 1,0 0 38,2 0 1,1 0 0,1 0-1,2 0-270,3 0 0,1 0 1,-4 0-1,-1 0 278,-2 0 0,-1 0 0,5 0 0,1 0 6,1 0 0,1 0 0,4 0 0,-1-2-7,-5 0 1,-1 0 0,3 1-1,0 0 5,-2-1 0,-1-1 0,0 2 0,0 1-14,3 0 1,0 0 0,-8-2 0,-1-1-124,-7 1 1,-2-1 0,-1 1 0,-1 0 95,39 2 1,-4 0-125,-6 0 1,-11 0 147,-3 0 0,-14 1 322,0 4 0,-15-4-304,1 4 0,-11 2 594,1-3 0,-3 6-679,-2-6 495,1 8 1,-1-6-436,0 3 1,-4 4 130,-1-4 0,-1 4-178,1 1 0,2 7-19,-6 3 0,0 9 51,-5 5 0,0 4 17,0 6 0,-8 7 86,-6 7 1,-2 4-224,-8-5 0,1 14 149,9-38 0,-1 2 0,1 0 0,0 2 0,-1 2 0,1 1 0,0 2 0,0 0 0,0 0 0,-1 1 0</inkml:trace>
  <inkml:trace contextRef="#ctx0" brushRef="#br2">2034 10804 8228,'-7'-7'168,"4"-4"-52,-6 6-188,5 0 1,-8 0 194,2 1 0,2-1-174,-1 5 0,-1 0 171,-4 0 0,0 0 9,0 0 1,0-5 25,-1 0-112,1 1 68,-6-3 1,4 6 40,-3-4 1,2-1-71,-2 1 1,1 0 4,-6 5 1,6 5 58,-6 0 1,0 6-22,-4-2 0,4 9 35,0 1 0,2-1 9,-2-3 0,2 0-273,3 4 214,4-3-99,-6 5 0,7-5-3,0 3 83,-1 3-27,1 0 1,5 5 18,-1-4 1,7 6-7,-2 4 1,4-1-21,1 5 0,1-3 21,4 3 1,8 0 13,6 1 1,6 1-300,-1-6 259,3 1 0,3-8-52,3-2 0,-3-3-186,3-7 1,2-6 191,-2-3-11,0-4 0,0-1 33,0 0 1,7-6-14,-2-4 0,3-4 9,1-5 1,-5 2 118,-4-7 0,0 0 105,-4-4-38,2-1-165,-9-5 0,0 2-13,-3-6-6,-3 0-18,-2-4 0,1-6 15,-1 1 1,-2-4-42,-2 9 0,-4-4-16,-6 8 0,0 2 11,0-2 0,-1 11-15,-4-2 1,-5 6 81,-8-1-39,-5 4 1,-7 7-5,-3 3 1,-5-1 134,-9 7 1,-4 0-66,-6 9-44,7-3 0,3 9 81,9-6 0,3 6 136,6-2 0,7-3-184,3-1 0,4 3-546,0 0 244,7 0 119,-4 4 0,10-8-528,-3 5 179,4-6-382,1 10 259,0-5-207,6 6 115,-4-6 0,10 3 687,-2-6 0,-4-1 0,1-4 0</inkml:trace>
  <inkml:trace contextRef="#ctx0" brushRef="#br2">16209 14714 8201,'0'-8'213,"0"2"161,0 6 0,0-2 341,0-3-295,0 4 1,-2-10-128,-3 6 1,-1-1 2,-3 1 0,-6 3-31,1-2 0,-5 2-104,-5 2 0,-7 3-99,2 7 1,-8 1 80,-1 13 0,-2 1-107,2 8 0,5-3 64,9 3 0,1-3-200,8-1 0,4 4-413,11 0 245,0-6 15,0 0 1,8-12-247,6 4 0,9-3 205,10-2 0,3-6 10,7-3 1,4-2 172,1 2 1,-3-3-45,-7 2 1,0-1 38,-9 2 1,1-2 176,-11 7 0,-2-1 78,-8 5-70,-2 7 40,-7-5 1,-3 9 88,-7-6 1,-1 6-199,-13-1 1,1 3 7,-6 1 0,-6 1-46,-2-1 1,-5-1-89,0-3 1,5-4-61,4-6 1,10-1-719,4-3 904,3-4 0,8-19 0,2-3 0</inkml:trace>
  <inkml:trace contextRef="#ctx0" brushRef="#br2">16578 14430 8420,'7'-8'618,"-6"8"174,4 9 0,-3 15-360,-2 4 1,-2 17-153,-3 2 0,-4 7-64,-10 3 1,-2 4-459,-2 1 1,-3 4 533,7-4-501,0-1 231,5-4 1,0 3-337,0-3 399,6-3-224,1-12 1,3-10-832,-1-4 394,0-9 0,7-4-582,3-11 0,-4-16 1158,4-12 0,3-22 0,0-12 0</inkml:trace>
  <inkml:trace contextRef="#ctx0" brushRef="#br2">16507 14799 8364,'14'0'-101,"1"8"-51,-1 6 1,-1 9 1401,-4 10-493,4 3-375,-5 7 1,1 1-253,1 3 1,-6-2-147,6 2 1,-6 0-105,6-4 0,-7 3-154,2-8 0,-4-4-553,-1 0 0,0-11 386,0-4 1,-1-5-681,-4-4 1121,-9-4 0,-8-12 0,-7-2 0</inkml:trace>
  <inkml:trace contextRef="#ctx0" brushRef="#br2">16465 15297 8306,'-15'-36'0,"1"2"0,2 6 141,2 4 1,4 4 528,6 5-374,0 1 0,1 6 32,4 4 0,5 4-226,8 4 1,6-2-235,9 3 0,4-4-1338,5-1 781,1 0-254,6-6 943,-5-2 0,5-12 0,-6-3 0</inkml:trace>
  <inkml:trace contextRef="#ctx0" brushRef="#br2">16848 14700 8265,'10'8'-271,"-1"6"0,-1 2 1165,2 7-327,2 7-265,-10 7 0,4 1 219,-6 0-268,0-1-150,0 12 0,0-3-121,0 6 0,0-6 58,0 2 0,0-6-309,0-4 1,0-5-315,0-9-542,0-3 472,0-14 0,2-14 214,3-17 0,-4-11 439,4-12 0,-3-4 0,-2-6 0,0 0 0,0 7 0,0-2-106,0 9 1,0-1-63,0 11 0,0 0 422,0 4 1,1 9 386,4 5 1,-2 7 256,7 8-474,-1 0-202,-1 0 1,3 7 322,-6 2-179,-1 10-200,3 3 0,-6 2-174,4 0 0,-3-2 35,-2 1 0,0 0-242,0-4 0,0-4-155,0 4-444,0-3 341,0-2 271,0-6-100,0-1-109,0-7 378,0 0 201,6 6-177,2-5 0,8 10 173,3-6 0,-4 6-86,4-1 0,-3 1 118,-2-2 0,1 4-25,-1-4-87,0 4-41,0-5 1,-4 3 409,-1-6-202,-6 6-57,4-10 1,-10 12 52,-7-4 0,-1 6-214,-13 4 1,-1-2-139,-8 7 1,3-1 71,-3 6 0,3-5-142,1-1 0,2-5-201,4 1 202,2-4-73,13-7-1081,2-1 556,6-7 772,13-7 0,-4-7 0,12-8 0</inkml:trace>
  <inkml:trace contextRef="#ctx0" brushRef="#br2">17545 14785 8261,'8'-8'289,"-3"2"83,-10 6 0,-8 12 42,-6 7 0,-6 8 403,1 6 1,-4-1-55,-5 6-511,3 0-32,1 5 1,9-6 415,6 1-384,6 0-254,1-1 1,11 1-149,5-10 0,7 0-118,12-13 0,2 0-396,3-10 0,2 0 315,3-5 1,2-6-234,-7-4 1,2-3 581,-2-1 0,-3-6 0,5-2 0</inkml:trace>
  <inkml:trace contextRef="#ctx0" brushRef="#br2">15569 14529 8332,'-2'-8'-1282,"-2"4"641,2 2 573,-4 2 0,4 11 228,-3 3 1,2 16 6,-6 3 0,6 8 28,-2 7 0,2 4 122,-2 10 0,3 4-213,-2 10 1,2-34 0,2 1 142,0 4 1,0 1-1,2 1 1,1 0-44,-1 1 0,0-1 0,4-5 0,1-1-472,0-2 1,0-1 44,8 28-79,5-5 0,-1-14-364,0-7 0,2-12 134,-3-11 116,-2-9 0,5-13 97,-7-16 1,-6-10 318,-3-13 0,-4 5 0,-1 3 0</inkml:trace>
  <inkml:trace contextRef="#ctx0" brushRef="#br2">15939 14515 8332,'42'-21'0,"1"-1"0,-1 1 0,1 0 0,4 0 0,1 1-634,-1 1 0,1 0-1737,5-2 1,1 1 2286,0 4 0,0 2 0,0-4 0,1 1 88,-1 2 0,1 1 1,-4 3-1,0 0 89,-1 2 0,0-1 0,0 0 1,-1 0-3,1 0 0,0 1 1,-1 0-1,0 0 107,-1 4 0,-1 1 1,-5-2-1,-1 1 248,30 0 1,0 0 174,-4 5-153,-4 7-358,-6 1 1,-3 7 170,-7 4-110,-6 10-16,-6 1 1,-13 11-26,-3-3 0,-3 9 19,-2 5 0,-1 4-40,-4 1 1,4 4-25,-4 1 1,4 4 695,1-4 0,-6 4-845,-3-4 0,-4 6 96,-1-2 1,0 3-244,0 2 0,-1 1-22,-4-1 0,-3-8-15,-6-6 1,0-2-146,-1-8 0,0-1 101,-4-8 0,-4-3-148,-5-7 0,-8-7 440,-7-7 0,4 3 0,-9-7 0,-2-4 0,-4-3 0</inkml:trace>
  <inkml:trace contextRef="#ctx0" brushRef="#br2">16251 15922 8081,'-14'0'189,"8"0"149,6 0 0,12 0-122,12 0 0,11 0 17,8 0 0,17-8-193,-21 2 0,2-2 1,5-3-1,3-3-520,10-2 1,0-1-1,-5-1 1,0 1 456,2 0 0,2 1 0,1-1 1,2-1-14,7-1 1,1 0 0,-3 4 0,-1 2-98,-3 3 0,-1 1 0,1 1 0,0 2 133,-3 1 0,0 0 0,0-1 0,1 1 0,5 2 0,2 1 0,0 0 0</inkml:trace>
  <inkml:trace contextRef="#ctx0" brushRef="#br2">17872 14458 8133,'-8'-22'1,"2"-3"-40,6 6 0,2 0-66,2 5 0,4-1 1128,6 1-405,7 0-296,1 0 0,10 0-196,6-1-164,-1-5 144,12 4 1,0-5-43,4 7 1,11 0-172,12 0 0,-2 1 203,-31 8 0,0 1 1,34-7-38,-36 8 1,-1 1-1,29-8-102,2 6 0,-4-6-385,-1 5 253,3 1 113,-16 4 0,0 1-456,-15 4 1,-9-2 39,-10 7 0,-5-6-156,-5 6 0,-4-7 634,-10 2 0,4 3 0,-6 0 0</inkml:trace>
  <inkml:trace contextRef="#ctx0" brushRef="#br2">19010 13847 8190,'14'14'0,"6"0"-180,4 0 0,3 1-325,1-1 0,5 0 1269,1 0-211,-1-6-303,-5 5 0,5-12 302,1 4-129,-1-3-255,-5 4 0,-1-4 153,-3 2 1,1 0-32,-6 0 1,-2-1 128,-7 7 0,-4 4-162,-6 5 1,-8 11 34,-6-1 1,-14 15-450,-15 3 1,-12 8 173,23-24 1,-3 0-1,-8 4 1,-2 1-2013,-5 4 1,0 1 1994,2 3 0,0 2 0,-7-2 0,-1 2 0,4 3 0,0 1 0,-3 2 0</inkml:trace>
  <inkml:trace contextRef="#ctx0" brushRef="#br2">16266 13790 8426,'-21'-14'655,"7"-1"-655,6 8-99,8 0 26,0 7 0,8 13 593,6 6 0,7 12-178,7 7 0,5 11 518,0 8 0,15 8-854,-23-28 1,2 2 0,8 3 0,3 1 339,3 4 0,3 1 0,2 4 0,1 2-140,-1 2 0,-2 1 1,0 5-1,-3 1-522,0 3 1,-1 1-1,1 1 1,0 0 347,-11-22 0,0 0 0,0-1 0,0 0 1,1 0-1,0-1-58,0 2 1,1 0 0,0 0 0,10 18-1,-1 0-352,-4-7 0,-3 0 1,-1 0-1,-2 1 103,-5-3 0,0-1 1,0 0-1,0-1-641,-4-7 0,-2-2 629,1-1 0,-2-2 148,-1-1 1,-1-3 138,6 22 0,6-1 0,-10-15 0,3-4 0</inkml:trace>
  <inkml:trace contextRef="#ctx0" brushRef="#br0">22450 13548 9587,'-9'-14'540,"-1"0"-350,7 0 0,-8-1-26,6 1 1,-4 5 61,4-1 32,-6 7-169,9-3 0,-15 6-177,3 0 267,-3 0-101,-4 0 1,4 0-82,-7 0 0,-5 1 74,-4 4 0,0-2-13,5 7 0,-5-2 64,-1 1 1,3 4-24,7-4 0,-3 4 144,3 1-129,4 0-82,-7 0 1,11 2 25,-3 3 1,-1-3 11,1 3 0,-2-3-85,2-2 1,4 5 46,-4 0 1,-2 0-11,2-5 1,0 2 10,5 3 1,0-3-18,-1 3 1,3 1 165,2-1-145,4 6-12,6-3 0,-5 7 26,1-1 2,-1 1-12,5-1 0,5 1 9,-1-1 0,6-4-52,-5-1 1,4-4-4,-4 5 1,6-7 54,-2 2 1,4-3-8,1-2 0,2 5 219,3 0-226,-3-6 11,11 0 1,-10-5 16,7 6 0,-2-2-60,1-2 0,6 1-8,-1-6 0,1 1-2,4-1 0,2-4-7,-2 4 1,5-3 1,-5-2 1,-1 0-108,-9 0 0,3 4-500,-8 1 276,1 0-480,-4-5-743,-1 0 187,-6 0-323,4 0 1701,-10-7 0,4 0 0,-6-8 0</inkml:trace>
  <inkml:trace contextRef="#ctx0" brushRef="#br0">22095 14188 8014,'-8'0'110,"2"0"0,7 2 901,4 2-420,-4-2-297,18 11 1,-7-7 112,11 3-222,1 4 0,9-7 356,0 4-285,7 2 0,-6-8-11,4 5 1,2-4 27,-7 4 1,0-4-94,-4 4 1,-1-1-81,1 2 0,-7 2 182,-3-2-69,-4 3-12,-7-6 1,-1 6 59,-7-3 1,0-3 26,0 3 0,-8-5-9,-6 4 0,-7 1-160,-7 4 1,-2 5-148,-4 0 1,-4 6-740,-9-1-570,3 9 1268,-11-3 1,1 9-1662,-3-5 868,-9 5 2,20-3 1,-6 1 859,18-4 0,1-3 0,13-2 0,6 1 0,14-1 0,12 1 0</inkml:trace>
  <inkml:trace contextRef="#ctx0" brushRef="#br2">24754 13193 8140,'-10'0'-337,"1"0"0,5-2 660,0-2-115,-4 2-80,0-4 1,-2 6 57,1 0 1,-1 0-44,-4 0 1,0-2 10,0-3 1,0 2 8,-1-6 0,0 6 84,-4-2 0,1-2-51,-5 3 0,-3-1-117,-7 5 0,3 0-4,-3 0 0,-2 0-19,2 0 1,0 0-148,4 0 1,1 0 53,-1 0 1,-4 5-148,0-1 0,0 1 75,5-5 1,-1 0 89,1 0 0,4 0 280,0 0-302,1 7 106,-6-6 1,1 7 10,-1-3 0,6-4-65,-1 4 1,2 1 15,-2-1 0,-3 5-48,3-6 1,4 6-6,1-5 0,-2 4-159,3-4 191,-1 6-5,4-3 0,0 1-88,-4 1 44,3-1 52,-5 5 1,5 1-9,-3-1 0,4 0 30,-4 0 1,-2 0 108,2 1 0,-4 4-90,4 0 0,4 0 103,6-5 0,-1 2-130,-4 2 46,6-2-30,2 5 0,6-7-39,0 0 69,0 7-35,0-5 1,5 4 10,-1-6 1,8 1-15,-3-1 1,5 3-8,5-3 1,-3 4-14,3-9 0,3 4-1,2 1 1,-2 0-119,2 0 136,-1 1-10,6-7 1,-1 4-116,1-2 103,-1-4-21,7 7 1,-2-10-6,10 6 0,-2-6 15,11 2 0,-5-3-2,5-2 0,-1 0 5,1 0 0,-3 0 0,-6 0 1,-2 0-83,-3 0 0,1 0 75,-6 0 0,7 0 11,-2 0 0,1-2-65,-1-3 0,3 2-6,-3-6 1,-2 4 57,2-4 0,-6-1-1,1-4 1,-3-5-2,-1 0 0,-6-2 0,1 3 0,-7 2 184,2-3 0,2-2-111,-2 2 0,0-6 384,-5 1-190,-6 4-39,4-7 1,-4 5-60,7-7 1,-3 3-3,-2 2 0,-2-1 3,-4 6 0,-2 0-56,3 4 0,-5 1 27,-5 0 1,-3 1-270,-6 4 1,-2-2 79,-3 6 1,2 0-679,-7 5 309,7 0-213,-10 0 1,11 0 642,-3 0 0,3-6 0,2-2 0</inkml:trace>
  <inkml:trace contextRef="#ctx0" brushRef="#br2">29716 14174 8048,'0'-14'-16,"0"4"85,0 1 165,-7-1-5,6-4 1,-7 1 139,3 4 0,2-2-195,-7 6 1,1 0-231,-5 5 1,-2 0 36,-3 0 0,2 2-22,-7 3 0,0 4 161,-4 10 1,1-3-46,3 3 1,-1 3-84,6 2 1,5-2 79,4 1 1,7-5-224,-2 1 1,7 1 23,7-1 1,7-1-70,13-9 1,1 2 48,3-6 0,2 0-24,2-5 0,3 0 134,-7 0 1,-1 4-9,-9 1 0,0 5 61,-5-6 0,-6 7-80,2-1 1,-9 2 216,-1 3 1,-2-1-35,-2 0 1,-6 0-40,-4 1 0,-3-1-105,-1 0 1,0-1 0,0-4 1,-5 2-23,0-6 0,-5 0-160,5-5 0,0 0-312,5 0 0,6-7 1,3-2 517,4-4 0,1-7 0,0-2 0</inkml:trace>
  <inkml:trace contextRef="#ctx0" brushRef="#br2">30071 14060 7902,'-14'14'357,"4"0"-155,1 1 1,-1 4-58,-4 0 1,0 6-13,0-1 1,-5 2 2,0 3 1,0-1 27,5 1 0,-1-6-208,1 1 0,2 0 15,2 4 1,-1-1-131,6-3 1,-4 1 86,4-6 1,0-5-322,5-4 163,0-7 0,0 0-227,0-12 1,7-4 456,2-16 0,4-2 0,1-12 0</inkml:trace>
  <inkml:trace contextRef="#ctx0" brushRef="#br2">30043 14103 8110,'7'22'-622,"0"0"383,-7-3 0,4-2 696,1 7 1,0 0-259,-5 4 0,5-1-177,-1-3 1,3 1-19,-2-6 1,-4 5-126,4-6 0,1 1-93,-1-4-497,0-7 12,-5-2 699,0-6 0,-13 0 0,-3 0 0</inkml:trace>
  <inkml:trace contextRef="#ctx0" brushRef="#br2">29815 14302 8110,'6'-8'462,"2"2"-225,6 6 1,2-5-192,3 0 1,5 0 156,9 5 1,0 0 33,10 0 1,-8-4-370,7-1 1,-10 0-1032,-4 5 1163,1 0 0,-7 0 0,6 0 0</inkml:trace>
  <inkml:trace contextRef="#ctx0" brushRef="#br2">30455 14032 8023,'0'-15'-904,"0"7"969,0 2 63,0 6 1,-2 6 183,-2 4 0,2 7-111,-3 2 1,-1 7 80,1-3 1,0 4-90,5 2 1,0-1 22,0 0 0,-4 1-158,-1-1 1,0 1 121,5-1 0,0-4-341,0 0 1,5-7 82,0 2 1,-1-3-876,-4-2 184,7-6 299,-6-2 1,10-14-389,-6-6 858,0 0 0,-5-19 0,0 3 0</inkml:trace>
  <inkml:trace contextRef="#ctx0" brushRef="#br2">30426 14017 8023,'13'2'300,"-3"3"0,2-4-282,-2 4 1,-2 1-65,1-1 0,-6 6-142,2-1 0,-4-2 169,-1 1 1,-1 0-94,-4 6 0,-3-3 93,-6-2 0,5 1 48,-1-6-145,7 6-28,-3-3 70,6-1 0,0 6-16,0-3 1,6-3 118,3 3 0,6-2 100,4 1 1,-2 4-62,7-4 1,-5-1 14,4 2 0,-5-2-21,1 1 32,-4 4-45,0-5 1,-7 1 5,-4 1 1,-4-7 87,-4 2 1,0-2-142,-5 1 0,-5-2-11,-5 3 0,-2-4-15,2-1 0,3 0-7,-2 0 1,2 0-12,1 0 1,1 0-159,0 0 0,5-4-248,-1-1 0,7-1 15,-2 1 433,4 3 0,1-10 0,0 4 0</inkml:trace>
  <inkml:trace contextRef="#ctx0" brushRef="#br2">30924 14046 8023,'-14'6'-840,"0"-3"831,-1 7 1,1-7 480,0 2 1,4 1-161,1-1 1,4 4 184,-4-4-311,-1 6 1,-4-5 55,0 4 1,4 2-22,1-2 1,1 3-5,-1 1 0,-3 0 98,8 0 1,-6 2-130,6 3 0,-3 3 2,2 7 1,4-1-10,-4 0 1,11-1-27,9-3 1,0 1-92,9-6 0,6-1-211,8-9 0,0-3-1893,5-6 2042,2 0 0,19-12 0,0-4 0</inkml:trace>
  <inkml:trace contextRef="#ctx0" brushRef="#br2">30995 14316 8229,'2'-14'-204,"2"0"1,0-1 162,5 1 0,7-2 310,8-3 0,4 2-123,5-7 1,11 1 125,13-6 1,0-6-606,5-3 0,-1-1 362,-4 1 1,-5-1-113,-14 5 1,-5 1 157,-9 5 1,-5 6-489,-9 3 1,-4 3 75,-6 2 337,0-1 0,-6 1 0,-2 0 0</inkml:trace>
  <inkml:trace contextRef="#ctx0" brushRef="#br2">31521 13733 8229,'10'0'-544,"-1"0"1,2 0 305,8 0 1,2-2 234,2-2 1,4 2 141,-3-3 1,3 4 209,1 1 0,1 0-81,-1 0 0,-6 0-149,-3 0 0,-5 1 165,-4 4 0,-4 8-71,-6 6 0,-6 6-346,-4-1 1,-9 4 5,-4 5 127,-10-3 0,-4 18 0,-5-4 0</inkml:trace>
  <inkml:trace contextRef="#ctx0" brushRef="#br2">31166 14288 7076,'14'0'-292,"2"6"903,3 3 1,9-1-309,10 2 1,-2-2-12,2 1 0,0 2-45,5-6 1,-5 1-129,0-1 0,0-4-222,4 4 0,1-3-208,0-2 1,-6 0-296,1 0 0,-12 0-227,-3 0 833,-5 0 0,-10-7 0,-2 0 0</inkml:trace>
  <inkml:trace contextRef="#ctx0" brushRef="#br2">31706 14259 8204,'19'0'-51,"0"0"1,1 2-100,-1 2 0,-1-2 427,5 3 1,0 1-121,0-1 0,-1 6 191,-3-2 0,-4-1-59,-1 2 1,-2-1-26,-7 5 0,-3 5-158,-12 0 1,-13 11-162,-20-1 0,-14 13 27,22-21 1,-1 1 0,3 4 0,0 0-218,-3 0 1,1 0 0,-2 2 0,-1 0-1,-1 0 1,-1 0 0</inkml:trace>
  <inkml:trace contextRef="#ctx0" brushRef="#br2">1735 11515 8711,'-8'8'-770,"-5"-1"446,12-7 1,-7 0 70,3 0-115,4 0 394,-6 0-20,1 0 751,4 0-510,-4 0 0,5 0 687,-4 0-120,3 0-63,-4 0-307,6 0-196,0 6 0,-5 3-32,0 10 0,-4-1-228,4 5 0,-6 3 143,2 7 0,-4 3-185,-1 7 0,0-1 30,-1 1-42,7-7 46,-4 5 0,6-11-3,-4 4 123,-3-4-95,12-2 0,-5-6 21,6-3 1,0-3-59,0-2 0,1-1-168,4-4 1,-2-1-62,6-3 1,-4-3-285,5 2 1,-6-8-790,6-6 627,-7-3 287,10-1 1,-12-6-25,4-4 0,-3-3 444,-2-1 0,0-1 0,0 1 0</inkml:trace>
  <inkml:trace contextRef="#ctx0" brushRef="#br2">1650 11729 8442,'0'-15'-3,"0"1"-116,0 0 1,0 0-137,0-1 1,0-3 371,0-1 188,0 0-177,-7 4-437,-1 7 225,-6 2 178,0 6-35,6 6 1,-3-2 16,6 5 1,-1 1 37,1 4 1,2-2-17,-6-2 0,4 3 3,-5-4 0,1 2 40,-5-1 0,4 2 36,1-2-89,-7 2-6,0 3 0,-4-3-114,5-2 146,1 2-54,6-10 0,-4 9 15,2-6 0,2 1 131,-1-1 6,6-4-194,-10 6 1,10-7 9,-7 0 0,7-2-45,-2-3 0,4 2-31,1-6-582,0-1 305,0-4 66,6 0 0,4 0-168,9-1 1,-2 1-54,7 0 0,-5 1-6,4 4 1,-4-2 485,5 6 0,-7-4 0,2 4 0,-3-2 0,-2 3 0,-4 2 0,-1-3 0,1 4 0,-2 1 80,4 0 92,-10-7 1,4 4 441,-6-6-239,0 6 0,0-5 268,0 3-233,0 3 0,-6-2-310,-4 8 1,-4 11-101,-5 8 1,-8 4 84,-6 2-132,-6 5 87,2-4 1,1 5 6,3-6 1,3-1 9,1 0 1,7-5-243,3-4-134,4-4-601,7 0-89,1-8 499,7 0 264,7-14 0,2-5 246,10-7 0,-3-6 0,17 2 0,-8 0 0,13-1 0,-5 0 0,5-4 0,-4 0 0,3-1 0,-5 5 0,1 1 0,-3 4 0,-1-5 0,-6 5-97,1-5 0,-7 12 167,2-2 1,-3 9 802,-2 0-376,1 4-247,-1 1 1,-1 7 128,-4 8 1,-3 4-242,-6 4 0,0 4-137,0-3 1,0-4-39,0-1 0,0-3-671,0-2-6,0 1 714,0-8 0,-6 0 0,-2-7 0</inkml:trace>
  <inkml:trace contextRef="#ctx0" brushRef="#br2">1664 11686 8369,'-14'0'591,"-1"0"0,8 1-414,2 4 1,3 3-170,2 6 0,0 2-56,0 3 1,-4 3-335,-1 7 0,-8 4 162,-1 0 45,0 6 259,-7-2 0,2 4 742,0-3-382,0 9-92,5-9 1,5 9 2,-1-9 0,7 2-281,-2-7 1,4-5-133,1-4 1,0-11 128,0 1 0,1-8-354,4 4-860,-3-7 505,4 3 0,-6-7 638,0-4 0,-6-3 0,-2-6 0</inkml:trace>
  <inkml:trace contextRef="#ctx0" brushRef="#br2">1195 12269 8628,'0'8'755,"0"4"449,0-2-736,0 2-230,6 9 0,-3 3-33,7 9 0,-6-2-437,6 7 136,-7-6 101,3 9 1,-6-11 837,0 3-372,0-3-150,0-8 0,0-1-47,0-7 1,2-6-42,3-3 0,9-16-11,10-8 1,9-18-255,5-5 1,9-20-176,-21 32 1,0-2-1,4-6 1,0-1-323,1 1 0,0 0 1,-3 1-1,-1 0 529,-3 1 0,0 1 0,-2 0 0,1 0 0,22-26 0,-3 1 0,-2 1 0</inkml:trace>
  <inkml:trace contextRef="#ctx0" brushRef="#br2">32630 13634 8368,'-20'-8'0,"4"1"1407,-3 7-538,3-6-604,8 4 1,5-4-113,12 6 1,7 0 96,13 0 1,4 2-737,0 2 1,7-2-94,-3 3 0,-2-4-362,-2-1 0,1 0 941,-6 0 0,-3 0 0,-10 0 0</inkml:trace>
  <inkml:trace contextRef="#ctx0" brushRef="#br2">32730 13733 8368,'-8'14'-195,"3"0"-36,-3 1 1,7-1 286,-4 0 0,3 5 204,2 0 0,0 11 176,0-2 0,0 4-77,0-3 1,-1 4-296,-4 0 0,-3 0 51,-6-5 0,1 1 3,4-1 0,-2-6-76,6-3-278,0-3 1,11-8 155,4-3 1,3-5-140,1-5 1,5-4-642,0-10 1,6-5 859,-1-9 0,-4-4 0,1-5 0</inkml:trace>
  <inkml:trace contextRef="#ctx0" brushRef="#br2">32886 13719 8368,'10'-10'-671,"-1"1"0,1 4 461,4-4 1,2 6 566,2-2 0,-2 3-161,3 2 1,2 0 395,-2 0-454,0 0 0,-7 7 317,-2 2-237,2 4 1,-10 6-131,3 0 0,-4 4 150,-1-4 0,0 6-8,0-1 0,0 8 18,0 1 1,5 5-129,0-5 0,0 5-3,-5-5 0,4 0-13,1-4 0,0-1-159,-5 1 0,-2-7-63,-3-3 1,-10-2 129,-14 2 1,-6-3-465,-7 3 1,-7-3 451,-3-2 0,-10 0 0,-3 0 0</inkml:trace>
  <inkml:trace contextRef="#ctx0" brushRef="#br2">28393 13818 8172,'8'-1'86,"-3"-4"1,-2 3 453,2-2-53,-4 2-213,6 2 1,-9 6 18,-3 4 1,-3 9-92,-6 5 1,-6 4 29,-4 5 1,-4 5-96,-6 9 0,0-4-161,-4 0 1,-3-2 16,3-8 0,3 0-372,2-4 0,8-7-465,1-3 0,6-3-38,0-2 882,2-6 0,-5-2 0,-1-6 0</inkml:trace>
  <inkml:trace contextRef="#ctx0" brushRef="#br2">27867 14131 8172,'0'10'112,"0"-1"0,0-4 198,0 4 0,-6 1 171,-4 4 1,-2 7-105,-2 2 1,-7 6-92,-3 4 0,-4 3-27,-5 7 0,3 4 295,-3 1 0,9 5-119,5-1 0,9-7-186,6-3 0,10-10-191,8-4 0,10-12-217,14-11 0,0-5-281,9-5 0,7-15-1499,-2-14 1653,13-11 1,-33 20 0,0-1 0,8-2 0,-1-1 0</inkml:trace>
  <inkml:trace contextRef="#ctx0" brushRef="#br2">23744 13051 8324,'-6'-8'0,"-1"-5"12,-2 4 1,-2-9 194,6-1 1,-4-1 0,2 2 130,-1-1 1,5-1-58,-1 1 1,-3 3-1,3-3 1,-3 3 123,2 2 1,4 5 145,-4-1-448,4 7 0,1 5 61,0 12 0,1 2 73,4 7 1,1 1-74,4 5 1,2 4-225,-2 0 0,4 0-19,5-5 0,-2 1 85,7-1 0,-3 1 353,7-1 1,-3-4-170,8 0 1,4-1 241,1 6 0,4 1-22,6 3 1,-4 5-127,3 9 0,-4-3-71,-5 4 1,3 1-240,-3-2 1,3 7 117,2-2 1,4-3 105,0-2 0,6 4-213,-6 1 1,0-3 46,-4-2 0,-2-4 24,-3-5 0,-3-3-5,-7-7 1,-1-1 6,-3-3 1,1-4-92,-6-6 1,0 1-188,-5-1 0,-4 0-1354,-1 0 1,-6 2 1573,2 3 0,-3 3 0,-2 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669 9212 8155,'0'14'590,"0"1"1,1 5-483,4 4 0,3 3 225,6 1 1,0 12 98,1 2 1,3 15-352,1 0 1,5-2 47,-5-3 0,2-1-667,-2 1 1,-4-4 366,4-11 1,-3-3-717,-2-11 644,1-2 243,-8-13 0,0-21 0,-7-11 0</inkml:trace>
  <inkml:trace contextRef="#ctx0" brushRef="#br0">598 9170 8156,'0'-15'0,"6"7"180,3 4 0,10-3 99,5 3 0,9-7 279,5 1 1,3 2-402,2-1 1,-5 1 10,0-2 0,-7 4-195,2 6 1,-9 2 126,-5 2 0,-5 4-3,-4 7 0,-4 7 35,-6 6 0,-1 7-202,-4 7 1,-9 7-56,-10 4 0,-1 0-76,1-1 0,-1-3 96,6-6 1,1-8 105,9-7 1,-2-6-21,6-7 1,2-8-20,8-2 1,4-3-8,10-2 0,-2-7 19,7-2 0,5 1 129,4-1 1,0 1-94,-5-2 0,-4 2 4,0 4 0,-2 2 64,2-3-71,-4 4 1,-7 7 170,-4 3 1,-2 6-91,-7 4 0,-2-2 92,-3 7 1,-7-1-118,-7 6 1,-2-1-377,2 1 0,-3-2-187,-6-4 0,4 1-227,0-10 1,7-3 726,-2-11 0,-3-12 0,0-4 0</inkml:trace>
  <inkml:trace contextRef="#ctx0" brushRef="#br0">1138 9170 8153,'19'-29'-2,"0"1"0,6-1 2,-1 1 0,-2-1 339,2 1 1,-5 6 204,4 3-2234,-5 3 910,2 2 780,-12 6 0,-2 2 0,-6 6 0</inkml:trace>
  <inkml:trace contextRef="#ctx0" brushRef="#br0">1223 9198 8153,'6'14'0,"1"0"-62,2 1 0,5-7-127,1-4 0,1-2 232,7-2 0,-1-2 14,2-2 1,1-4-401,-6-7 0,0 3 343,-5 2 0,1-9 0,-1 4 0</inkml:trace>
  <inkml:trace contextRef="#ctx0" brushRef="#br0">1195 9056 8153,'1'11'0,"4"3"0,-2-1 601,7 10 1,-6 7-114,6 8 1,-1 8-35,6 2 0,4 5-382,0-1 0,-1 2-50,-3-2 1,5 2-500,4-7 1,3-1 377,1-8 0,1-5 99,-1-9 0,7-4 0,1-5 0</inkml:trace>
  <inkml:trace contextRef="#ctx0" brushRef="#br0">1635 8828 7956,'0'-14'680,"0"0"1,-1 6-382,-4 3 1,-3 10 167,-6 5 0,1 8-113,4 6 0,-4 8-417,4 1 1,-2 5 73,1-5 0,-1 0-17,6-4 0,7-3-37,8-2 0,4-2-184,5-3 1,3-8 163,6 4 1,1-9-100,-1 3 0,-4-6-89,0 2 1,-2-3 73,1-2 1,3 0 236,-7 0 0,4 0-158,-4 0 0,-1 1 472,-9 4 1,2-2-190,-6 7 1,-2 6 169,-8 7 1,1 6-67,-11 4 1,4-2 53,-8 7 1,2-3-904,-2 8 0,5-8 308,0 7 1,1-10-1920,8-4 2171,-6 1 0,10-14 0,-6 6 0</inkml:trace>
  <inkml:trace contextRef="#ctx0" brushRef="#br0">2318 8118 8030,'-8'-23'135,"3"5"0,4 2 461,1 1-248,0 8 1,1 3-104,4 14 1,3 6 28,6 12 1,2 8 5,3 7 1,-2 8 101,7 10 0,-5-1-922,5 7 672,-12-29 1,-1 3 0,1 1-1,0 3-36,0 4 0,0 1 0,-1-1 0,0 0-160,0-1 0,2-1 0,-1-3 1,1-1 70,-4-3 0,1 0 0,13 33 82,-4-2 1,0-14-890,-4-15 1,-1-12 35,0-11-150,0-9 1,-1-18 87,-4-16 1,-2-10 825,-7-14 0,0 4 0,0-5 0</inkml:trace>
  <inkml:trace contextRef="#ctx0" brushRef="#br0">2588 8246 8030,'14'-13'0,"1"3"0,5 4 38,4 6 1,3 8-13,1 6 1,-4 13 558,-1 11 0,-4 1 68,5-1-291,-7 10-1661,10-10 1112,-11 17 148,5-11-1195,-7-1 841,0-2 0,0-16-895,1 4 1288,-8-10 0,0-5 0,-7-2 0,0-4 0</inkml:trace>
  <inkml:trace contextRef="#ctx0" brushRef="#br0">2759 8359 8030,'4'-22'0,"1"3"0,8 3 80,1 2 0,2 0 95,8 0 1,-2 6 302,1 3 0,3 4-109,-7 1 1,6 1-17,-1 4 0,-4 4-133,-1 10 0,-3 3-104,-2 7 0,-1 1-23,-4 3 1,-3 5 164,-6 9 1,0 4-333,0 6 1,-1 0 53,-4-1 1,-1-3-558,-4-1 0,-2-13 17,2-1 560,4-6 0,-7-10 0,5-2 0</inkml:trace>
  <inkml:trace contextRef="#ctx0" brushRef="#br0">3100 8146 8000,'28'-28'126,"1"-1"0,-6 7-84,1 3 1,-2-1 170,2 1 1,-3 6 32,-7 8-1675,-6-3 997,-2 7 0,-8 1 120,-2 9 0,-4 10 312,-6 5 0,-2 3 0,-3 1 0,-3 13 0,-7 3 0</inkml:trace>
  <inkml:trace contextRef="#ctx0" brushRef="#br0">3157 8274 8000,'0'20'-738,"0"-4"553,0 3 0,1-5 812,4-4 0,3-4-281,6-6 0,7-1-201,2-4 0,4-8-14,2-6 0,-2-6-195,-4 1 1,4-2-494,-3-3 1,-4 2 314,-1 4 0,-4-3-800,-6 7 1042,-3 7 0,-6-1 0,0 5 0</inkml:trace>
  <inkml:trace contextRef="#ctx0" brushRef="#br0">3143 8189 7596,'9'0'276,"1"0"1,4 6 184,5 3 0,4 10 54,-4 5 1,5 5-396,-5 4 1,0 1 58,-5 4 0,0 8-393,1-3 1,-1 3 181,0-4 1,-1-1-595,-4-3 1,4 2 343,-4-7 0,4-1-527,1-9 809,0-2 0,1-7 0,-1 0 0</inkml:trace>
  <inkml:trace contextRef="#ctx0" brushRef="#br0">3654 7961 7985,'0'-22'1220,"0"-5"-452,0 11 1,-8 2-250,-6 9 0,0 15-229,-5 4 1,2 15-66,-2-1 0,3 10 27,-3 0 1,10 1-58,4-1 0,3-5-102,2-9 1,8 1-462,6-6 0,2 0 266,8-4 1,0-6-220,4 0 1,2-4 150,3 5 1,3-7 16,7 2 0,-5-4 46,0-1 1,-5 2 148,5 2 1,-13 0 365,-1 5 1,-8 1-185,-7 4 0,-4 6 424,-10 4 1,-9 9-230,-10 5 1,-15 10-558,-8 4 0,-2 8-38,22-30 1,1 1 0,-18 36 175,2-6 0,18-28 0,2 1 0,-16 27 0,0 1 0</inkml:trace>
  <inkml:trace contextRef="#ctx0" brushRef="#br0">4977 18624 8546,'-8'0'-232,"20"0"0,3 0 634,18 0 1,0 1-295,10 4 0,1-2 0,3 6 1,9-5 102,5 0 0,10-2-580,5-2 0,-31-3 0,3 0 433,9-2 1,0 0-1,-3-1 1,-1 0 10,2-1 0,-1-1 1,7-1-1,0-1 3,3 1 1,0-1-1,1-1 1,1-1 26,1 2 0,-1 1 0,-3-1 0,-1 1 1,-1 1 0,1 2 0,7-2 0,1 1-320,3 0 0,1 0 0,1 3 0,0 0 321,-4 2 0,0-1 0,7 0 0,0 0-57,1 1 1,-1-1 0,1 1 0,0 0 35,-6 1 0,1 2 0,4-1 0,2 0-122,0 0 0,1 0 0,0-1 1,-1 0 36,-4-1 0,0-1 0,2 2 0,2-1-47,-27-1 1,1 0 0,0 0 0,0 1 0,1 1-1,-2-1 50,24-2 0,-2-1 0,1 0 1,1 0 18,-23 1 0,0-1 0,-1 0 0,27-2 0,-2 0 30,-4-1 0,-1 1 0,1 2 0,1 1 6,3-1 1,0 0 0,-4 1-1,-1-1 62,-2-2 1,0 0 0,3 2 0,1 0-40,3 1 0,0-1 1,-2 0-1,-2 0-102,-3-2 1,1 0 0,1 0 0,2 0 33,3-1 0,0 2 1,-5 1-1,-2 0-99,-4 0 0,-1 1 1,-1-1-1,1 0 78,3-2 0,-1 0 0,-7 0 1,-2 0-282,-6-1 1,-1 2-1,-1 1 1,-1 0 242,-2 0 1,-1 1 0,-4 2-1,-1 0-109,-1 0 0,-2 0 0,28 0-69,-10 2 1,-8 0 87,-11 0 0,-5 2-136,-10 2 1,-4 6-184,-9 9 0,1 1 454,-6 4 0,6-3 0,-3-7 0</inkml:trace>
  <inkml:trace contextRef="#ctx0" brushRef="#br0">22919 18368 8289,'-28'0'0,"-7"-13"0,-1-3 0</inkml:trace>
  <inkml:trace contextRef="#ctx0" brushRef="#br0">21043 17870 8432,'-15'-8'0,"1"-4"-65,0 2 41,0 4 221,6-1-17,2 7 1,7 0-51,4 0 0,9 0-198,10 0 1,9 0 203,5 0 1,3 2 41,2 3 1,6-4-163,3 4 1,13-2-136,10 2 1,4-3 108,-34 0 1,0 0 0,-3-1-1,-1 0-137,39-1 0,-37 2 1,1 1 97,3-1 0,1 0 0,3 1 1,0 1 31,1-2 0,1 0 1,1-1-1,1 0 16,-3 1 0,0 1 0,6 0 1,1 0-214,0-1 1,0 1 0,5 1 0,0 1 260,0-2 1,0-1-1,3 1 1,1 0-306,-2 0 0,0-1 0,4-1 0,1 0 293,5 1 1,0 0-1,-4 1 1,1 1 25,-2-2 1,0 0 0,3 1 0,1-1-30,2-2 1,2 0 0,-1 2 0,0 1-2,-2-1 1,0 1 0,1 0-1,1 0 8,2 0 0,1-1 0,-1-2 1,-1 1-9,0 1 1,-1 1 0,-2 0 0,0 0 14,4-1 0,1 1 0,-4 2 0,-1 0 1,-2-3 1,-1 0 0,1 3 0,0 0-63,3-3 1,-2 0 0,-7 1-1,0-1 49,-1-2 1,-1 0-1,-5 2 1,1 1-157,7-1 1,-1 1 0,-7-1 0,-2 0 152,-1-1 1,-2-2 0,-6 1 0,0 0 25,-1 0 0,1 0 0,-3 0 0,-1 0-75,0 0 0,-2 0 1,-2 0-1,-2 0-170,27 0 0,-7 0-520,-13 0 0,-1 2 708,-13 3 0,-3 4 0,-11 10 0,-6 3 0</inkml:trace>
  <inkml:trace contextRef="#ctx0" brushRef="#br0">15114 12823 8254,'8'-6'388,"9"4"191,-3-2 1,5 2-375,0 2 1,5 0-259,9 0 1,2 0 34,3 0 0,8-5 217,-4 1 1,-2-6-1061,-7 5 591,-3-6 1,-8 8-340,-3-6 1,-5 4 326,-4-5 0,-5 7 282,-10-2 0,-9 4 0,-9 1 0</inkml:trace>
  <inkml:trace contextRef="#ctx0" brushRef="#br0">15256 12923 8232,'-14'20'0,"0"-2"-9,-1 5 1,6-5 228,-1 1 1,7 1 277,-1-1 0,2 6-92,2-1 1,0 3-78,0 1 0,0 1-50,0-1 0,0 5 0,0 1 0,0 4-54,0-5 1,0 0-32,0-5 0,2-6-457,2-3 1,6-4 223,9-6 1,4-11-1013,11-12 0,7-8 588,6-11 1,7-3 462,-2-7 0,10-6 0,-30 24 0,0-1 0</inkml:trace>
  <inkml:trace contextRef="#ctx0" brushRef="#br0">16052 12781 7760,'14'0'1242,"7"0"-995,3 0 1,3-2-240,1-3 0,0 4 43,1-4 1,-1-1-169,1 1 1,-2 0-37,-4 5 76,-2 0 0,-2 2 93,0 2 0,-5 11-17,-5 8 0,-5 11 160,0 3 0,-4 5-163,-4 0 1,0 6 372,-5-1 1,4 5-80,-4-5 0,4-1 6,-4-8 0,5-3 72,0-7-403,-4-6 0,5-3 136,-7-9 1,5-5-133,-4-10 1,-5-9-805,-5-10 0,-8 0 102,-2-4 733,-5 3 0,-15-10 0,-2 6 0</inkml:trace>
  <inkml:trace contextRef="#ctx0" brushRef="#br0">14986 11871 8133,'-14'0'0,"1"1"-402,4 4 1,2 3 22,7 6 1,0 7 939,0 2 1,0 6-243,0 4 0,7 14-71,2 10 1,-1 10-209,1-1 0,1-3 16,4-1 1,0-10-212,1-5 1,-1-9 117,0-5 1,0-9-165,0-5 1,-4-5-5,-1-4-45,-5-4 0,7-17-55,-7-3 0,1-12-120,-5-2 425,0-7 0,-6-14 0,-2-1 0</inkml:trace>
  <inkml:trace contextRef="#ctx0" brushRef="#br0">15185 11928 8133,'14'-10'75,"0"1"0,5 5 180,0 0 0,-1 4-52,-9 4 0,2 4 52,-6 7 0,0 4-213,-5-1 1,-7 8 69,-2-3 1,-4 0-173,-1 0 0,0-1 96,0 2 1,-1 1-94,1-6 1,5 0-355,-1-5-576,7-6 574,-3-1 0,12-7 147,4 0 1,2-5 223,2 0 1,5 0-88,0 5 1,5 0 241,-5 0 1,0 2-76,-5 3 0,-1 9 90,-4 10 0,2-2 139,-6 2 0,0-1 89,-5 6 0,0-1-103,0 1 1,-5-3-67,0-2 1,1-3-543,4-7 227,0 0-389,0-6 0,6-3 52,3-10 465,4-9 0,8-8 0,1-7 0</inkml:trace>
  <inkml:trace contextRef="#ctx0" brushRef="#br0">15569 11970 8133,'-14'0'85,"-1"2"-54,1 3 257,0 2 1,6 8-62,3-1 1,4 0-321,1 0 0,8 2 94,6 3 0,2-3-100,7 3 0,-5-2 84,1 2 1,0-1-122,-5 5 0,2-4 111,-12 5 1,1-5 6,-5 5 1,0-1 220,0 6 0,-6-6-131,-4 1 0,-4-5 72,-5 5 1,3-9-107,-3 0 1,-1-1-122,1-5 0,0-1 110,5 2 0,0-7-27,-1 2 0,1-10 0,0-3 0</inkml:trace>
  <inkml:trace contextRef="#ctx0" brushRef="#br0">15739 12155 8133,'43'-19'-165,"0"0"1,1-1-338,3 1 1,2-2 505,4-3 0,-11 5 531,-9 10 0,-4-4-688,-6 4 0,-7-2 52,-6 1 1,-7 2 100,2 4 0,-10 2 0,-3-4 0</inkml:trace>
  <inkml:trace contextRef="#ctx0" brushRef="#br0">15853 11842 8133,'0'16'331,"0"3"1,0-2 168,0 7 1,0 6 188,0 8 1,-6 5-180,-4 4 0,3 4-132,-3 5 0,7 1 92,-2 0 0,4-8-77,1-6 0,12-7-884,7-7 1,14-7 253,10-3 237,6-10 0,20-9 0,4-8 0</inkml:trace>
  <inkml:trace contextRef="#ctx0" brushRef="#br1">5105 16235 8519,'-8'-28'0,"1"-7"0,7-1 0</inkml:trace>
  <inkml:trace contextRef="#ctx0" brushRef="#br1">4252 15780 16324,'-8'-6'-1790,"-5"-2"1,11-1 1423,-2-1 0,8 5 1178,6-4 0,-1 1 20,6-2 1,-3-2-256,12 2 1,1 2-98,8-1 1,-1 4-146,6-4 1,-5 6-114,5-2 0,-6 3 98,1 2 0,-3 0 219,-2 0 0,5 0-577,1 0 1,-1 0-39,-5 0 0,1 0-156,-1 0 1,2 0 184,3 0 0,2 0 29,3 0 1,3 0 103,-3 0 1,8 0-17,1 0 1,-1 0 68,-8 0 0,3 5-84,-3 0 1,-3-1-32,-2-4 0,3 5 16,2 0 1,0 1-22,5-1 0,2-3 4,12 2 0,5 0-11,-1 0 1,-4-2-174,-5 3 1,-1 1 139,1-1 1,2-1 85,-7-4 0,2 0-27,-1 0 0,2 2 91,7 3 0,0-4-15,0 4 0,-2-3-12,-3-2 1,-1 0-27,-4 0 1,-3 0 29,4 0 0,2 0-87,2 0 1,4-2 86,1-3 1,3 4-200,-3-4 1,3-1 185,-8 1 0,1-5-164,0 6 1,2-7 119,-3 1 0,14-3-312,5-1 0,4 0 365,-4 0 0,-3 1-27,-7 4 1,1-4 72,-10 4 0,10-2-104,4 1 0,-1-1-86,1 6 0,-1-4-24,1 4 0,-4-1-9,-10 1 0,-3 3-80,-6-2 1,4 2-33,0 2 0,5 0 33,-4 0 0,6 0-23,-2 0 1,-2 0-21,2 0 1,-6 0 67,2 0 0,-6 0 0,-4 0 0,3 5 36,-3 0 0,5-1-10,4-4 1,7 5 40,3 0 1,8 0 12,-9-5 0,4 0 80,-3 0 0,-1 0 24,-4 0 0,5 0 356,-1 0 1,6 0-273,4 0 1,4 0 49,-4 0 1,2 0-89,-1 0 0,-4 0-63,-6 0 0,1 0 54,4 0 1,2 0-18,8 0 1,-8 0-75,-2 0 1,-5 0-30,-5 0 0,-5 0-296,-9 0 0,-3 1 79,-7 4 1,-5-4-955,-4 4 1,-4 2-198,0-3 0,-8 12 1297,-2-2 0,-3 4 1,-2-4-1</inkml:trace>
  <inkml:trace contextRef="#ctx0" brushRef="#br1">20829 15510 8494,'-7'0'403,"0"0"1,18 0-632,3 0 1,4 0 155,-4 0 1,2 0 158,3 0 0,-2-1 408,7-4-235,0 3 0,4-6-20,0 4 0,2 2 143,4-3 1,-4 4-250,3 1 0,-3-5 114,-2 0 0,2 0-282,4 5 0,2 0-13,6 0 1,1 0-56,0 0 0,4 0 177,1 0 1,1 0 17,-2 0 1,-4-1 26,-1-4 1,-1 4 107,-7-4 1,3 2-144,-3-2 0,4 3 45,-5-2 1,5 2-172,-5 2 0,5 0 119,-5 0 1,5 0-228,-5 0 1,0 0 11,-4 0 0,-3 5 116,-2 0 0,3-1 81,-3-4 1,-2 0-10,1 0 0,-4 5 191,5 0 0,-5-1-109,5-4 1,-1 0-21,6 0 0,-1 5-1,1 0 1,6 0-115,2-5 1,5 0 41,0 0 0,1 1-117,-1 4 1,-4-3 100,0 2 1,-1-2-29,1-2 1,-2 0 10,-3 0 1,-1 1 4,6 4 1,-5-3 77,5 3 0,1-4-64,9-1 1,-3 0 0,7 0 0,-4 0-18,4 0 1,-6 0 1,1 0 1,-3 0-1,-1 0 1,0 0-8,-1 0 0,3-5-27,2 1 1,-1-1 30,6 5 0,-1 0 24,1 0 1,-3-5 15,-7 0 1,-4 1 5,0 4 0,-5 0 25,5 0 1,-6 0 14,1 0 1,3 0-89,2 0 1,3 0 39,2 0 1,4 0-91,1 0 0,-1 0 81,-4 0 0,-1 4-96,1 1 1,-2 0 77,-3-5 1,-3 0-22,-7 0 0,1 0 42,-1 0 1,1 0 1,-1 0 1,-3 5 49,4-1 0,-9 1 14,9-5 1,-2 0-34,6 0 1,-3 5-18,3 0 0,2 1-114,-2-1 1,5-4 55,-5 4 1,0-2-22,-4 2-1,4-4 31,0 4 0,2 2-26,-2-3 0,3 1 37,7-5 1,-1 0 4,1 0 0,1 0 185,4 0 0,-7 0-120,6 0 0,-7 0 94,2 0 1,1 0-153,-5 0 1,3 5-10,2-1 0,6 1 17,3-5 0,5 5-112,4 0 1,-1 1 69,7-1 1,-12-4-31,2 4 0,-8-3 194,3-2 0,-5 1-140,5 4 0,1-3 264,3 2 0,0-2 1,-4-2 0,-3 0-6,-7 0 1,0 0-177,-5 0 0,-7 0 17,-6 0 0,-2 0-47,2 0 1,-3 0-201,-7 0 1,-5 0-1035,1 0 976,-1 0 0,-1-2-1734,-3-2 803,-4 2-517,-1-4 1633,-6 6 0,-8 0 0,-8 0 0</inkml:trace>
  <inkml:trace contextRef="#ctx0" brushRef="#br1">8090 14529 8500,'-19'0'-217,"0"0"0,0 0-518,5 0 670,0 0 1,5 0-184,-1 0 298,7 0 0,-8-1 144,6-4-106,0 3 1,7-9 9,3 6 0,-2 1 13,6 4 0,1 0-1,4 0 0,7 0 24,2 0 0,-2 3-36,-2 6 0,1 2 15,-1 13 0,-1 0 2,-9 4 0,2 5-161,-6 1 0,0-3 20,-5-7 0,0 1 44,0-6 0,0 5-91,0-5 0,-7-5-202,-2-5 1,-4-1-296,-1 2 0,0-4 68,0-6 502,-7 0 0,-1-6 0,-7-2 0</inkml:trace>
  <inkml:trace contextRef="#ctx0" brushRef="#br1">7891 14728 8398,'5'14'0,"0"1"0,6 0 0,-2 4 0,2-1 11,-1 5 1,2-5 68,-2 1 0,3 1 8,1-1 1,-6 0 105,-4-5 0,3-4 201,-2-1 232,6-5-218,-10 2-413,12-6 1,-4-2 191,10-2 1,0-6-343,10-9 0,-3-3-5,12-6 159,0-1 0,5-6 0,0-1 0</inkml:trace>
  <inkml:trace contextRef="#ctx0" brushRef="#br1">9071 14415 8406,'7'-14'0,"-4"6"293,6 4 0,6 2-94,3 2 0,6 11-128,-5 3 0,5 10 6,-5 0 0,-2 4-189,-7 5 0,1-1-29,-7 6 1,1-2 135,-5 2 0,-6-2-1,-4-2 1,-2-9 83,-2 3 1,-1-9-364,1 0 0,-5-5-12,0-4 1,0-4-85,5-6 0,5 0 154,-1 0 1,2-6-150,-1-4 0,-2-7 331,6-2 0,0 0-39,5 5 0,0 4 276,0 1-172,0 6 0,0-2 400,0 10 0,5 4-7,0 10 0,6-1 157,-2 5 0,4-5-204,1 1 0,2-5-27,3-5 1,4 2-251,11-6 1,4-8 143,9-11 0,2-8-533,3-12 0,3-2-1218,-3-7 1518,-3-6 0,8-1 0,-6-7 0,-2 0 0,0 0 0</inkml:trace>
  <inkml:trace contextRef="#ctx0" brushRef="#br1">22664 14558 8319,'-7'-8'-1570,"4"-3"1721,-6 6 0,-1 2-94,-4 8 0,0 2 184,-1 8 1,1 5-30,0 4 0,0 4-38,0 5 1,-1-3-98,1 4 0,1-1-109,4-5 1,1 4-273,3-8 1,4-4-21,-4-1-264,3-10 350,2-2 0,0-10 18,0-7 1,0 1 219,0-10 0,-1-2 0,-4 2 0,-1-4 0,-4 4 0,-7 0 0,3 4 164,-4 1 0,4 6-10,0 4 1,1 4 156,4 4 1,-2 6-80,6 9 1,0-2 249,5 7 0,0-5-205,0 4 1,7 0-116,2 0 1,8-4-214,2-9 1,7 1 61,-3-6 0,4-1-202,2-4 1,5-6 66,4-4 0,-1-2-127,1-2 0,0-1 251,4 1 0,1-6 0,-1-2 0</inkml:trace>
  <inkml:trace contextRef="#ctx0" brushRef="#br1">23886 14515 8338,'-6'14'-284,"-2"-3"-77,-6 3 1,0 4 433,-1 10 0,1 1 346,0-1 1,0 5-435,0 0 92,-1 1 0,7-8-142,4-2 0,-3 1-617,3-6 110,-1 0 424,5-11-103,0-1 1,0-18 250,0-4 0,-6-8 0,-2 1 0</inkml:trace>
  <inkml:trace contextRef="#ctx0" brushRef="#br1">23645 14686 8338,'-7'-8'-877,"1"8"657,-4 9 1,4 9 959,6 0 1,0 9-178,0 2 1,0-1-132,0 5 0,6-3-238,4-1 1,7-7-116,2-3 1,8-5 140,2-4 0,7-4-135,11-6 0,4-8-369,6-6 1,4-2 192,1-8 0,-2 1-162,-8-6 1,-3 1-1,-6-1 1</inkml:trace>
  <inkml:trace contextRef="#ctx0" brushRef="#br1">30611 14970 24575,'-55'-30'0,"0"1"0,1-1 0,-1 0 0,-7 0 0,-1 0 0,-1 3 0,1 7 0,-9 9 0,1 9 0,-4-1-2458,9-2 0,-2-1 1,-3 0-1,0 1 2399,8 1 1,-2 1-1,0 1 1,-1-1-1,1 1 59,0 0 0,0 0 0,0 1 0,-1 0 0,0 1 0,-2-1 0,-1 1 0,-1-1 0,0 2 0,0 0 0,-5 0 0,0 2 0,-1 0 0,1 0 0,0-1 0,2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24128 10549 8170,'-19'0'0,"0"0"0,0 0 283,5 0 1,4 6-81,1 3 1,6-1-330,-2 2 1,10-2-17,4 1 0,10-3-16,5-6 0,7 0 124,3 0 1,10-1 33,-1-4 0,10-3 279,4-6 0,9 0-407,-26 6 1,1 2 0,35-4 358,-33 5 0,-1 1 0,34-4 89,0-2 1,-5-1-131,5 6 1,-4 1-112,-27 3 1,0 2-1,33-1-59,2 0 1,-10 0 104,-4 0 0,-7 1-154,-2 4 0,-1-2 114,-3 7 1,0-7-16,-1 2 0,-3 1 178,-6-1 1,-7-1-155,-2-4 1,-4 0-178,-2 0 0,-6 0-138,-3 0 1,-8-4-1123,-1-1 1523,-7-6 0,9-3 1,-4-8-1</inkml:trace>
  <inkml:trace contextRef="#ctx0" brushRef="#br0">24142 14657 6788,'0'-8'1232,"0"2"-915,-6 12-144,4 2 0,1 6-58,5 1 1,7-6-103,-1 1 0,4-3 78,5 3 0,-1 1-110,5-6 1,1-1 104,4-4 1,7 0-4,3 0 0,9 0 150,6 0 1,8 0-55,5 0 1,2-4 45,-1-1 0,1 0 69,-7 5 0,18-5-391,-39 3 1,1 0 0,5-1 0,1 1 190,1 2 0,-1 0 0,-4 0 1,-1 0-42,39 0 1,-39-2-1,1-1-22,0 1 0,-1 0 0,3-1 0,0 1 64,1 2 1,-2 0 0,37-2-319,-40 0 0,-1-1 0,28 2 80,-7-4 1,-10 4 36,-9 1 0,-2 0 65,-12 0 0,2 0 57,-11 0 0,-5 0-968,-4 0 1264,-7 6-1222,3 2 1044,-6 6 0,7 0 1,1 0-1</inkml:trace>
  <inkml:trace contextRef="#ctx0" brushRef="#br0">9626 6213 8130,'-8'0'-138,"2"0"0,7-2 724,4-3 1,3 2-308,6-6 1,2-2-9,3-8 1,3-4-231,6-5 0,-1 1 8,-3 4 0,1 0-648,-6 4 227,6 4-389,-9 0-550,5 3 1311,-13 10 0,-2-4 0,-6 6 0</inkml:trace>
  <inkml:trace contextRef="#ctx0" brushRef="#br0">9768 5914 7609,'0'14'1051,"5"2"-600,0 3 1,4 3-2,-4 7 1,6 10-144,-2 4 0,-2 4-200,-3 0 1,-2 4-47,-2 6 0,0-2-280,0-3 1,-2-1-63,-2-4 0,2-4-337,-3 0 0,2-2-240,-2-8 0,4-2 114,-4-7 744,3-3 0,-4-7 0,-2 0 0</inkml:trace>
  <inkml:trace contextRef="#ctx0" brushRef="#br0">9882 6568 8130,'28'-35'0,"1"4"0,-1-7 0,-4 0 9,-1-5 1,-5 5 76,1 0 1,-5 7-121,-5-2 1,-2 9 234,-7 5-413,0 9 657,0 4-311,-7 25 1,6 5 120,-4 18 0,-1 1-160,1 0 1,0-2 200,5-3 0,0 3-134,0-3 0,0-4-140,0 0 1,7-11 57,2-4 1,2-3-216,-1-2 1,2-6-145,-2-3 1,2-4 134,3-1 1,-1 0-42,0 0 1,-4-7-1,-1-8 1,-1 0-419,1-9 0,3 5 111,-8-5 0,3 1 492,-3-6 0,-2 1 0,4-1 0</inkml:trace>
  <inkml:trace contextRef="#ctx0" brushRef="#br0">10251 6127 8122,'5'-14'0,"0"0"0,1-2 160,-1-3 1,1-1-40,4-4 0,2-1 467,-2 6 1,7-5-276,2 5 0,5-5-435,-5 5 0,6-1 38,-1 1 1,-2 3-288,2-3 0,-7 3 41,2 2 1,-3 5 170,-2-1 0,-6 5-501,-3-4 1,-4 4 659,-1-4 0,-12 6 0,-4-4 0</inkml:trace>
  <inkml:trace contextRef="#ctx0" brushRef="#br0">10408 5601 7309,'0'14'454,"1"5"292,4 0 0,-3 7-316,2-3 1,-2 6-139,-2 4 0,0-1 93,0 5-206,0 1 0,-6 5-141,-4 0 0,-2 1 144,-3 3 0,0 4-445,-4 6 0,8-2 197,-4-3 0,6 0-741,-1-9 1,-1 1 126,7-11 0,-1-6-747,5-8 1427,0-3 0,0-8 0,0-2 0</inkml:trace>
  <inkml:trace contextRef="#ctx0" brushRef="#br0">10379 6099 8122,'2'25'-370,"3"4"1,-2 7 102,6-3 1,-4 7 1077,5-3 0,-3 0-332,3 1 0,3-7-578,-4 2 1,4-4-68,1-5 0,0-4-29,0-6 1,-4-6-741,-1-3 693,-6-3 1,4-9-167,-7-2 0,0-5 408,0-5 0,-7-2 0,-2-3 0,-8-4 0,-2-1 0,4 1 0,6-5 0,6 4 0,-2 6 0,3-3 0,2 8 102,0-1 1,7 6 107,2 3 0,4 4 249,1 6 1,5 0-140,0 0 1,5 0-28,-5 0 0,4 0-75,-4 0 0,0 0-238,-4 0 1,-6 6 101,0 4 0,-5 4-29,0 5 0,-2 3-40,-2 7 0,-8 1-75,-6 3 1,-2 3 248,-8 7 1,1-5-118,-6 0 1,7-7 182,3 2 1,5-9-90,4-5 1,3-3-33,2-2-72,3-6 0,4-2-150,12-6 1,7-3-84,7-6 0,2-2-691,3-13 864,4 7 0,5-17 0,1 4 0</inkml:trace>
  <inkml:trace contextRef="#ctx0" brushRef="#br0">23573 2886 7856,'-7'0'658,"-6"0"-904,11 0 0,2 0-103,10 0 332,2 0 1,9-5 121,3 0 1,4-1-98,5 1 1,0 2-51,10-6 1,5 6 144,13-2 0,2-1-83,4 1 0,1-2-14,-7 3 1,1 1 25,-5-7 0,6 5-13,3-4 0,5 6-20,5-2 0,-3 3-223,3 2 0,-10 2 221,-4 3 1,1 1 15,-2 4 1,14 7 114,0-3 0,1 4-82,0-4 0,0 0 11,-5 0 1,3 0-44,-7 1 0,4-1-4,5 0 1,1 0-3,-37-6 0,1-2 1,-1-1-1,0 0 25,31 4 1,-1-4 53,-9 5 0,4-6-64,6 6 1,5-1 14,0 6 0,-7-3-28,-7-2 0,-10 7 4,-5-3 0,-2 5 37,-3 0 0,-4-1 6,0 5 0,0-4-8,5 5 1,-1-5-4,1 5 1,-2-7-22,-3 2 0,-3 1 10,-7-1 1,-1 0 143,-3-4 0,-1 0-96,-8 4 0,2-3 247,-7 3 0,-4-3-373,-1-2 1,1 0-147,-1 0 1,-1-4-574,-4-1 762,0-5 0,7-11 0,1-9 0</inkml:trace>
  <inkml:trace contextRef="#ctx0" brushRef="#br0">27540 3312 7830,'-27'0'0,"4"0"0,-3 0-308,7 0-7,0 0 7,5 0 168,6 0 231,2 0-16,25 0 1,0 0 47,19 0 1,1 0-100,9 0 0,2 0 20,7 0 0,0 0-39,0 0 0,1 0 36,4 0 1,4 5-327,10 0 0,2 8 297,-38-7 0,0 2 1,34 8-9,-3 7 1,-11 1 6,2 4 1,-8 7-137,-7 3 0,-1 0 130,6 5 1,0-4 409,5 8 1,-2-1-154,-2 2 1,-4 2-41,-7 7 1,-1-6-97,-3-4 1,2-7 48,-7-3 0,0 0-167,-5 1 0,-1-4 68,-3-5 0,3-1-235,-3 1 1,-4-6 70,-1 1 0,2-7 88,-2 2 0,1-6 0,-1 1 0,3 4 0</inkml:trace>
  <inkml:trace contextRef="#ctx0" brushRef="#br0">29659 4364 7757,'-8'7'-718,"1"1"1,7 6 497,0 0 0,7-1 247,2-4 0,9 4 103,1-4 1,6 4-83,-1 1 0,2 5 120,3 0 1,-1 8-75,1 1 0,-1 2 2,1 8 0,-7 2 25,-3 7 1,-5-1 187,-5 6 0,-2 5-303,-7 5 0,0 10 108,0-1 0,-7 4-32,-2-4 1,-4-2 211,-1-3 1,1-4-726,4-10 1,-2-4 49,6-10-366,0-4 747,18-18 0,-5-3 0,6-13 0,-6 0 0</inkml:trace>
  <inkml:trace contextRef="#ctx0" brushRef="#br0">30156 5161 7763,'0'14'-138,"0"0"1,0 7-284,0 2 0,0 6 531,0 4 0,-4 3-62,-1 7 0,0 1 121,5 3 1,6 1 19,4 9 0,-2-2-111,1 11 0,2-4 40,8 4 0,-6-10 96,6 0 1,-11-2-185,6 3 0,-5 0 30,1 0 1,1 0 51,-6-1 1,-2 0-15,-8-4 1,-3-3-195,-6-7 1,-8 1 9,-7 0 0,-5-2 3,-9-3 1,0 1-160,1-6 0,-1-6 242,0-8 0,2 0 0,3-1 0,5-1 0,3 2 0</inkml:trace>
  <inkml:trace contextRef="#ctx0" brushRef="#br0">9711 7250 7965,'2'15'1337,"2"-1"0,-2 3-832,3 7 1,-4 6-313,-1 13-24,0-1 1,-1 7-95,-4 3 0,-3 4-250,-6 0 1,1-5-51,4-4 1,-2-4-383,6-5 0,-4-3-482,4-7 316,0-6 773,5-1 0,0-13 0,0-2 0</inkml:trace>
  <inkml:trace contextRef="#ctx0" brushRef="#br0">9725 7748 8120,'16'0'0,"3"0"0,-3-6 160,3-4 1,3-2-74,2-3 1,1 1-500,-1 0 0,-4 0 34,-6-1 378,1-5 0,-1-2 0,0-7 0</inkml:trace>
  <inkml:trace contextRef="#ctx0" brushRef="#br0">9953 7293 8120,'9'14'-5,"1"0"0,-7 5 28,2 0 1,1 8 340,-1 2 1,0 1 495,-5 8 0,0-1-678,0 6 0,-5 3 71,0-3 1,-11 7-237,2-7 0,-3 1-151,2-6 0,1 1-341,0-5 0,1 4-9,4-5 0,3-6 484,6-9 0,-7-2 0,-1-2 0</inkml:trace>
  <inkml:trace contextRef="#ctx0" brushRef="#br0">10052 7819 8120,'15'0'-702,"-1"0"0,-5 5 522,1 0 1,-7 1 306,2-1-127,-4-4 0,6 5 0,0-6 0</inkml:trace>
  <inkml:trace contextRef="#ctx0" brushRef="#br0">10166 7549 7936,'10'-29'-2,"-1"1"1,1-5 80,4 0 1,5 0 178,0 4 1,0 1-287,-5-1 0,0 7 61,0 3 1,-1-1-711,-4 1 0,4 0-151,-3 5 315,-4-1 513,0 1 0,0 0 0,2 0 0</inkml:trace>
  <inkml:trace contextRef="#ctx0" brushRef="#br0">10337 7094 7981,'8'19'562,"-4"0"0,-2 11-276,-2-2 0,0 12-251,0 2 1,0 3 125,0 7 1,0 0-127,0 5 1,-5-5 101,0 0 0,1-11-507,4 2 0,0-10 248,0 0 1,0-3-534,0-1 1,0-7 185,0-3 1,0-4-492,0 0 960,0-7 0,0-2 0,0-19 0,0 4 0,0-10 0,1 3 0,4 2 0,-3 0 0,2-1 0,3 1 99,-3 0 1,6-5 231,-5 0 0,6-5 159,-2 5 1,4-6-169,1 1 1,0 2-19,0-1 1,2-1-150,3-5 1,-3 1 286,3 0-316,-3 6 123,-2 1-329,0 13 1,-6 10 53,-3 12 1,-4 8 110,-1 11 0,0 3 127,0 7 0,0 0-121,0-1 1,0 0 149,0-5 1,5 3-127,0-7 0,4-6-104,-4-8 1,6-5 134,-1-4 1,2-4-79,3-6 1,-1-8-77,0-6 1,0-8-198,0-12 0,5-5 5,0-13 0,5 0-134,-5-10 1,5 4-1208,-5 1 1267,0 0 1,1 0 0,2 0 0</inkml:trace>
  <inkml:trace contextRef="#ctx0" brushRef="#br0">11062 6795 8137,'-10'7'-182,"1"2"0,4 4 216,-4 1-17,6 13 0,-10-2 147,3 13 0,-2-5 239,-2 5 1,-1-6-366,1 1 1,0-3-277,0-2 0,1-4 161,4 0 1,2-7-246,7 2-576,-6-9 526,4-4 0,-2-8 372,8-2 0,4-4 0,6-6 0</inkml:trace>
  <inkml:trace contextRef="#ctx0" brushRef="#br0">11104 6980 8137,'15'-14'-8,"-3"0"55,-2 0 1,-2-1 507,-4 1 360,-2 6-846,4 2 0,-12 12 114,-3 4 1,-4 10-257,-1 9 1,-7 1 95,-3 8 1,2-7-117,-1 2 0,7 1-150,2-6 0,1 2-779,8-11-469,1 0 697,4-5 794,6-6 0,2-8 0,6-8 0</inkml:trace>
  <inkml:trace contextRef="#ctx0" brushRef="#br0">11104 7222 8137,'15'14'-12,"-6"5"53,1 0 0,-7 6 347,2-1 1,-4 4-119,-1 6 1,0-4-243,0 3 0,0-3 141,0-2 1,0-4-4,0 0-378,0-7-679,0 4 737,0-14 154,0-13 0,6-10 0,2-12 0</inkml:trace>
  <inkml:trace contextRef="#ctx0" brushRef="#br0">11289 6696 8137,'15'0'0,"-6"6"-398,1 4 1,-7 2 85,1 3 1,-2 0 929,-2 4 1,0 3-274,0 7 1,0-1-593,0 1 1,-6 1-84,-4 3 1,-2-3-27,-3 3 0,6-9 15,-1-5 207,1 3 1,-4-6 136,4 3-186,2-10 469,7-3-195,0-6 1,7-1 298,2-4 0,5-3-143,5-6 0,-1-2 0,6-3 1,-6-1-200,6-4 1,-6-1-123,0 6 1,-2-5 265,-1 5-22,-1 0-571,-6 11 1,-4 10 171,-8 12 1,-4 8-42,-6 11 1,-5 2 187,0 3 0,-5 3 61,5-3 0,0-2-19,5 2 0,0-12 98,-1-3 1,7-5-131,4-4 41,2-6 1,4-2-220,2-6 1,4-11 249,7-3 0,-1-10 0,0 2 0</inkml:trace>
  <inkml:trace contextRef="#ctx0" brushRef="#br0">11403 7122 8137,'-5'15'-352,"1"-1"0,-3 2 145,3 3 0,0 1 774,-5 4 1,4 4-218,-4 1 1,6-1-188,-2 5 1,-2-1 3,3 1 1,-1-4 9,5-1 1,2-1-229,2-8 0,-1-2 137,7-7 1,-1 1-163,6-7 0,-1 1 54,0-5 0,2-11-180,3-3 1,-3-10-108,3 0 1,-2-4-97,2-5 0,-3 3 93,3-3 0,-4-2-227,0 2 539,-1 0 0,0 4 0,0 1 0</inkml:trace>
  <inkml:trace contextRef="#ctx0" brushRef="#br0">11645 6994 8127,'6'-14'229,"2"0"-191,6 0 0,2-2 639,3-3 0,3-3-189,7-6 0,1-1-561,3 1 1,-3-1-123,3 1 1,-3-1-84,-2 1 1,-4 4-80,0 1 1,-8 4-1133,-2-5 1489,0 7 0,-6-4 0,6 7 0</inkml:trace>
  <inkml:trace contextRef="#ctx0" brushRef="#br0">12000 6568 8127,'0'14'0,"0"0"0,-1 5 354,-4 0 1,3 7-27,-2-3 0,-3 6 256,3 4 1,-6 5-138,5 9 0,-10-1-172,0 6 1,-8-3-102,-1 8 1,-3-8-282,-1 8 0,-1-8 134,1 3 0,-1-6-334,1 1 0,6-3-780,3-1 0,5-8 544,4-7 0,4-10 543,6-9 0,-7-12 0,0 1 0</inkml:trace>
  <inkml:trace contextRef="#ctx0" brushRef="#br0">11943 7037 8127,'15'14'-6,"-3"7"35,-2 3 0,1 2 218,-7 3 0,1 4 432,-5 0 0,5-1-919,0-9 1,-1 4 116,-4-3 1,0-3-925,0-2 505,0-10 218,0-3 0,0-7 117,0-4 1,0-9-66,0-10 0,0-3 272,0-1 0,0-1 0,0 1 0,0 1-72,0 3 1,5-1 71,0 6 0,6-5 274,-2 6 0,4-1-65,1 4 1,5 6 141,0-1 1,0 7-79,-5-2 0,1 4 987,-1 1-802,-6 0 1,-2 6 52,-6 4 0,0 7-222,0 2 0,-6 5-80,-4-5 1,-7 6-206,-2-1 0,0 3 99,5 1 0,1-6-82,4-3 0,-2-3 27,6-2 1,2-6-1378,7-3 1329,11-10 0,19-16 0,11-9 0</inkml:trace>
  <inkml:trace contextRef="#ctx0" brushRef="#br0">17502 7407 8308,'0'-8'469,"2"2"-184,3 6 0,3 1 61,6 4 0,6-2 28,4 6-408,3 1-1,1-2 145,7-2 0,2-4-80,5 3 1,-1-4 80,-3 4 0,-3-4-125,-7-1 0,-6 0 162,-3 0-278,-3-6 1,-8 3 226,-3-7 0,-10 3-38,-4-3 1,-12-1-322,-7 6 143,-7-6 2,-8 10 1,1-6-65,-1 7 0,2 0 262,3 0 1,5 0 354,9 0-1,-3 0 410,11 0-577,2 0-170,14 7 1,14-6-69,10 4 1,17-5-257,11-5 0,12-3-1787,11-6 1677,-2 0 0,-31 7 0,0 0 0,37-8 1</inkml:trace>
  <inkml:trace contextRef="#ctx0" brushRef="#br0">19081 7350 8279,'-37'0'-220,"4"0"-115,9 0 0,4 0 739,6 0 28,6 0-93,1 0 0,11-2 295,5-2 1,8-3-345,17-2 1,4-2-231,9 6 1,4-5-185,5 6 78,-5-1-30,-2-1 1,-8 4-7,-3-3 0,-5 4 125,-9 1-151,-4 0 1,-12 1 2,-3 4 0,-3-2 29,-2 7 1,-13-6 89,-6 6 1,-6-2 19,-4 1 1,-4 2 68,0-6-100,-7 6 0,6-9-173,-4 3 86,9-4 0,9-1 103,6 0-19,6 0 0,8 6 0,8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17957 6241,'43'0,"14"0,0 0,14-6,-5-4,-26 2,2-1,5-1,1 1,0-1,-1 1,-2 1,0 2,-2 1,-2 0,30-4,-6 1,-4-2,-9-1,-4 7,-10-1,-4 5,-11 0,-16 0,-30 6,-20 4,-11 2,7 2,-5 1,4-1,-5 0,1 0,-5 1,-5-1,-9-2,31-7,-1 0,-36 8,1-4,5 4,5 1,-4-1,4-4,-2 4,2-4,4-1,10 1,3-5,6 8,7-10,14 4,9-6,43 0,13 0,19 0,4 0,13-1,-39-2,0 1,1 1,-1-1,31-8,-30 6,0-1,2-2,0 0,3-1,1 1,-2 0,0 0,-4 0,0 0,30-7,-8 4,-11 1,-7 4,-8-5,-11 7,13-9,-21 10,2-4,-47 6,-15 0,-17 1,7 4,-5 1,-4 4,-11 3,32-9,0 1,-37 8,1 1,8 0,1 0,7-1,-1-4,2 4,2-5,7 0,14-2,21-6,67 0,-6 0,35 0,-13-6,-2-4,-27 4,3-2,7-1,1-1,0 2,0-1,2-3,0 0,-5 3,-1 1,-3-2,0 1,-1 1,1 0,-3 1,0 0,38-7,-2-1,-10 7,-4 4,-10 2,3 2,-11 0,-14 0,-11 6,-25 2,-19 11,-13 0,-8 0,-1-5,-4 1,-6-1,-5 0,1 0,-1 1,5-1,-1 2,-4 2,-10 0,30-7,-2 2,-1 0,-1 2,-4 1,0 1,6 0,1-1,3-2,0 1,0 1,1 1,1 0,0-1,-32 13,9-6,9-5,4 1,4-10,8 4,7-5,9-1,18 0,21-12,19 0,17-6,2 2,10-2,-1 1,5-4,5 0,-33 7,1 0,5-3,1 1,1 0,1 2,0 0,0 0,-2 0,-2 1,-5 1,-1 1,0-2,0 0,-1 4,-1 0,37-3,-6 5,-12-5,-7 1,-13-1,2 5,-17 0,3 6,-38 2,-18 6,-27 0,-6 1,0-1,-2 0,-8 0,1 2,0 3,-6-3,37-7,-1 1,0 0,-1 0,-1 0,0-1,1 3,1 0,0-3,1 1,-30 12,14-8,5 4,15-10,7 6,28 0,29 0,34-1,-23-8,2-1,3 0,-1-1,38-3,-36-3,1-1,0 0,-2-1,1-1,-1-1,32-7,-4-5,4 0,2-1,-3 1,-10 3,-8-3,-16 3,13 2,-29 0,2-1,-30 3,-16 2,-8 4,-20 6,-2 0,-18 0,-4 2,-5 2,1-2,4 3,-1-4,1-1,-4 0,-1 0,1-1,9-4,9-3,8-13,19-1,10-12,45 5,22 1,13 6,11 7,-3-4,8 0,-3 0,-2 5,0-5,0 0,0-1,0 1,-3 3,-6-3,-1 3,-10-4,0 4,-15 2,5-7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8000"/>
    </inkml:brush>
    <inkml:brush xml:id="br4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12498 1407 8033,'-14'-20'297,"6"4"0,3 2 419,10 9 0,1 7-280,4 7 1,1 4-346,-7 15 1,3 4 99,-3 11 1,-2 5-100,3 5 1,-4-3 110,-1 2 0,0-4-349,0 4 1,0-11-4,0 2 0,0-10-46,0 0 1,5-9-492,0-5 1,1-5-3,-1-5-46,-4-2 1,6-11 254,-7-5 1,0-4 478,0-15 0,6-4 0,2-10 0</inkml:trace>
  <inkml:trace contextRef="#ctx0" brushRef="#br0">12540 1479 8033,'7'-15'0,"-4"1"-179,6 0 1,1-2 105,4-3 0,0 3 521,1-3 0,-1-1-91,0 1 1,0 0-176,0 5 0,1 1-253,-1 4 165,0-4 0,0 11-158,1-2 1,-6 2 74,0 2 0,-4 2 81,5 2 0,-7 11-10,2 8 1,-4 10-44,-1 5 1,0 5-22,0 4 0,0 2 14,0 3 1,2 2-294,3-6 0,-4 2 111,4-7 1,1 3-332,-1-9 0,1-2 179,-1-2 1,-3-7-140,2-3 1,-2-10 116,-2 1 0,-2-4 324,-2-1 0,-11-2 0,-7-7 0</inkml:trace>
  <inkml:trace contextRef="#ctx0" brushRef="#br0">12612 1777 8033,'14'-5'0,"0"1"0,2-7-528,3 1 0,-3 2 214,3-1 0,-4 1-119,0-2 433,-8 4 0,6 6 0,-5 0 0</inkml:trace>
  <inkml:trace contextRef="#ctx0" brushRef="#br0">12640 1919 8033,'-14'29'0,"4"-6"-100,1 1 1,6-11 290,-2 1-31,3-3 0,9-3 67,2-3 1,4-10-455,1-5 0,2-4 158,3-5 0,-3 2 69,3-7 0,3 0 0,0-4 0</inkml:trace>
  <inkml:trace contextRef="#ctx0" brushRef="#br0">12882 1649 8033,'20'-14'0,"-2"0"96,5-1 1,1-5 162,4-4 0,1-3-323,-1-1 0,1 0-157,-1-1 0,-6 5-214,-3 1 1,-5 8 177,-4-3 257,-4 5 0,1-8 0,1 7 0</inkml:trace>
  <inkml:trace contextRef="#ctx0" brushRef="#br0">13081 1237 8033,'14'5'0,"0"-1"0,-4 9-123,-1 1 0,-1 8 118,2 11 1,1 5 320,-7 10 0,3 4-128,-3 9 1,-2 0-45,3 5 0,-4-6-108,-1 1 0,0 3-102,0-3 1,0 1 0,0-5 0,-1-8 122,-4-7 1,3-7-150,-2-11 0,0-4 78,0-5 0,1-8 270,-7-2 1,1-11-200,-6-8 0,0-8-60,-4-12 1,3 3 124,-3-7 0,3 2-86,2-2 1,0 3-173,-1 6 1,8 3 48,2 2 1,3 3-240,2 7 0,8 5 52,6-1 1,7 5 273,7-4 0,1-1 0,-1-4 0</inkml:trace>
  <inkml:trace contextRef="#ctx0" brushRef="#br0">13408 1265 6230,'14'5'679,"0"0"0,0 6-1199,1-2 0,-1-2 253,0-3 1,0 3 266,1-3 0,-1 7 0,0-3 0,0 7 0</inkml:trace>
  <inkml:trace contextRef="#ctx0" brushRef="#br0">13436 1493 8149,'5'19'-755,"0"0"0,-1 0 453,-4-5 1,0 6 452,0 4 1,0 4 71,0 6 0,0-3 26,0 7 1,0-5-59,0 5 0,-4-6-194,-1 1 0,0 2-117,5-2 1,0-1-329,0-9 1,5-2 192,0-7 0,6-6 255,-2-3 0,-2-16 0,-1-5 0</inkml:trace>
  <inkml:trace contextRef="#ctx0" brushRef="#br0">13678 1294 8149,'14'-8'0,"5"-10"-755,0 4 0,5-3 453,-5 3 1,4-5 301,-4 0 0,5 0 0,-5 5 0,0-1 0,-5 1 0,0 1-220,1 4 230,-1 3 111,0 6 0,-6 12-106,-3 7 1,-4 7 33,-1 2 1,0 2-19,0 3 1,0 5 150,0 9 0,5 4-34,0 6 1,4 3-78,-4-3 1,6 9-329,-2-4 1,-1-5 265,2-1 0,-5-3-186,4-1 1,-6 1 122,2-5 0,-3-6 20,-2-4 1,-7-8-9,-2-1 0,-4-7 0,-1-8 1,0-1-31,-1-4 0,-3-2 72,-1-7 0,-2-13 160,2-6 1,3-8-161,-3-6 0,2-5 0,-2-9 0,-3-17 0,-7-8 0</inkml:trace>
  <inkml:trace contextRef="#ctx0" brushRef="#br0">13678 1379 8049,'0'14'-724,"0"0"1,0 5 433,0 0 1,0 11 289,0-1 0,-2 4 0,-2 0 0,0-1 0,-5 6 0,6-7 0,-2 2 0,-1-3 0,1-1 0,-4-7 0,4-3 0,-6-3 0,8-4 0,-7-2 0,7-5 0,-2-10 0,2-5 0,-2-9 0,4-3 0,-4-6 0,3-5 0,2-1 0,7-5 0,2 1 0,4-3 0,1-2 0,2 7 0,3 3 0,-3 4 0,3 6 0,-4 2 0,0 7 0,-1 6 0,0 3 0,0 5 27,0 5 1,1 3 243,-1 6 0,-5 7-163,1 2 1,-7 9-87,2 1 0,-2 2 66,2-2 0,-4-1-439,4 6 0,-3-7 179,-2 2 0,0-4 36,0-5 1,-5 1 135,0-6 0,-4 0 0,4-5 0,-13 0 0,3 0 0</inkml:trace>
  <inkml:trace contextRef="#ctx0" brushRef="#br0">13692 1663 8049,'14'-4'-941,"1"-1"1,-1-1 940,0 1 0,-5 3 0,1-3 0,-2 2 0,1-1 0,-2 2 0,-7-4 0,-2 7 0,-3 4 0,-3 3 0,-6 6 0,-2 0 0,-3 1 0,4 0 0,-4 4 0,3-1 0,2 5 0,6-5 0,3 1 0,3-4-14,2 0 1,7-7 159,2-4 0,10-2-279,5-2 0,3-6 67,1-4 66,1-3 0,5-7 0,3-2 0</inkml:trace>
  <inkml:trace contextRef="#ctx0" brushRef="#br0">14303 1123 8008,'-9'6'86,"0"4"0,4 3 233,-5 1 1,1 11-273,-5 3 0,-1 6 115,1-1 0,0-3-348,0 3 1,-4-3 102,4-2 0,-2-1-281,12-3 0,-3-5-354,3-10 718,2 4 0,-11-11 0,5 4 0</inkml:trace>
  <inkml:trace contextRef="#ctx0" brushRef="#br0">14403 1194 8008,'28'-22'-327,"-4"2"-172,0 5 0,-7 1 740,2 0 1,-5 4 91,-4 1-431,3 6 1,-12-2 71,4 10 0,-7 3-427,-7 6 1,-1 2 452,-9 3 0,-3 3 0,0 6 0</inkml:trace>
  <inkml:trace contextRef="#ctx0" brushRef="#br0">14275 1336 8008,'13'10'-288,"-4"-1"1,4-4 126,-4 5 1,-1 4 756,2 5 0,-7 6-180,2-1 1,-4 7-462,-1 2 1,0 1 42,0-6 1,-1 0-130,-4 1 0,3-5-68,-2-1 1,2-5-413,2 1 52,-6-4 122,4-7 71,-4-1 0,6-20 366,0-6 0,0-6 0,0-4 0,4-5 0,1-4 0,6-2 0,-1 2 0,1-1-18,-2 6 1,4-1 80,-4 6 0,4 6-25,1 3 0,5 3 181,0 2 0,0 1 347,-5 4 1,1 2-216,-1 7 1,-5 0-29,1 0 1,-6 7-104,6 2 0,-7 10-355,2 5 1,-4 3-438,-1 1 0,-1 2 357,-4 3 0,2-3-129,-7 4 0,1-4 8,-5-2 336,6 0 0,-11 1 0,3-1 0</inkml:trace>
  <inkml:trace contextRef="#ctx0" brushRef="#br0">14360 1550 8008,'7'-15'0,"2"1"0,4 5 0,1-1 0,0 5 0,0-4 0,1 4 233,-1-4 0,-5 6 30,1-2-445,-1 3-395,-1 2 461,-1 0 0,-9 7-58,-3 2 1,-3 8 75,-6 2 0,-6 11-103,-4-1 1,2 2 71,-2-2 1,5-2 185,-5-4 1,9 3-15,0-7-20,1 0-23,13-11 0,1-2 0,9-6 0,4-6 27,1-4 1,5 2-25,0-1 0,1 1 62,-1-2 0,-8-1-61,4 6 0,-9 1 186,3 4-108,-5 0 1,2 1 146,-6 4 0,-6 3-21,-4 6 0,-3 5-119,-1 0 0,-5 2 21,0-2 0,-4 1-5,4 4 0,-2-4-110,2-5 0,5-1 177,0 0-265,0 0 34,12-6 0,-3-3-185,10-10 1,3-3 109,6-6 1,5-5-58,0 0 0,6 0 17,-1 5 1,1 0 85,-1-1 1,1 6 139,-6 0 0,5 1-128,-5-2 1,0 4 282,-5 6 146,0 0-19,0 0 0,-6 11-32,-3 3 0,-10 5-123,-4 0 0,-9 3-286,-1 7 1,-6 1 155,2 3 0,-9-2-326,-1 7 0,-5-6 138,5 1 1,-2-5-177,2-4 1,4-5-37,1-9 351,-1-4 0,7-6 0,-6 0 0</inkml:trace>
  <inkml:trace contextRef="#ctx0" brushRef="#br0">14303 1948 8008,'29'6'0,"-1"0"87,1 4 0,-6 2 714,1-2 0,-5 1-252,5-2 1,-5 4-689,4-3 1,1 1 144,5-2 1,-1-3-7,0-6 0,7 0 0,2 0 0</inkml:trace>
  <inkml:trace contextRef="#ctx0" brushRef="#br0">14886 1066 7639,'-7'7'-103,"0"2"867,7 10 1,0 3-395,0 7 0,-1 4 0,-3 1-46,0 3 0,-1-4-684,5 5 1,0-5 243,0 5 0,0-8-560,0-2 1,0-1 219,0-8 1,-6 5-15,-4-5 1,-2-5-133,-3-4 602,1-1 0,-6-1 0,-3-2 0</inkml:trace>
  <inkml:trace contextRef="#ctx0" brushRef="#br0">14687 1422 7948,'29'-22'-127,"-1"-4"51,1 7 1,1 0 112,3 5 1,-3 5 132,3-1 1,-5 2-153,-4-1 1,1 2 118,-6 7 0,-4 0-101,-6 0 1,-6 7 111,2 2 1,-3-1-122,-2 2 1,-2 1 15,-3 8 1,-3-4-165,-6 4 0,5 2 10,-1-2 0,2 0 116,-1-5-309,3 0 243,6 1 0,1-8-14,4-2 1,7-5 33,7-5 0,5-2-63,-5-8 0,5 1-50,-5 0 1,0 4-7,-5 1-3,0-1-19,-6-4 128,-2 6 1,-12 8-27,-3 10 0,-12 4-18,-7 5 1,-2 0 14,-8 9 0,0-2 156,-5 7 0,5-3 15,0-2 1,2-1 115,-2-3 1,10-4 3,9-5 1,4-1-127,6 0 0,3-5 138,6 1 0,12-7-13,7 2 1,13-8-209,6-2 0,3-6 77,1 1 0,1-2-307,0-2 1,-7-5-6,-3 0 0,-3 1 2,-1 9 0,-12-2-529,-3 6 763,-9 0 0,8-1 0,-5-2 0</inkml:trace>
  <inkml:trace contextRef="#ctx0" brushRef="#br0">14958 1550 7948,'7'14'0,"4"6"72,-6 4 0,0 3 218,-5 1 1,2 2 109,2 4 0,-2-4-258,3 3 0,-4-3 93,-1-2 1,0 1-224,0-1 1,0-1 75,0-3 0,0 1-336,0-6 1,0-5 156,0-5-449,0-5 0,-1 0 63,-4-8 1,2-4-142,-7-6 1,2-5 328,-1 0 1,-4-5 288,4 5 0,1-5 0,-2 5 0,1 0 0,-4 10-78,4-1 78,-4 7 0,5 3 218,-6 10 0,5 2-50,-1 3 1,1 4 14,-6-1 0,1 1-230,0-4 0,1-1 103,4 0 0,1-6-56,3-3 0,4 3 0,-6 0 0</inkml:trace>
  <inkml:trace contextRef="#ctx0" brushRef="#br0">14986 1805 7948,'19'0'0,"0"0"0,0 0 460,-5 0 0,0 0-79,0 0 0,1 5-520,-1 0-13,0 6 1,0-8-160,1 7 1,-6-7 310,1 2 0,-1 2 0,5 1 0</inkml:trace>
  <inkml:trace contextRef="#ctx0" brushRef="#br0">15370 1123 8045,'0'-14'338,"0"6"-222,0 2 1,-2 18 24,-3 7 1,-2 2-697,-8 2 0,1-4 212,0 5 1,0-6 55,0 0 0,1-2 194,3-2 1,-2 1-61,2-1 139,4-6 0,-2 0-312,3-4 647,4-2 0,-4 4-219,10-6 0,3-4 425,6-1 0,6-5-274,4 6 1,3-7-9,1 1 1,2-3-81,4-1 1,0 0-202,4 0 1,-1 0-306,-4-1 1,-10 3 56,1 2-724,-6-2 586,-11 10 422,0-4 0,-14 12 0,0 2 0</inkml:trace>
  <inkml:trace contextRef="#ctx0" brushRef="#br0">15356 1379 8040,'0'14'0,"0"2"0,0 3 0,0 3 513,0 7 0,-5-1-73,0 0 1,-4 7 11,4 3 1,-6 2-404,1-3 0,2 3 51,-1-7 1,4 5-129,-4-5 1,4 0 117,-4-4 0,5-1-840,0 1 0,-3-1 191,3 1 559,-1-1 0,-1-6 0,-2-1 0</inkml:trace>
  <inkml:trace contextRef="#ctx0" brushRef="#br0">15427 1507 8040,'42'-36'0,"-5"1"-122,-4 6 0,-5 7-203,-4 3 0,-3 4 351,-7 0-65,0 1 0,-6 5-511,-3-1 238,-4 7 312,-1-3 0,-6-1 0,-2-1 0</inkml:trace>
  <inkml:trace contextRef="#ctx0" brushRef="#br0">15498 1279 8040,'0'15'0,"0"5"-56,0 4 1,0 3 276,0 1 0,-5 2 272,0 3 1,-1-1-398,1 6 1,4-11-376,-4 1 0,-1-9 52,1 0 1,0-3 49,5-2-714,0-6 401,0-2 490,6-25 0,2 2 0,7-18 0</inkml:trace>
  <inkml:trace contextRef="#ctx0" brushRef="#br0">15654 1294 8027,'0'14'396,"0"0"0,-1 4-3,-4 5 0,-3 2 18,-6 13 1,0-4-418,-1 3 1,-4-5 53,0 1 1,-1-3 130,1-1 1,5-2 20,-1-4 1,1-2-1200,5-7 0,1-5 43,-2 1 4,7-7 491,-3 3 233,6-6 294,0 0-145,6 0 1,2-1 221,6-4 1,1-3-59,-1-6 0,6 0-12,4 0 1,-2-2-9,2-3 0,-2 1-138,2-5 0,1 5 185,-6-1-29,0 4 144,-5 0 1,-6 9-86,-3 6 0,-4 11 276,-1 8 0,-6 8-138,-4 1 1,-2 1 199,-2 4 0,-1-1-120,1 1 1,0-3-260,0 3 0,-5-2-14,0 3 0,-5-4-121,5 3 0,-5-8-696,6-1 0,-3-7 410,2 2 0,3-5-628,-3-4 0,-1-4 948,1-6 0,-7 0 0,4 0 0</inkml:trace>
  <inkml:trace contextRef="#ctx0" brushRef="#br0">15484 1862 8004,'28'0'0,"5"7"163,0 2 1,1-1-133,-6 2 0,0-6 242,1 6 0,1-6 18,3 6-291,-3-7 0,5 10 0,-7-5 0</inkml:trace>
  <inkml:trace contextRef="#ctx0" brushRef="#br0">12754 2474 8091,'0'-8'-102,"0"1"1,4 20 534,1 6 1,5 2-428,-6 2 0,1 3 143,-5 7 1,0-3-384,0 3 1,0-3-108,0-2 0,0-4-479,0 0 820,-6-7 0,-2 4 0,-6-7 0</inkml:trace>
  <inkml:trace contextRef="#ctx0" brushRef="#br0">12569 2772 8066,'0'14'-31,"0"7"0,0 6-47,0 6 0,0 6 313,0-1 0,2-1-79,2 1-52,-2-7-221,4 10 0,-6-15 156,0 2-386,0-9 70,0 1-234,0-12 163,0-1-194,0-20 293,0 4 124,6-18 0,-4 5 125,3-7 0,3 1 0,1-1 0,4 1 0,1-1 0,5 1 0,0 0 0,11-1 0,-2 1 0,10 6 134,0 3 1,-1 4 441,0 6-367,-5-4 323,3 12 1,-7-6-187,1 7 1,-12 7-88,-3 2 1,-9 4-33,0 1 1,-10 5-226,-4 0 0,-6 6 92,-4-1 0,-8 1-484,-6-1 1,0-2-47,5-3 0,-1-5-258,1 0 0,1-1 694,3-8 0,-3 0 0,5-5 0</inkml:trace>
  <inkml:trace contextRef="#ctx0" brushRef="#br0">12683 2971 8066,'8'7'-66,"-2"0"21,-6 8 0,0-1 361,0 0 1,0 7-47,0 2 1,-6 6-235,-4 4 0,-3 2 87,-1 3 0,5-2-283,-1-3 1,2-8 99,-1 4 1,-2-10-550,6 0-68,0-10 144,5-2 1,7-15-27,2-7 559,4-5 0,7-15 0,2-1 0</inkml:trace>
  <inkml:trace contextRef="#ctx0" brushRef="#br0">12825 3099 8047,'27'-8'-978,"-4"4"514,-2 2 539,-7 2 1,-6 2 433,-3 2 0,-5 9-230,-5 6 1,-3 5-41,-6-5 1,-5 6-358,0-2 1,-5 4 96,5 2 1,-3-2-119,8-4 0,-3-2 97,7-7 1,4-4-377,1-1 243,-3-6 0,8 2-44,0-10 0,7-3 62,7-6 129,0 6-51,0-4 0,0 8 414,1-5-238,-1 6 1,-2-2 169,-2 10 0,-4 3-65,-6 6 0,0 6 239,0 4 0,0 3-74,0 1 0,0-4 8,0 0 0,0-5-130,0 4 1,7-5-114,2 1 63,4-10-585,1 4 0,2-12 201,3 4 126,-4-16-640,12-5 0,-5-14 347,7-3 1,-1-3 355,1-7 0,-1-12 0,1-4 0</inkml:trace>
  <inkml:trace contextRef="#ctx0" brushRef="#br0">13294 2758 8017,'10'0'-138,"-1"0"1,0 0-527,6 0 275,-7 0 1005,4 0-347,-4 0-195,0 0 21,5 0-738,-12 0 1,6 6 642,-7 4 0,0 2 0,-7 3 0,-1-1 0</inkml:trace>
  <inkml:trace contextRef="#ctx0" brushRef="#br0">13322 3014 8017,'0'16'0,"0"3"0,0-2 552,0 7-210,0-7-127,0 16 0,0-9 21,0 9 0,0 2 106,0-2-714,0 0 250,0 2-1,0-5-115,0 5 0,0-7 10,0 1 295,0-7-1183,0-2 1116,0-6 0,0 1 0,0-1 0</inkml:trace>
  <inkml:trace contextRef="#ctx0" brushRef="#br0">13649 2715 8017,'23'-36'0,"-3"1"0,-6 13-35,1 2 1,-1 5 88,0 1 0,-5 6-16,1 4 0,-5 2 53,4 2-16,-6 6-68,4 2 0,-7 13 75,0 2-28,0 4 295,6 8-269,-4 1-16,4 1-385,0 10 394,-4-9-3,10 17-886,-10-4 910,4 6-28,1 0 5,-6 6-1313,6 1 1311,-1 8 0,-5-8 37,6 0-993,-7-8 935,0 1 1,0-11 230,0-3 1,-2-12-67,-3-2 1,-1-7 633,-3-8-794,-4-6 0,0-2 84,-6-6 1,-1-8-363,1-6 0,2-2 61,-7-7 0,0-1-418,-4-4 582,-1-7 0,1-8 0,-1-7 0</inkml:trace>
  <inkml:trace contextRef="#ctx0" brushRef="#br0">13450 2985 7952,'8'15'0,"-1"5"0,-7-4 0,0 11 350,0-3 0,-2 2-52,-3 3 1,2 4-71,-6 0 1,4 0-356,-5-4 0,7-6 135,-1 1-187,-4-6 1,6 2 72,-3-6-555,4-6 0,1-5 120,0-12 541,0-7 0,0-12 0,0-1 0</inkml:trace>
  <inkml:trace contextRef="#ctx0" brushRef="#br0">13493 3057 7952,'22'-23'0,"-1"3"0,-7 7 270,0 4 173,0 2-5,1 7 1,-3 2-124,-2 3 0,1 9-113,-6 10 1,-1 3-390,-4 1 0,0 0 190,0 1 1,5 4-304,0 0 0,-1 2 253,-4-2 0,0-6-849,0 6 0,0-11 896,0 7 0,-12-4 0,-4 3 0</inkml:trace>
  <inkml:trace contextRef="#ctx0" brushRef="#br0">13479 3156 7952,'14'-6'0,"2"4"-264,3-3 227,-3-2 1,4 5 233,-6-3-739,1 4 483,-8 1 0,0 1-435,-7 4 368,0 3 1,-3 11 141,-7 0 1,1 6 102,-10-1 1,3 3 164,2 1 0,0 0 54,-1 1 0,3-5-126,2-1 0,-1-1 312,6 2 1,2-3-131,8-7 1,4-6-512,10-4 1,4-4 32,5-4 84,7-4 0,7-13 0,9-1 0</inkml:trace>
  <inkml:trace contextRef="#ctx0" brushRef="#br0">14147 2488 8254,'10'6'-140,"-1"4"1,-6 9 597,2 4 0,-3 6-151,-2 4 1,-4 3-611,-5 7 0,-2-2 126,-13-3 0,5-3-73,-5-7 1,7-1 150,-2-3 1,3-4-69,2-6 0,1 1-137,4-1-422,-4-6 466,12 4 1,-6-16 259,7-1 0,4-6-83,5-3 1,2-7 82,13-3 0,1-2 5,8-3 1,4 1-6,5-1 0,6 1 0,-1-1 0,-1 2 0,-8 4 0,-3-4 0,-7 5 0</inkml:trace>
  <inkml:trace contextRef="#ctx0" brushRef="#br0">14119 2829 7896,'8'0'-368,"4"0"1,-5 6 387,2 4 0,2 4 687,-6 5 1,0 3-366,-5 7 0,0 1-346,0 3 1,0-8-191,0 3 0,0-4 131,0 0 0,0-4-694,0-5 394,0-1 68,0-6 0,4-4-11,1-8 1,0-4 35,-5-6 0,4-5 270,1 0 0,2-7 0,-3 3 0,-1 1-49,7-2 0,-1 0 49,6-4 0,4 4 203,0 0 1,-1 7-85,-3-2 1,4 5 497,0 4-388,0 4 1,-7 8 202,-2 2 0,1 4-195,-7 7 1,1 3-183,-5 1 0,-6 7-186,-4-3 0,-2-1 88,-2 2 0,-7-5-139,-3 5 0,2-7 73,-1 2 0,4-3-88,-5-2 0,7-6-88,-2-3-178,3-4 261,2-1 0,7-6 98,7-3 0,2-2 220,7 1 1,5-3-74,5 4 1,2 3 92,-2 1 1,-3 3-69,3 2 296,3 0 0,-8 7-2,0 2 1,-6 4 14,-8 1 1,-1 6-65,-4 4 0,2-2-59,-7 2 0,-4 0-307,-5 4 1,-5 1 85,5-1 1,-6 0-69,1 1 1,-1-7 22,1-3 0,4-3-547,6-2 271,-1-6-173,8-2 1,2-9 97,10-6 0,4-3-13,10-11 0,8-1 54,6-4 0,5 1 152,-5 3 1,5-1 169,-5 6 0,5-5 0,-5 5 0,-1 2-40,-8 7 1,1 4 39,-6 6 0,-5 0 462,-5 0 1,-5 11-37,0 3 1,-2 12 123,-2 2 0,-11 5-226,-3 5 1,-5 2 10,0-7 1,-3 5-300,-7-5 0,1 2 117,-1-2 0,-4-5-606,0 1 0,0-3 262,4-7 1,3-4-633,2-6 0,-1-6 70,6 2 753,0-3 0,-2-15 0,-1-3 0</inkml:trace>
  <inkml:trace contextRef="#ctx0" brushRef="#br0">14218 3455 7896,'37'0'0,"2"4"55,-6 1 1,5 5 97,-5-6 1,5 6-178,-5-5 1,1 4 86,-6-4-63,7-1 0,-5-4 0,4 0 0</inkml:trace>
  <inkml:trace contextRef="#ctx0" brushRef="#br0">14958 2616 7959,'-2'20'0,"-3"4"0,4 3 113,-4 1 0,2 1-27,-2-1-75,-3 7 591,-6-5 1,0 5 39,-1-7-1245,1-6 446,0 5 0,0-10 29,0 7-482,-1-6 418,1 2 0,0-7-651,0-4 843,-1-2 0,1-1 0,0 2 0</inkml:trace>
  <inkml:trace contextRef="#ctx0" brushRef="#br0">14687 2985 7959,'15'-19'-565,"-1"1"1,6-1 303,4 4 588,3-5-1,1 4-236,1-4 154,-1-1 0,1 5-37,-1-3 1,1 3-248,-1 2 0,-6 2 93,-3 2 0,-3-1 338,-2 6-335,-6 1 1,-2 5-5,-6 4 0,-3 8 4,-6 5 0,-2 8-139,-13-3 1,0 4-114,-4 2 1,-5-1 85,-1 1 0,6-1-119,4 0 0,2-5 40,-2-4 0,9-4-222,5 0 158,7-1 95,-3 0 18,6-6 346,6-2-42,2-6-141,0 0 203,-2 0-172,-6 0 1,-6 0 111,-4 0 0,-2 2-79,-3 2 0,6 0 117,-1 5-72,1-6 1,0 5 97,-1-3-36,7-3 1,-2 4-97,10-6 1,3 5 122,6-1 1,5 1-65,0-5 1,11-2-174,-2-2 1,9-4 19,-4-6 0,6-1 36,-1 1 1,-3-2-524,-2-3 0,-3 4 219,-1-4 0,-7 8-1036,-3 1 472,-10 7 828,-2-3 0,-7 6 0,-13 6 0,-3 2 0</inkml:trace>
  <inkml:trace contextRef="#ctx0" brushRef="#br0">14972 3042 7959,'8'7'0,"3"1"-310,-7 6 1,1 6 440,-5 4 0,2 8 475,2 1 0,-2 6-300,3-1 0,-4 3-70,-1 2 1,0-7-165,0-3 1,0 2 102,0-2 0,0-4-166,0-6 1,-1-5-152,-4 1-140,3-3 0,-5-4-3,2-2 0,2-6-311,-7-8 0,2-11-165,-1-8 1,-2-4 760,6-2 0,-12-5 0,1-3 0</inkml:trace>
  <inkml:trace contextRef="#ctx0" brushRef="#br0">14844 3213 7931,'-10'6'315,"1"4"0,-1 9-201,-4 4 0,1-1 79,4 2 1,-4-5-156,4 5 1,1-7-147,-2 2 1,6-3-774,-6-2 665,7-6 216,-3-2 0,6 1 0,0 1 0</inkml:trace>
  <inkml:trace contextRef="#ctx0" brushRef="#br0">15057 3298 7931,'22'0'218,"3"0"83,-6 0 0,2 2-338,-2 3 0,1-4 58,4 4-21,3 3 0,-5-7 0,7 6 0</inkml:trace>
  <inkml:trace contextRef="#ctx0" brushRef="#br0">15540 2474 7890,'0'9'383,"0"1"1,5 1-1,0 6 246,-2 2 1,-3 6-742,-5-1 1,2 8 83,-6 1 1,-2 0-683,-8-5 0,3-1 380,-3-3 0,3-4-23,2-5 0,0-3 131,-1-2 1,1 1 91,0-6 0,5-1 123,-1-4 0,7-1-115,-2-4 1,5 2 405,5-7 1,9 1-126,10-5 1,3-2 114,1-3 0,5 2-46,0-7 0,5 5-314,-4-5 0,-1 7-126,-5-2 0,-6 3-255,-3 2 0,-3 6-65,-2 3 532,-6 4 0,-2-6 0,-6-1 0</inkml:trace>
  <inkml:trace contextRef="#ctx0" brushRef="#br0">15484 2886 7890,'0'22'0,"0"5"28,0-5 1,-5 8-24,0 3-2,0 4 607,-1-1 24,4 5-210,-10 2-906,10 1 371,-10-2 0,8 0 42,-5-5 1,1-2-131,-1-2 0,-4-4-433,3-6 1,3 0 112,-3-4 519,1-10 0,-6 10 0,1-11 0</inkml:trace>
  <inkml:trace contextRef="#ctx0" brushRef="#br0">15512 3057 7890,'28'-23'-237,"1"-2"197,-1 6 1,-4-5 347,0 6 1,-5-1-108,4 4 1,-10 1-249,1 0 1,-3 0-1230,3 0 900,-6 6 1,-1 0 375,-7 3 0,0 3 0,0-4 0</inkml:trace>
  <inkml:trace contextRef="#ctx0" brushRef="#br0">15668 2744 7890,'0'14'-88,"0"0"1,0 2 66,0 3 62,-6 3 868,4 7-347,-10-1-332,4 0 0,-2 6-157,1-1 1,1 0-33,-1-5 0,-2-6-382,6-3-216,0-3 0,5-6 300,0-1 1,2-7-250,2-2 0,4-7 189,7-7 1,-3-2 316,-2-3 0,5 2 0,-5-7 0,6 5 0,-7-4 0,4 5 0,1-1 0,0 5 0,0 5 0,-4-2-335,-1 6 344,-5 0 1,2 7 601,-6 2 0,0 4-247,0 7 0,-6 4 5,-4-1 1,-3 3-108,-1-2 0,0-2-80,0 7 0,0-2-325,-1 2 1,1-4 152,0-5 1,1-1-605,4 0 280,-4 0-93,12-6 1,1-2 144,9-6 1,-1 0 25,1 0 1,1-1 104,4-4 0,0 2 122,1-6 0,-1 5 157,0 0 0,0-3-89,0 3 0,1-1 243,-1 5 1,0 0-119,0 0 0,-4 1 61,-1 4 1,-6 3-26,2 6 1,-5 5 64,-5 0 0,-2 6-89,-8-1 0,1 5-213,0 4 0,-2-3-177,-3 3 1,2-3-56,-7-2 1,2-6-423,-2-3 1,-1-3 98,6-2 572,0 1 0,-1-1 0,-3 0 0</inkml:trace>
  <inkml:trace contextRef="#ctx0" brushRef="#br0">15612 3327 7890,'22'0'0,"8"0"0,-7 0 0,12 6 388,-6 3 1,7-1-102,-3 2 0,8-2-247,2 1 0,-1 4-40,6-4 0,-10 4 0,-4 1 0</inkml:trace>
  <inkml:trace contextRef="#ctx0" brushRef="#br0">12782 4336 8034,'0'-14'-278,"0"0"-258,0-1 681,0 7 0,2 2 416,3 6 1,-4 3-155,4 7 0,3 2-140,1 17 0,2-2-153,-1 11 0,1 0 106,-6 4 0,1-1-461,-1-3 0,-4 0 203,4-10 1,-4 3-1120,-1-13 323,7 1 358,-6-11 0,6-5 110,-7-12 1,-2-7 111,-3-12 1,4-5 253,-4-1 0,3-10 0,2 2 0,0-4 0,0 3 0,0 0 0,0 1 0,7 1 0,2 3 0,10 3 4,5 7 1,3 6 88,1 3 0,5 4 427,1 6 0,-1 3-191,-5 6 0,-1 7-54,-3 8 0,-4 0 2,-5 9 0,-3 1-313,-2 9 1,-4-4 79,-6 3 1,0 3-143,0 2 1,-6-2-61,-4 2 0,-4-1-42,-5 1 1,2-4-301,-7-5 0,0-2 197,-4-4 0,-1-2 71,1-7 0,-2-6 232,-3-3 0,3 3 0,-5-1 0</inkml:trace>
  <inkml:trace contextRef="#ctx0" brushRef="#br0">12811 4578 8020,'14'-21'-325,"0"-3"0,7 2 270,2-1 0,4 5 27,2-1 0,4 4 198,0 0 1,0 1-150,-4 0 1,-7 4 179,-3 1-312,-4 6 67,-7-4 76,-1 7 0,-15 7-289,-6 2 0,-9 4 113,-10 1 1,2 5-101,-7 0 1,1 5 54,-1-5 1,-1 4 262,6-4 1,6 0-117,8-5 0,5 1 158,4-1 1,4-5 20,6 1 1,2-7 175,2 2 1,6-4-55,9-1 0,9 0-97,10 0 0,8-1-275,1-4 1,1-1 151,-6-4 0,-1-1-303,-3 6 0,-9 1-22,-10 4 116,-3 0 1,-9 1-12,-2 4 0,-14 3 46,-6 6 1,-10 0 87,-3 1 0,-7 4-46,-8-1 0,1 6 188,-1-5 0,0 0-91,1-5 1,4 1 153,0-1 1,13 0-47,1 0 1,7-4 252,2-1-134,7-6 0,5 4 145,13-7 0,2-5-138,17 0 0,2-6-92,12 2 1,6-2-326,3 1 0,-1-3 120,1 4 1,-6-4-111,1-1 1,-9 5-184,-5-1 1,-9 7-181,-5-2 1,-10 5 531,-4 5 0,-3 3 0,-2 6 0</inkml:trace>
  <inkml:trace contextRef="#ctx0" brushRef="#br0">12839 4777 7997,'6'14'-359,"-4"5"285,3 0 0,-4 11 636,-1-2 1,0 10-121,0 0 0,0 2-363,0-2 1,-1 1-23,-4-6 0,3 0-105,-2-4-481,2-7 328,2-2-129,0-12 1,0-8 148,0-9 0,6-12-126,4-7 1,2-2-80,3-8 1,1 0 58,2-5 1,-2 5 326,3 1 0,-3 5 0,-2 4 0,0 7 0</inkml:trace>
  <inkml:trace contextRef="#ctx0" brushRef="#br0">13010 4848 7997,'12'-2'-124,"-2"7"1,-4 9 156,-6 10 1,0 1 330,0 13 0,0 2-63,0 7 0,0-8-74,0 4 0,0-3-84,0 2 1,0-1-96,0-3 0,-1 2-205,-4-7 0,2-2 149,-7-7 1,1 1-30,-6-6 0,6-4-33,-1-6 0,-1-6-371,-8 2 1,4-5 89,-4-5 0,3-7-47,2-7 0,1-8 112,4-2 0,-2-1 78,6-8 1,0 5 123,5-5 1,2 0 83,2-4 0,4 5 10,6 4 1,1 8-102,-1 1 0,5 12 374,0-3 1,5 11 248,-6-1-263,1 3 0,-6 4-67,-3 3 0,-4 4 76,-6 10 0,-6-1-154,-4 5 1,-3-5 9,-1 1 1,0 0-107,0-5 0,0 3 45,-1-7 1,1-4-297,0-1 22,6-4 0,2-7-98,6-4 1,3-4 63,6-5 1,7-1-100,13-4 0,-1-3 109,0 3 0,2 4 72,4 1 0,-4 5 191,3 4 1,-3-1-114,-2 6 0,-1 1 298,-3 4 1,-4 1 97,-5 4 0,-3 3 113,-2 6 0,-4 2-93,-6 3 0,-2-3 52,-2 3 1,-4 3-196,-6 1 0,-1-2 19,1-2 0,-2 2-491,-3-3 1,2 0 183,-7-9 0,7 2-576,-2-6 1,2 0 162,-2-5 1,4-2 31,1-2 1,2-1 470,7-9 0,0 3 0,5-8 0,6 3 0,4 2 0,7-1 0,2 1 0,7 6-137,-3 3 1,4 4 117,2 1 1,-1 1 403,0 4 1,-4 3-204,0 6 1,-2 5-130,2 0 0,1 0-53,-6-5 0,6 1 0,-3-1 0</inkml:trace>
  <inkml:trace contextRef="#ctx0" brushRef="#br0">13820 4336 7937,'-6'14'0,"-4"0"0,-2 1 352,-3-1 0,1 6 7,0 4 0,-7 9 63,-2 5 1,-4-1-471,-2 0 0,-5 1 135,-4 5 0,3-2 133,2-3 0,4-3 0,6-7 1,4-6-2299,9-3 1449,-2-3 1,10-10 628,-3-6 0,10-12 0,3-10 0</inkml:trace>
  <inkml:trace contextRef="#ctx0" brushRef="#br0">13649 4677 7937,'15'14'-420,"-1"2"294,0 3 0,-6 3 701,-3 7 1,-4 5-89,-1 4 0,0 3-80,0 2 0,-4-5-424,-1 0 0,-5-6 86,6 1 0,-6-3-482,5-2 0,1-6 73,4-3-488,-7-3 0,6-7 828,-4 1 0,-3-7 0,0 3 0</inkml:trace>
  <inkml:trace contextRef="#ctx0" brushRef="#br0">13763 4890 7937,'37'-20'0,"-3"3"-198,-5-7 0,-2 5-289,-4-5 1,4 5 501,-3-4 1,3 5-6,1-1 1,-7 3-320,-7 2 0,-1 5 309,-9-1 0,1 7 0,-11-10 0,-2 6 0</inkml:trace>
  <inkml:trace contextRef="#ctx0" brushRef="#br0">13934 4464 7937,'0'20'-26,"0"4"0,0 3 53,0 1 1,-2 7 317,-2 3 0,0 5 407,-5 4 1,4-1-492,-4 6 1,1-1-28,-2 1 0,-1 1-619,6-5 1,1-1 277,4-4 0,0-8-390,0-7 0,1-7-57,4-12 1,-2-3 553,7-6 0,-1-12 0,5-4 0</inkml:trace>
  <inkml:trace contextRef="#ctx0" brushRef="#br0">13962 4791 7937,'0'20'0,"0"3"585,0 5 1,0 7-103,0 3 0,2 3-68,3 1 1,1-1-182,3-3 0,7-4-182,-6-11 1,10-2 125,-6-7 1,5-6-286,0-3 0,-1-5-165,5-5 0,-5-5-186,1-9 1,-3-3-515,-2-6 0,-2-5 409,-2 0 0,-4-5-315,-6 4 878,0-5 0,-12 3 0,-4-7 0</inkml:trace>
  <inkml:trace contextRef="#ctx0" brushRef="#br0">14033 4436 7937,'8'14'478,"5"0"182,-4 0 0,4 0-179,1 1 1,2 2-989,3-3 0,2 4 507,2-9 0,10 4 0,-3 1 0</inkml:trace>
  <inkml:trace contextRef="#ctx0" brushRef="#br0">14915 4279 7908,'-8'0'1366,"-5"0"-1120,12 0 1,-6 2-102,7 2 1,-1 4-128,-4 7 0,-8 0 132,-5 4 1,-9 3-11,-2 7 0,-1 6-280,-8 3 1,2-2 40,-2 2 1,-1-2-314,5 2 0,1 2 222,5-7 1,1-2-367,3-7 1,2-3 106,3-7 1,8 0-466,-3 0 914,9 0 0,-1-6 0,6-1 0</inkml:trace>
  <inkml:trace contextRef="#ctx0" brushRef="#br0">14687 4663 7908,'10'0'108,"-1"0"0,-1 2 285,2 2 0,1 4-58,-7 6 1,1 9-119,-5 5 1,0 2-122,0 8 0,0-5 135,0 5 0,-5-2-191,1 2 0,-1 2 17,5-7 0,2-5-115,2-4 1,-1-7-871,7 2 1,-5-9 927,4-5 0,-6 2 0,4 1 0</inkml:trace>
  <inkml:trace contextRef="#ctx0" brushRef="#br0">14801 4791 7908,'36'-6'0,"1"-2"-446,-4-6 0,-1-5 54,5 0 0,-5-5 725,1 5 0,-3 0-329,-1 5 0,-7-5-349,-3 0 0,-8 5 345,-2 4 0,-6 1 0,4-6 0,-14 8 0,0 0 0</inkml:trace>
  <inkml:trace contextRef="#ctx0" brushRef="#br0">15043 4464 7908,'0'16'-109,"0"3"1,0-2 108,0 7 1,0 6 573,0 8 1,0 3-160,0 1 1,-5 1-134,0 0 1,-4 4 43,4 0 1,0 7 142,5-2 1,2 2-161,3-2 1,3-9-79,6-10 0,2-5-167,3-4 0,-2-10 97,7-9 1,1-5-133,8-5 1,-1-9 51,6-10 0,-5-9-113,5-5 0,-7-3-91,2-1 0,-9-1-177,-5 0 0,-5 7-268,-4 3 1,-5 0 240,-10 4 1,-5-2-707,-9 7 1,-7-3 31,-8-1 1001,-5-1 0,-4-6 0,-7-1 0</inkml:trace>
  <inkml:trace contextRef="#ctx0" brushRef="#br0">12540 1123 8053,'-22'-22'-21,"2"-3"185,6 6 0,4-2 2,1 2 0,-1 5 80,-4 0 1,-5 1-194,0 8 0,-8 1 134,-1 4 0,-1 0-172,-4 0 0,-2 1 46,2 4 0,2 5 120,7 8 1,-3 5-64,3 5 0,4 7 15,1 3 0,-2 3-37,2 1 1,-1 7 53,1 3 1,5 4-314,-1 1 1,3-2 240,7-3 0,0-3-166,5-6 1,7-2 5,2-3 0,9 1 106,0-6 0,8 0 11,-3-4 0,4 4-3,2 0 1,-1 2 4,1-2 1,-1 4 4,0 5 0,-1-1-134,-3-3 0,-3 2 241,-7-7 1,-6 6-184,-4-1 0,-10 2 49,-8-2 1,-3 3 5,-12-3 1,4 3-56,-8 1 1,-2 6-93,2-1 0,-7 0 30,2-4 0,-3-5 83,-1 0 0,-1-13-2,0-1 0,2-7-16,3-2 1,0-8 55,10-2 0,3-3-101,10-2 135,1 0 1,8 0-119,6 0 0,8 1 50,11 4 0,3 8 43,6 6 1,1 6-42,-1-1 0,1 10 137,-1 9 1,-6 6-130,-3 8 1,-3 11-120,-2 3 0,-9-29 0,-2 1 218,0-1 0,-1 1 0,1 5 0,0-1 69,0 0 0,-1 1 0,1 8 0,-1 2-31,-2 1 1,0 0 0,0 4-1,0 1-251,0-5 1,0 0-1,-3 3 1,1 1 323,-1-1 1,1-1 0,-1-4 0,1 0-27,2-3 1,0 1-1,3-2 1,1 0-171,0-3 1,1-1 0,1-1-1,1-1 159,0-6 1,0-2 0,7 37-307,0-9 0,5-6 233,0-9 0,0-4 100,-4-10 1,3-10-308,1-9 0,7-5 631,-3-4 1,6-4-1539,4-6 0,10-3 119,9-7 894,3-5 0,7-19 0,-1 1 0,1 0 0</inkml:trace>
  <inkml:trace contextRef="#ctx0" brushRef="#br0">16322 1564 8204,'0'-8'224,"0"2"0,2 7-226,3 4 1,-2 1 43,6 4 0,-1 2-716,2-2 1,1-2 673,-6 1 0,6 1 0,-4 4 0</inkml:trace>
  <inkml:trace contextRef="#ctx0" brushRef="#br0">16266 1820 8104,'0'8'-104,"0"4"1,6-10 276,3 3 1,4-4 2,1-1-176,7 0 0,1 0 0,6 0 0</inkml:trace>
  <inkml:trace contextRef="#ctx0" brushRef="#br0">16465 3156 8339,'-8'0'754,"1"0"0,7 6 0,0 4-305,0 2 0,7 3-384,2-1 0,5 0-738,5 0 0,-1-4 326,5-1 0,-4-1-1491,5 2 1838,-7 2 0,-2-4 0,-9 6 0</inkml:trace>
  <inkml:trace contextRef="#ctx0" brushRef="#br0">16408 3597 8294,'14'0'-53,"0"0"1,0 0 129,1 0 0,-1 0 30,0 0 1,0 1-1346,0 4 1238,-6 3 0,5 6 0,-5 0 0</inkml:trace>
  <inkml:trace contextRef="#ctx0" brushRef="#br0">16038 4763 7849,'5'9'-544,"0"0"1,1-2 636,-1 7 1,-2-3-94,6 8 0,-6-3 0,4-2 0</inkml:trace>
  <inkml:trace contextRef="#ctx0" brushRef="#br0">16010 5075 8070,'14'-6'-44,"0"4"44,0-2 0,0 2 0,1 2 0,4 2 227,0 2 0,4 4-227,-4 6 0,0 7 0,-5 1 0</inkml:trace>
  <inkml:trace contextRef="#ctx0" brushRef="#br0">16976 896 8097,'0'-15'-286,"0"6"-72,0-1 1,0 6 1054,0-6-33,0 7-709,0-3 1,0 7 125,0 4 0,0-2 35,0 7 1,0 4 33,0 5 0,0 1 18,0-1 1,-1 4-157,-4 5 1,4-4 107,-4-1 0,2-1-223,-2 2 1,2 1 45,-7-6 1,7 0-267,-2-4 205,4-1 0,-1-2-1010,-3-2 481,4-4 171,-5-6 1,1-6 475,0-4 0,0-2 0,5-2 0</inkml:trace>
  <inkml:trace contextRef="#ctx0" brushRef="#br0">16934 1009 8097,'5'-9'-442,"-1"-1"0,7 1 391,-1-5 1,2 1 761,3 4-523,-1-4 0,0 11-27,0-2 0,-4 2-46,-1 2 1,-6 2 29,2 2 1,-3 4-105,-2 6 1,-7 7 103,-2 3 0,-4 3-348,-1 1 0,-5-4-56,0-1 1,5 0-73,4 0 0,3-1-203,-3-3 0,2-5 64,3 1 470,4-1 0,-5-6 0,6 6 0</inkml:trace>
  <inkml:trace contextRef="#ctx0" brushRef="#br0">17076 1336 8097,'0'-9'0,"0"-1"0,0-1-244,0-8 1,5 4 97,-1-4 0,7-2-21,-1 2 1,1-1-236,-2 1 0,4 3 402,-3-3 0,-2 8 0,1 1 0,-6 1 0,3-5 0</inkml:trace>
  <inkml:trace contextRef="#ctx0" brushRef="#br0">17119 1237 8097,'-5'20'-374,"0"4"1,-4-2 186,4 2 0,-1-5 436,1 5 1,3-6-88,-2 6 1,2-6-432,2 0 1,-5-2 97,0-1 1,-1-6-479,1 0 649,4-5 0,-12 2 0,5-6 0</inkml:trace>
  <inkml:trace contextRef="#ctx0" brushRef="#br0">16962 1223 8121,'0'22'379,"0"5"-321,0-4 1,0 4 147,0 2 1,-5 7-34,1 7 1,-6-1 62,6 6 0,-6-9-254,5-1 0,-4-2 66,4 2 0,0-3-136,5-7 1,-4-5 105,-1-5 0,0-6-203,5-3 1,0-4-248,0 4 351,6-6 1,2 4 13,7-7 1,-6 0 53,1 0 0,-1-7-187,5-2 1,5-7 94,0-8 0,5-1-393,-5-13 0,4-3-337,-4-11 540,0 0 1,2-18 0,1 6 0</inkml:trace>
  <inkml:trace contextRef="#ctx0" brushRef="#br0">17204 725 8097,'8'0'-419,"-2"2"803,-6 2 1,5 6-54,0 9 0,-1 4-322,-4 11 0,0 0 80,0 4 1,0 3-167,0-3 0,-1 2 52,-4-2 1,2 1-135,-7-6 1,2 1 24,-1-6 1,-4-4 17,4-1 0,3-10-269,1 1 193,3-9 0,2 0-42,0-10 1,2-9 73,3-10 1,4-3-113,10-1 1,2-7 82,2-3 1,4 2 188,-3-2 0,1 6 0,-1-1 0,1 5 0,-6 4 0,2 3 136,-3 7 1,-6 6-90,2 4 0,-5 4 471,1 4 1,-4 11-193,-6 8 0,0 6 138,0 4 1,-2 3-132,-2 7 0,-4-1-119,-6 1 1,4 0-105,1-1 0,4-1-294,-5-3 0,7-3-469,-1-6-1,2-3 364,2-2 1,-5-8 289,0-7 0,1-5 0,4 2 0</inkml:trace>
  <inkml:trace contextRef="#ctx0" brushRef="#br0">17218 1223 8097,'19'-2'-137,"0"-3"1,2 2 139,-2-6 1,-4 1-110,4-2 1,2-1 155,-2 6 136,0-6-416,-5 10 218,-6-5-121,-2 6 0,-7 11 103,-4 3 1,-8 8-80,-6-3 1,-6 9 72,1-4 0,2 6 60,-2-6 1,9 1-86,0-1 0,3 1 245,7-6 0,0-5-91,5-4 1,7-7-69,2 1 1,4-4-306,1-4 1,5-9 113,0-6 0,0-6 166,-5 1 0,0 4 0,1-1 0</inkml:trace>
  <inkml:trace contextRef="#ctx0" brushRef="#br0">17275 1237 8097,'-14'6'0,"1"2"243,4 6 1,-2 5-8,6 0 0,0 6 118,5-1 0,0 9-127,0 5 1,2 3-1,2 2 0,0 0-82,5-1 0,1-4 51,4 0 0,5-8-109,0-1 0,4-7 129,-4-8 0,7-6-426,-3-4 1,-1-4 97,2-4 0,-2-10-360,2-10 0,-2-9-335,-3-5 0,-3-5 413,3-4 1,-8 2-358,-2-2 1,-6 3 750,2 1 0,-3 1 0,-2-1 0</inkml:trace>
  <inkml:trace contextRef="#ctx0" brushRef="#br0">17574 1080 8097,'14'0'0,"0"-4"-298,0-1 0,2-6 119,3 1 1,3-4 441,7-5 1,-1 3-61,0-2 1,-1 2-342,-3 1 0,-5 6-181,-10 0-4,4 5 1,-13 4 83,0 10 1,-8 9 152,-11 5 1,-5 2-51,-9 3 0,3 1 136,-3 3 0,8-3 9,1 3 0,11-8-64,-1-1 1,5-6 758,-1 0-260,4-2-203,6-8 0,8-2-136,6-6 1,2-1 17,8-4 0,4-9-354,5-10 1,0 2 78,-4-2 1,-2 5 151,-4-4 0,4-1 0,-5-4 0</inkml:trace>
  <inkml:trace contextRef="#ctx0" brushRef="#br0">17787 1180 8097,'0'22'-567,"1"5"397,4-3 1,-3 2 987,2 3 1,3 4-224,-2 0 0,-1 11-286,-4-1 0,0 3-224,0-3 0,0-1 110,0 1 1,0-5-380,0 0 0,0-7-27,0 2 0,0-9-616,0-5 622,0-3 1,0-10-131,0-6 0,0-8-364,0-11 0,-1-4 0,-4-10 699,3-4 0,-10-12 0,4-1 0</inkml:trace>
  <inkml:trace contextRef="#ctx0" brushRef="#br0">17702 1279 8097,'-7'15'304,"4"0"-68,-6 4 0,-1 4-157,-4 5 1,0 0 113,-1 1 1,1 4-336,0 0 0,1-1 136,4-9 1,1 1-435,3-10 1,4 4-149,-4-9 279,3-2 0,2-3 309,0-8 0,7-17 0,1-9 0</inkml:trace>
  <inkml:trace contextRef="#ctx0" brushRef="#br0">17773 1322 8097,'28'0'-171,"-4"0"-42,-1 0 0,-5 2 799,1 2 0,-3 6-124,-2 9 1,-5-3-682,1 3 1,-6-4 32,6 0-1018,-7-1 587,10 0 617,-12-6 0,6-8 0,-7-8 0</inkml:trace>
  <inkml:trace contextRef="#ctx0" brushRef="#br0">17986 967 8097,'8'0'775,"-2"6"-487,-6 4 0,0 2-307,0 2 0,-1 7 154,-4 3 0,-3-2-134,-6 1 1,-2 0-8,-3 0 1,3 2-108,-3-6 0,5-4-172,4-6 1,-1-4 27,7 4-304,-1-5 350,5 2 1,11-12 96,3-4 0,10-4-4,0-5 1,-2 1 59,1-5 1,1 5 9,5-1 0,-7 8 14,-3 2 1,1-1 174,-1-4 1,0 6 53,-5 4 45,0 2-186,1 2 0,-7 6-178,-4 4 0,-4 4 109,-4 5 0,-4-2 15,-7 7 0,1 0 0,0 4 0</inkml:trace>
  <inkml:trace contextRef="#ctx0" brushRef="#br0">17972 1422 8097,'14'0'0,"-5"-7"20,1-2 1,-1-4 70,6-1 0,0-2-222,4-3 0,-3 3 111,3-3 0,-3 4 183,-2 0 0,-4 6 143,-1 0-716,-6 5 1,3 4 216,-6 10 1,-6 4 14,-3 5 0,-4 3 240,-1 7 0,0 4-97,-1 0 1,1 2 297,0-2 1,1-8-84,4 4 1,3-11 35,6 1-134,0-9 0,6-5-196,3-10 0,4-5 142,1-9 1,5-3-530,0-6 0,0-4 158,-5 4 1,-1-2 83,-4 11 1,2 0 258,-6 5 0,0 6 0,-5 3 80,0 10 1,-6 11-15,-4 12 1,-3 7 635,-1 8 0,2-2-277,2-4 1,-1 3 279,6-7 1,-4 5-328,4-5 0,0-6-203,5-8 1,2-3-156,3-2 1,3-6 97,6-3 0,0-12-614,0-7 1,5-11 257,0-8 0,0-8-733,-5-2 1,2-1 395,3-8 0,-8 0 575,3-5 0,-3 0 0,4 0 0</inkml:trace>
  <inkml:trace contextRef="#ctx0" brushRef="#br0">18412 782 8060,'7'-8'0,"-4"2"102,6 6 1,-5 6 262,0 3 0,-2 10-426,-2 5 1,-5 5 91,0 4 1,-6 1-242,2 4 1,-4 2 132,-1-7 1,0 0-436,0-4 1,4-2 238,1-4 0,4-2-88,-5-7 1,7-5 268,-2 1 16,4-7 1,2-1 233,4-7 1,5-11 186,9 2 0,-2-5-68,7 0 0,4-3-34,5-7 1,1 1-119,-6 0 1,4-1 41,-4 1 0,4-1-465,-9 1 1,-2 6-356,-2 3 653,-10 3 0,4 2 0,-5 0 0</inkml:trace>
  <inkml:trace contextRef="#ctx0" brushRef="#br0">18455 1152 8060,'-14'28'-72,"6"-1"-5,3-3 0,4 2 357,1-2 1,0-2 239,0 2 0,0-2-255,0 2 0,0 3-4,0-4 1,0 4-328,0 2 1,-2-1 98,-3 0 0,2-4-475,-6 0 1,4-2 14,-5 2 0,3-2-181,-3-3 0,-3-4 147,4 4 1,1-3 460,-1-2 0,-1-6 0,-4-1 0</inkml:trace>
  <inkml:trace contextRef="#ctx0" brushRef="#br0">18484 1308 8060,'28'-29'0,"0"1"0,1 0-29,-1-1 1,-6 2 172,-3 4 0,-3 4 362,-2 9-45,-6-2-481,-1 10 1,-14 4 1,-2 12 1,-5 2 13,-5 7 1,1 1-123,-5 4 1,0 1 79,0-1 0,-3 1-88,7-1 0,5-6 11,5-3 0,6-3-295,-2-2 249,3-6 1,10-3-51,6-10 0,2-3 38,8-6 0,-5-5 40,5 0 1,-7 0 117,2 5 1,-2 0-85,2-1 1,-3 1 205,3 0 1,-8 6-40,-1 3 226,-7 4 0,3 2-119,-6 4 0,0 5 204,0 9 0,-5 4-54,1 10 0,-8 4 100,3 5 0,3 1-71,1 0 1,-1 4-102,1 1 0,0-6-298,5-4 1,0-6 102,0 1 1,2-9-206,2-6 0,0-3 29,5-6 33,-6 4-7,4-12 0,-7-1 36,0-9 0,-2-4-130,-3-1 0,-4 5 49,-10-1 1,1 1-264,-5-6 0,-3 3 148,-7 2 0,3-2-294,-3 2 1,-2-7 553,2-2 0,0-6 0,5 2 0</inkml:trace>
  <inkml:trace contextRef="#ctx0" brushRef="#br0">19010 1180 8022,'-8'0'0,"0"0"-4,3 0 0,3 3 174,-2 7 0,2-1 274,2 10 0,-5 5-197,1 4 0,-1 1-18,5 4 0,0 2-153,0-2 1,0 1 91,0 0 1,0-9-505,0 3 1,0-9 215,0 0-929,0-3 234,0-2 349,0-6 0,-2-8 20,-2-9 1,2-9 445,-3-1 0,4-11 0,1 2 0,0-10 0,0 0 0,6 2 0,3-2 0,6 6 0,4-1 0,0-2 0,9 2 0,-7 2-106,7 7 1,-3-1 105,4 6 0,-7 0 454,-3 4-7,-3 8-183,-2 0 1,-6 18-53,-4 4 1,-2 8-32,-2 1 0,0 7-7,0 3 0,-5 0-326,1 0 1,-3-4-144,3 3 1,2-5-182,-3-4 0,2 3 476,-2-4 0,-3-2 0,-6 0 0</inkml:trace>
  <inkml:trace contextRef="#ctx0" brushRef="#br0">19038 1422 8022,'14'-13'0,"0"4"0,1-4-596,-1 3 0,0-2 158,0-2 1,-1 4 1232,-4 1-579,4 5-344,-5-2 1,0 8 209,-3 2 0,-9 6-130,0 9 1,-7 3 352,1 6 0,-7 7-113,-2 3 0,1-3 74,9-2 0,-2-3-49,6-2 1,0-5-204,5-4 1,2-8-78,3-2 1,4-6-249,10 2 0,-1-15-346,5-4 657,1-9 0,4-6 0,1-7 0</inkml:trace>
  <inkml:trace contextRef="#ctx0" brushRef="#br0">19251 1322 8022,'19'-8'645,"0"-6"0,5-2-682,-5-7 1,6-1 111,-1-5 0,1 1-726,-1 0 1,1-1 231,-6 1 0,0 6-287,-5 3 706,-6 3 0,-2-5 0,-6-1 0</inkml:trace>
  <inkml:trace contextRef="#ctx0" brushRef="#br0">19436 1052 8022,'10'11'0,"-1"3"0,-4 10-153,4 0 0,-6 4 156,2 5 0,-3 0 247,-2 10 1,0-7-64,0 12 1,0-2-122,0 6 1,0 1-7,0-5 0,-2-2-144,-3-8 0,2 1-40,-6-6 0,4-4 122,-4-6 0,4-10-98,-5 1 1,6-9 63,-6 0 1,2-5-25,-1-5 1,-4-3 58,4-6 1,2-7 106,3-2 1,-3-4-34,3-2 1,-1-1 146,5-3 0,5 3-168,-1-3 0,7-2 12,-1 2 0,4 5-483,5 4 0,-2 2 88,7-2 331,-7 4 0,4-1 0,-7-1 0</inkml:trace>
  <inkml:trace contextRef="#ctx0" brushRef="#br0">19649 1066 8018,'7'-8'0,"-4"-3"-82,6 7 0,1-6-203,4 5 1,0 1 57,0 4 0,-4 0 54,-1 0 0,-4 0-355,5 0 528,-7 6 0,3 2 0,-6 6 0</inkml:trace>
  <inkml:trace contextRef="#ctx0" brushRef="#br0">19735 1208 8018,'0'15'-387,"0"-1"1,0 0 969,0 0 1,0 2-149,0 3 0,0-2-93,0 7 1,0 0-272,0 4 1,0 1-262,0-1 1,-5 1-215,0-1 0,-4 0 244,4 1 0,-5-5-512,6-1 0,-3-5 672,3 1 0,2-4 0,-4 0 0</inkml:trace>
  <inkml:trace contextRef="#ctx0" brushRef="#br0">19962 1038 8008,'14'-29'0,"1"1"52,-1-1 0,0 1 171,0 0 0,5-4-68,0 4 0,2-2 328,-2 11-411,-4 6 0,6 7 117,-7 6 1,-4 1-387,-1 4 0,-6 11 159,2 12 0,-8 7-52,-2 8 1,0 4 68,5 0 0,-4 7 49,-1-2 0,0 8 130,5 2 1,0-1-100,0-4 0,2 5-118,3 0 0,-4-1 161,4-4 1,1-11 60,-1-4 1,0-8-54,-5-1 1,0-9-175,0-6 0,-2-2-70,-3-2 1,-3-4-170,-6-1 1,0-5 68,0 0 0,-5-7 73,0-2 0,-5-10-417,5 0 1,-4-10-39,4-3 616,0-7 0,-2-14 0,-1-2 0</inkml:trace>
  <inkml:trace contextRef="#ctx0" brushRef="#br0">19848 1095 7992,'7'14'0,"-1"5"215,4 0 1,-4 1-30,-6-1 0,0 5 253,0 9 0,0-3-209,0 3 1,0 2-299,0-2 1,0 0-24,0-4 1,0-1 107,0 1 1,0-2-1330,0-4 737,0-2-78,0-13 1,0-4 319,0-8 0,0-6 333,0-9 0,0-4 0,0-11 0,0 3 0,0-7 0,1 5 0,4-5 0,3 6 0,6-1 0,0 5-27,1 4 0,-1-1 70,0 6 0,2 4 368,3 6 0,-3 6-147,3-2 1,-4 4 199,0 1 1,-6 6-99,1 3 1,-2 4-134,1 1 0,-3 7-244,-6 2 0,0 0 76,0 0 1,-6 1-595,-3 4 1,1 1 319,-2-1 1,1 1 208,-6-1 0,-5 1 0,-2-1 0</inkml:trace>
  <inkml:trace contextRef="#ctx0" brushRef="#br0">19991 1379 7550,'14'-14'-945,"0"0"767,0-1 1,-1 6 115,-4-1 146,4 7 0,-11-2-75,2 10 0,-2-2 97,-2 7 0,-6-1-86,-4 6 0,-1 0 373,2 4 1,-4-1-116,3 5 1,3-5 44,-3 1 1,7-3 418,-2-2 288,4 0-912,1-6 1,1-2 76,4-6 0,4-1-1579,10-4 1384,-3-3 0,11-13 0,-5-1 0</inkml:trace>
  <inkml:trace contextRef="#ctx0" brushRef="#br0">21697 1166 7917,'-15'0'0,"1"0"97,0 0 1,0 0 143,0 0 0,-1 1 0,0 4 58,-4 5 0,1 4-101,-5 5 1,5-2-116,-1 7 0,-1-1 131,1 6 0,0 6 5,5 3 0,4 3-63,1 1 1,5 1 2,0 0 0,8-2-227,6-3 0,4-10 87,5-9 0,3-5-174,7-4 1,4-4 76,0-6 1,7-8 17,-3-6 0,-2-13-89,-2-11 0,-7-5-94,-3-4 0,-5 3 74,1-4 1,-4-1 95,0 2 1,-7 1 120,-4 8 1,-2 0-71,-2 10 0,-2-2 45,-2 11 0,-6 2-19,-9 7 0,-1 4 66,-4 6 1,-1 0-214,6 0-293,0 6-370,11 2 0,5 2 806,12-1 0,7-6 0,12 4 0</inkml:trace>
  <inkml:trace contextRef="#ctx0" brushRef="#br0">22280 782 7990,'-15'-6'-735,"6"4"1340,-1-3 1,6 5-176,-6 5 0,1 3-347,-5 6 1,-5 7 33,0 2 1,-5 9 41,5 1 0,-6 8-42,1 2 1,2 1 205,-2 8 0,7 0-160,-2 5 0,5 3 66,4-3 0,4 6-574,6-11 0,8 1 212,6-11 0,8-10-248,11-4 1,-1-15 236,6-4 1,4-6 143,6-3 0,-1-6 0,-4-2 0</inkml:trace>
  <inkml:trace contextRef="#ctx0" brushRef="#br0">22436 1038 7910,'-2'14'-106,"-2"0"0,2 2 725,-3 3-336,4 3 1,-1 7-117,-2-1 0,2 0-189,-3 1 1,-1 4 129,1 0 0,-4 0 42,4-4 0,-1-6-5,1 1 0,3-6 143,-2 0-389,2-2 103,2-8 1,0-3-194,0-10 1,0-9-21,0-10 1,6-4-6,4-5 0,-2 0-375,1-10 1,1 3 234,4-7 1,0 9 41,0 5 0,0 3 96,1 1 1,-1 7 474,0 3 0,-4 5 28,-1 5 161,-6 2 0,4 11-7,-7 5 1,0 5-179,0 10 0,0 8 221,0-4 0,0 4-119,0-4 0,-5 5-286,0 0 1,0 2 75,5-2 1,0-7-548,0 2 1,0-9-54,0 0 0,0-3-975,0-2 1023,7-6 1,-1-4-410,3-8 808,-2-10 0,-1-15 0,2-7 0</inkml:trace>
  <inkml:trace contextRef="#ctx0" brushRef="#br0">22664 910 7910,'14'8'-510,"0"3"357,0-6 0,5 6 458,0-2 0,6-1-12,-1 1 1,1 1-114,-1 4 0,3 5 101,-3 0 1,-4 5 215,-1-5 0,2 6-90,-2-1 0,-5 3-130,-5 1 0,-6 8-181,2 7 0,-13 3 77,-11 11 0,-9 3-430,8-25 1,-3 1 0,-3-1 0,-1 1 154,-1 0 0,-1-1 0,-3 0 0,-1-1 102,2 0 0,0-1 0,-2-1 0,-2-1 0,3-3 0,0 1 0</inkml:trace>
  <inkml:trace contextRef="#ctx0" brushRef="#br0">23673 426 8263,'0'-7'121,"0"-6"255,0 11-107,0-4-91,0 12-144,0 2 48,6 13 1,-4-5-132,3 3 1,-4 1 147,-1-1 0,0 5-173,0-5 1,0 4 88,0-4 1,0 5-122,0-5 0,0 0 32,0-5 1,0-4-223,0-1 58,0-6 0,7 4 115,2-7 0,8-7-165,2-2 1,7-4 34,-3-1 0,4 4 116,2 1 1,-3 6 10,-2-2 1,1 4 411,-6 1-155,0 0 0,-9 6 124,-1 3 208,-6 4 1,-1 1-208,-7 0 1,-6 1 132,2-1 0,-4-5-88,-1 1 1,-5-1-179,0 5 0,-6-4 68,1-1 1,-3 1-302,-1 4 0,-1-4-14,1-1 1,1-4-43,3 4 1,-1-6-528,6 2 0,0-3 330,5-2 0,-5-2 363,0-3 0,0-9 0,5-8 0</inkml:trace>
  <inkml:trace contextRef="#ctx0" brushRef="#br0">23659 526 8263,'9'-16'0,"1"-3"0,4 3-642,5-2 1,6 2 675,-1 1 0,4 3 855,5 2 0,-1-1-930,6 7 0,-6-1 16,1 5 25,-3 6 0,-8 8 0,-2 8 0</inkml:trace>
  <inkml:trace contextRef="#ctx0" brushRef="#br0">24256 554 8283,'1'-7'-551,"4"2"576,-3 3 0,10 2 516,-2 0 1,4 0-411,5 0 1,3 0-293,7 0 0,1 0-113,3 0 0,-2-1-7,7-4 1,-1-1-683,1-4 963,-4-3 0,-5 6 0,-1-8 0</inkml:trace>
  <inkml:trace contextRef="#ctx0" brushRef="#br0">24668 412 8283,'14'-8'-406,"1"4"0,-1-3 139,0 3 0,5-1 205,0 5 0,2 0 353,-2 0 1,-4 0-75,4 0 0,-1 1-2,1 4 0,-4-3-67,4 2 94,-3 4 0,-3 0-186,-4 6 0,-2 1-85,-7-1 0,0 0-3,0 0 0,-7 2-239,-2 3 1,-9-2-332,-1 7 1,-4-5 270,4 5 1,-5-7 330,5 2 0,0-3 0,5-2 0</inkml:trace>
  <inkml:trace contextRef="#ctx0" brushRef="#br0">25194 299 8434,'7'14'795,"-6"0"-460,4 0 0,-4 7-241,-1 2 1,-1 4-51,-4 2 1,-1-2-170,-4-4 0,-1 3 165,7-8 1,-3 0-278,3-9 120,2 4 128,-4-11 1,7 4-252,4-6 1,3-2 91,6-2 1,2-4-219,3-7 1,-2 1 97,7 0 0,-5 5 41,5-1 0,-5 5 284,4-4 0,-5 6-108,1-2 0,-4 5 125,0 5 1,-6-2-101,1 6 1,-3 1 319,3 4 0,-4 0-56,-6 0 1,0 1 131,0-1 0,0 0-43,0 0 0,-6 1-60,-4-1 1,-2 2-161,-2 2 0,-9 0-3,-5 6 0,0-5-239,-6 4 0,0-5 74,0 1 1,3-4-543,7 0 1,4-8 83,5-2 519,1-3 0,0-15 0,0-3 0</inkml:trace>
  <inkml:trace contextRef="#ctx0" brushRef="#br0">25223 355 8341,'14'0'303,"0"0"0,5 0-101,0 0 0,6 0-16,-1 0 0,1 0-235,-1 0 1,1 0 129,-6 0 1,5 0-82,-5 0 0,0 0 0,-5 0 0</inkml:trace>
  <inkml:trace contextRef="#ctx0" brushRef="#br0">25948 341 8203,'-7'-8'920,"0"2"-547,-8 6 1,0 6-336,-4 4 0,3 2 160,-3 3 1,9 4-69,6 0 0,2-1-58,2-3 1,2 4-277,2 0 0,4 0 3,7-5 1,0-2 152,4-2 0,-1 3-120,5-4 1,-5 2 78,1-1 1,-4 1 232,0-7 1,-1 6-25,0-5 0,-4 4-27,-1-4 1,-6 6 7,2-2 1,-11 4-44,-9 1 1,-8 7-373,-15 2 1,-3 6 140,-16 4 1,3-3-179,-7 3 1,-4 4 0,0-1 0</inkml:trace>
  <inkml:trace contextRef="#ctx0" brushRef="#br0">23673 1194 8020,'0'14'75,"0"1"0,-2 0 38,-2 4 0,1 3 99,-7 7 1,1 1 0,-6 3 1,1 3 271,0 7-328,0 0 1,-1-2-61,1-3 1,0 1-123,0-6 0,6-1-425,3-8 1,-1 1 35,1-6-3,0 0 0,12-11 417,2-4 0,10-8 0,3-4 0</inkml:trace>
  <inkml:trace contextRef="#ctx0" brushRef="#br0">23801 1365 8267,'0'14'-32,"0"0"63,0 0 1,-5 7 145,0 3 0,-4 3 92,4 1 1,-4 0-134,4 1 1,0-2 116,5-4 0,0 3-320,0-7 1,7-2 108,2-8 1,5-2-192,5-7 0,2-2 41,2-3 1,3-2-14,-7-8 0,0-5 93,-5-4 0,0-3-7,0-1 1,-6 3-138,-3-4 0,-5 9 110,-5-9 0,-4 10-169,-10 0 0,1 3 62,-5 2 1,-1 6 95,-4 4 1,5 2-114,5 2 0,3 2-515,6 2 701,3 4 0,6 6 0,0 1 0</inkml:trace>
  <inkml:trace contextRef="#ctx0" brushRef="#br0">24327 1479 8309,'-8'-2'-334,"3"-3"-156,4 4 1,7-6 581,4 7 0,9 0 672,4 0 1,10 0-401,5 0-331,3 0 1,8-4-137,3-1 1,-3-5-247,-1 6 0,-5-6-296,-6 5 0,-3-4 645,-11 4 0,-2-6 0,-7 3 0</inkml:trace>
  <inkml:trace contextRef="#ctx0" brushRef="#br0">24754 1336 8309,'14'0'0,"0"2"-885,0 3 1,0-4 739,1 4 1,-1-2 73,0 2 0,0-4 332,0 4 1,5-2-78,0 2 1,0-3 670,-4 2-218,-1 4-400,0 0 0,-6 6-96,-3 1 1,-10 4-268,-5 0 0,-7 6 52,-2-1 1,-6 2-48,1 3 1,2-5-108,-2-1 0,7-5 75,-2 1 0,5-4-672,4 0 372,4-8 453,6 0 0,0-14 0,0 0 0</inkml:trace>
  <inkml:trace contextRef="#ctx0" brushRef="#br0">25208 1208 8212,'10'7'0,"-1"2"0,-5 4 61,0 1 1,-7 7 158,-2 2 1,-10 6 42,0 4 1,-8 5-188,-1 9 1,-3 2 129,-1 3 1,1 2-182,3-7 0,1 4 56,8-8 0,-1-4-182,12-11 0,-1-5-301,5-4 1,6-10 401,4-4 0,9-4 0,3-1 0</inkml:trace>
  <inkml:trace contextRef="#ctx0" brushRef="#br0">25251 1493 8212,'8'9'-265,"-3"1"0,-4 1 106,-1 8 0,0-2 601,0 7 0,0-2-98,0 2 0,0 2-478,0-2 1,0-3 70,0-2 1,0-4 213,0 0-40,7-1 1,1-6-35,6-4 1,-5-2-175,1-2 1,-1-8 108,5-6 1,1-5-169,-1-5 1,0-4 31,0-1 1,-1-1-107,-4-7 1,3 5 117,-8-1 0,1 3 55,-5 1 0,0 7 26,0 3 0,-2 8-35,-2 2 1,1 6-154,-7-2 0,5 5 155,-4 5 1,6-2 63,-2 6 0,3 1 0,2 4 0</inkml:trace>
  <inkml:trace contextRef="#ctx0" brushRef="#br0">25891 1308 8174,'-16'-5'107,"-3"0"0,2-1 167,-7 1 1,5 4 97,-5-4 1,1 8-195,-6 2 1,7 6 30,3-2 1,5 4-63,5 1 1,2 1-145,7-1 0,8 0-34,6 0 1,7 5 163,7 0 1,1 0-507,-1-5 0,5 1 173,1-1 0,3-5-169,-3 1 1,-1-2 89,-5 1 0,-6 2 302,-3-6 1,-3 4 149,-2-4 86,-6 6 1,-3-3-88,-10 6 1,-11 2-131,-12 3 0,-8-2-577,-12 7 535,-2 0 0,-7 4 0,0 1 0</inkml:trace>
  <inkml:trace contextRef="#ctx0" brushRef="#br0">26815 1123 8035,'0'-8'-85,"-5"0"206,1 4 0,-3 2 72,3-3 0,-3 5-17,-2 5 1,-4-2 13,4 7 1,-4-1-11,-1 5 0,4 2-151,1 3 0,1-3 188,-2 3-52,4 3 1,1-5-50,1 7 0,-1-5-33,5 5 0,2-1-73,2 6 1,4-6 133,6 1 1,7-6-313,3 0 0,2-8 8,3-5 0,6-4-32,3-1 0,3-8 141,1-6 0,-2-2 19,-7-7 0,0-1 70,-9-4 1,-5-1 125,-5 1 0,-6-5-90,-8-1 1,0 6-42,0 4 1,-11 1-194,-3-6 0,-12 7 145,-2 3 0,-1 5-414,-4 4 0,0 4 36,5 6 0,-2 0-122,11 0 0,6 6 515,8 4 0,-3 9 0,1 3 0</inkml:trace>
  <inkml:trace contextRef="#ctx0" brushRef="#br0">27626 839 7998,'-15'0'-266,"1"0"0,0 0 315,0 0 1,1 6 517,4 4 0,-4 9-237,3 4 0,-2 4-115,-2 2 0,-1 1-7,1 3 0,0-2 11,0 7 0,1-1 143,4 0 1,-2 4-95,6-3 0,0-1-252,5 1 0,2-8 88,2-2 0,4 1-871,6-6 0,12-2-16,2-2 0,10-10 783,0-4 0,3-3 0,2-2 0</inkml:trace>
  <inkml:trace contextRef="#ctx0" brushRef="#br0">27796 1024 8874,'0'15'414,"0"4"1,0 3-317,0 7 1,-5-5-65,1-1 0,-6 1 126,5 4 0,1-1-61,4-3 1,-5 3 52,0-4 1,-4 3-183,4-3 0,-1-2-91,1-7 52,3 0-13,-4 1 154,6-7 0,0-8-276,0-10 0,0-4 76,0-5 0,6 2-109,4-7 1,2-6 71,3-8 0,0 2-488,4-2 1,-3 1 191,3-1 0,-3 4 57,-2 5 1,-4 2 595,-1 4 1,-4 4-203,4 9 581,-5 4 0,2 8-359,-6 2 0,0 4 162,0 6 0,0 5-24,0 0 0,0 7 48,0-3 1,0 3-98,0-3 0,0 9-136,0-4 1,-5 4-108,0-4 0,1 1-277,4-1 0,0 1-133,0-1 1,0-4 201,0-1 1,4-10-1006,1 1 483,0-9 270,1 1 1,-3-6 401,7 0 0,-7-12 0,3-4 0</inkml:trace>
  <inkml:trace contextRef="#ctx0" brushRef="#br0">28052 810 8122,'14'5'0,"0"0"0,1 6-40,-1-2 0,0 4 122,0 1 1,-1 0 267,-4 1 1,-2 4-161,-7 0 1,0-1-57,0-3 0,-2 4 12,-3 0 1,-2 0-29,-8-5 0,1-2-162,0-2 1,4 1 140,1-6 1,6 1-213,-2-1 79,-3-4 1,8 6 47,0-7 0,6 0 1,9 0 1,5 0-98,4 0 1,3-2 50,1-3 1,-4 4-145,0-4 0,-2 2-475,1-2 0,3 4 652,-7-4 0,0-3 0,-5 0 0</inkml:trace>
  <inkml:trace contextRef="#ctx0" brushRef="#br0">28407 796 8078,'7'8'0,"1"5"-29,6-4 0,2 4 114,3 1 0,-4 2 631,4 3 0,2 3-235,-2 6 0,5 1-94,-5-1 0,6 1-183,-1-1 1,1-4 0,-1-1 0,-4 1 8,-6 5 1,-6 4-131,-3 0 1,-16 5-87,-8-5 0,-13 11 31,-6-1 1,-4 4-513,-6 1 1,-1 1 397,-3 3 0,-8-5-1593,3-9 1679,-3-3 0,3-2 0,1-3 0,-1-8 0,0-8 0</inkml:trace>
  <inkml:trace contextRef="#ctx0" brushRef="#br0">29133 341 8214,'-7'-14'437,"6"0"-126,-6 6 1,7 3-200,0 10 1,0 3 135,0 6 1,0 5-418,0 0 0,0 5 12,0-5 1,0 4-122,0-4 1,0 5 207,0-5 0,0 0-15,0-5 1,0 0-21,0 0 1,0 1 33,0-1 32,0 0 0,0-4 34,0-1 0,2-6-252,3 2 1,-2-5 7,6-5 0,2 2 112,8-6 0,3 1 134,7-2 1,-5 4 154,-1 6 0,-1 0 104,2 0 0,-3 1-95,-7 4 0,-1 3 15,-4 6 0,-3 1-99,-6-1 1,-3 2 195,-6 2 0,-1-2-53,-9 3 0,-3-3-38,-2-2 1,2-1-95,-1-4 0,0 2-152,0-6 0,-2 0-357,6-5 1,0 0 214,4 0 0,3-8-211,2-6 0,-1-2 155,6-8 1,-4 1 261,4-6 0,1-6 0,4-1 0</inkml:trace>
  <inkml:trace contextRef="#ctx0" brushRef="#br0">29076 412 8214,'14'-14'0,"2"5"0,3-1 0,3-1-11,6-8 0,9 3 140,5-3 1,2 4-266,9 0 1,-8 7-2,3 4 137,-10 2 0,-4-4 0,-5-2 0</inkml:trace>
  <inkml:trace contextRef="#ctx0" brushRef="#br0">29431 512 8214,'10'0'0,"-1"0"0,5 0-12,5 0 0,7 0 83,-3 0 0,4 0 202,2 0 0,2 0-252,-2 0 1,2-2-112,-7-3 1,-2 4-464,2-4 0,-7 4 553,2 1 0,-3-7 0,-2-1 0</inkml:trace>
  <inkml:trace contextRef="#ctx0" brushRef="#br0">30256 270 8168,'0'14'368,"0"1"0,0 5-59,0 4 0,1-1-124,4 6 0,-3-5-116,2 4 0,-2-1-160,-2-8 0,0 5 89,0-6 1,0 1-109,0-4 1,0-6 108,0 1-261,0-7-70,-6 3 251,4-6 1,-4-6-137,6-4-71,0-2 0,1-1-132,4 4 345,3-4 0,6 11 232,0-2 1,1 2-163,-1 2 1,0 6 276,0 4 0,-1 2-31,-4 3 1,2-1-26,-6 0 1,5-4-40,-6-1 1,1 1 101,-5 4 1,0-5-74,0 1 0,-6-6-57,-4 6 0,-7-7-251,-2 2 1,-6-4 86,1-1 1,-3 0-508,-1 0 1,-1 0 131,1 0 1,4-6-40,1-3 1,10-4 61,-1-1 367,3 0 0,3-13 0,1-3 0</inkml:trace>
  <inkml:trace contextRef="#ctx0" brushRef="#br0">30227 398 8168,'15'0'-226,"-1"0"-56,0 0 0,0 0 556,0 0 1,2 0 576,3 0 0,-1-5-720,5 1 1,1-3 28,4 3 1,-1 0-1013,-3-5 0,1 6 852,-6-2 0,6 3 0,-2 2 0</inkml:trace>
  <inkml:trace contextRef="#ctx0" brushRef="#br0">30739 398 8168,'8'-6'79,"-2"4"158,-6-4 1,-1 6 39,-4 0 0,-4 0-34,-10 0 1,1 6-122,-5 4 0,0 2 122,0 2 1,2 1-327,7-1 0,6 0-15,3 0 0,5-4-32,5-1 1,9 1 110,10 4 1,3-1-137,1-4 0,-4 4 9,0-4 1,-1 4 98,6 1 1,-7-4 43,-3-1 1,-3-1 33,-2 1 1,-6 4 22,-3-3 0,-4-3-113,-1 3 1,-3-5-5,-6 4 1,-7-1-134,-13 2 1,-5 2-297,-4-2 1,1 1 490,-1-2 0,-6 4 0,-6-5 0</inkml:trace>
  <inkml:trace contextRef="#ctx0" brushRef="#br0">29047 1194 7625,'0'14'436,"0"2"-227,0 3 1,-4-1 9,-1 5 0,-2 1-60,3 4 1,-4 1 33,-6-1 1,4 5-30,1 1 0,4-1-234,-5-5 0,7 1-161,-1-1 0,2-1-256,2-3 1,0 1 164,0-6 0,0 0 322,0-5 0,0 0 0,0 0 0</inkml:trace>
  <inkml:trace contextRef="#ctx0" brushRef="#br0">29133 1436 8102,'7'1'-191,"-2"4"-12,-3 3 0,-2 6 309,0 1 0,0 0 173,0 4 0,0-3-167,0 3 0,1-8-7,4-1 0,-2-3-66,7 3 0,-1-4 90,5-6 1,1 0-76,-1 0 1,-5-6-17,1-4 1,-1-7-155,6-2 0,-1-6 128,0 1 1,-1-1-180,-4 1 1,-3-1 84,-6 6 1,-1 0-179,-4 5 1,-3 1 90,-6 4 1,-7 2 81,-2 7 0,-4 2 142,-2 3 1,6 3-121,-1 6 1,7 0 17,-2 0 0,8 0-182,1 1 229,7-1 0,3 0 0,8 0 0</inkml:trace>
  <inkml:trace contextRef="#ctx0" brushRef="#br0">29716 1407 7902,'-8'-1'-602,"3"-4"616,-3 4 389,6-6 29,-4 1 12,6 4 165,0-4-399,0 6 0,6 0-7,4 0 0,-1 0-160,6 0 0,-3 0 22,12 0 1,0 0-220,4 0 0,7 0-66,3 0 0,1-5-321,-1 1 0,0-1 541,-10 5 0,4-7 0,-10 0 0</inkml:trace>
  <inkml:trace contextRef="#ctx0" brushRef="#br0">29986 1322 8193,'20'-6'-157,"-2"4"68,5-3 0,-1 2 206,2-1 0,3 2 132,-3-3 0,1 4 24,-1 1 1,1 0-16,-6 0 1,5 0 232,-6 0-230,-5 6 1,-2 2-310,-6 6 0,-2 2-44,-8 3 0,-7-3-67,-7 3 1,-13 3-71,-1 1 1,0-2-233,0-2 1,3-5 127,1-4 0,12 1 333,3-7 0,3 1 0,-4-5 0</inkml:trace>
  <inkml:trace contextRef="#ctx0" brushRef="#br0">30384 569 8286,'-8'-15'-1384,"3"8"1611,10 2-42,3 3 1,12 2-66,4 0 0,9 0 18,5 0 0,9 0-214,6 0 1,-3 0 88,2 0 1,-6 0-115,1 0 1,-9-5 191,-4 1 0,-11-1-11,-4 5 1,-9-2-45,-6-2 0,-5 2-20,-9-3 0,-5 4-19,-14 1 1,-7 1 8,-7 4 0,-11-2 98,-7 7 0,-1-6-64,5 6 1,2-5 161,3 4 0,5-1-91,9 2 0,9 1-5,10-7-104,3 1 1,10-5 19,6 0 0,6-1-35,9-4 0,7 2-152,6-7 0,7 7 20,8-2 1,4-1 84,0 1 0,6 0-127,-6 5 1,0 0 63,-4 0 1,-11 0-7,-4 0 8,-9 0 62,-5 7 1,-11-1 6,-12 4 0,-10 2-6,-19-2 1,0 2 155,-9 3 1,-4-6-142,-1 0 0,5 1 353,4 4 1,7-4-43,7-1 0,7-4-72,3 4 1,8-5-98,2 0 1,7-2 32,2-2 1,6 0-215,9 0 0,7 0 128,6 0 1,7 0-590,7 0 1,7-5 65,4 0 477,-4 1 0,6-3 0,-5-1 0</inkml:trace>
  <inkml:trace contextRef="#ctx0" brushRef="#br0">31080 398 8162,'10'-5'0,"-1"1"0,1-1-399,4 5 1,2 0 356,3 0 0,3 5 378,6-1 1,-4 7-183,0-1 0,-2 2-43,2 3 0,-4-6-151,-6 1 0,-1-1 143,-4 5 0,-2-4-105,-7-1 0,0 1 90,0 4 0,-2 0-74,-3 0 1,-1 1-27,-3-1 1,-4 0 9,4 0 1,1-1-97,-2-4-248,7 4 112,-3-11 1,12 4 69,3-6 1,10-2 163,5-2 0,3-11 0,1-7 0</inkml:trace>
  <inkml:trace contextRef="#ctx0" brushRef="#br0">31564 370 7974,'0'15'222,"0"4"1,-5-1-138,0 5 1,1-4 38,4 5 0,0-2-8,0 2 0,4 1-6,1-6 1,5 2-124,-6-2 1,7-4 20,-1 4 0,-2-8-72,1-1 0,-6-5 68,2 4-46,-3-6 98,-2 4 1,-2-7-33,-3 0 1,-3 0-182,-6 0 1,-6 0 107,-4 0 1,-3 0-309,-1 0 0,-1 0-43,1 0 0,-5 0-323,0 0 723,6 0 0,-7-7 0,4-1 0</inkml:trace>
  <inkml:trace contextRef="#ctx0" brushRef="#br0">31550 384 8162,'14'-6'0,"-5"4"-173,1-3 1,-5-1 88,4 1 1,-1-1 643,1 1 0,4 4 217,-4-4-1073,4-3 0,1 6-129,1-2 0,-1 2-802,0 2 1227,-6 0 0,11-6 0,-3-2 0</inkml:trace>
  <inkml:trace contextRef="#ctx0" brushRef="#br0">32090 384 8626,'-14'0'428,"-1"0"1,1 0-332,0 0 1,-5 0 64,0 0 1,-5 5-171,5-1 1,0 7-10,5-1 1,6-2 115,4 1 1,2 1-273,2 4 0,2 0 82,2 0 1,4 2 18,6 3 0,5-3-3,0 3 1,7-5-49,-3-4 0,-1 2 33,2-2 1,-6 2 56,1 3 0,-4-6 172,0 0 0,-6-1-98,0 2 1,-5-2 189,0-4-180,-2-2 1,-4 9-1,-2-6 0,-11 1-119,-8-1 1,-9-3-209,-1 2 0,-8 3-43,-2-3 1,-6 6 318,-8-5 0,1 6 0,-1-4 0</inkml:trace>
  <inkml:trace contextRef="#ctx0" brushRef="#br0">31038 1080 8240,'0'-7'-255,"0"2"-52,0 10 1,0 9 683,0 9-152,0 4 0,0 3 1,0 3 0,-5-1 127,0 6 0,1-6-385,4 1 0,0 2 113,0-2 1,0-2-337,0-7 1,0 1 16,0-6 0,0-5-708,0-4 946,6-7 0,2-3 0,6-8 0</inkml:trace>
  <inkml:trace contextRef="#ctx0" brushRef="#br0">31223 1294 8240,'0'15'-276,"0"4"0,0-6 133,0 6 0,0-11 401,0 6 0,1-3-141,4 3 1,4-6-63,10-3 1,3-3-2,7-2 0,-1-2-112,1-3 0,-2-3 147,-4-6 1,-2 0 7,-7 0 1,0 0 124,1-1-156,-8 1 1,0 0-192,-7 0 0,-3-1 49,-7 1 1,-6 2-78,-12 2 0,-1-1 108,1 6 1,-5 1-177,0 4 1,-4 0 168,9 0 1,3 1-91,10 4-693,7 3 835,2 6 0,19 0 0,3 0 0</inkml:trace>
  <inkml:trace contextRef="#ctx0" brushRef="#br0">31635 1265 8240,'-6'14'-83,"2"-1"-6,-5-3 0,4 2 345,-4-2 1,6 4 189,-2 5 1,3-3-353,2 3 1,2-4 62,3 0 1,2-6-8,8 1 0,-1-7-43,0 1 1,5 3-4,0-2 1,0-2 73,-5-8 0,0-3-36,1-6 0,-6 0-216,1-1 1,-7 1-202,2 0 0,-4-2-109,-1-3 0,-3 3 216,-7-3 1,-1 4-103,-12 0 1,4 3-17,-5 2 0,7-1-114,-2 7 1,3-1 64,2 5 1,4 0-413,1 0 747,6 0 0,-4 0 0,7 6 0,0 2 0</inkml:trace>
  <inkml:trace contextRef="#ctx0" brushRef="#br0">32161 1194 8240,'8'-9'1591,"-3"-1"-864,-4 7 66,-1-3-580,0 6 0,-1 6-169,-4 4 0,2-3-511,-7 3 0,2-1 128,-1 6 122,-4-1 1,7 0 130,-4 0 0,4 0 80,6 1 1,0-1 17,0 0 0,2 0 35,2 1 0,4-3-4,7-2 0,-6 2 43,0-2 1,1 2-72,4 3 1,-1-6 102,-4 1-233,4-1 1,-11 5-15,2 1 0,-10-1-131,-8 0 1,-15 2-100,-13 3 0,-10-2 359,-15 7 0,29-12 0,-3-1 0,-5 4 0,-1-1 0</inkml:trace>
  <inkml:trace contextRef="#ctx0" brushRef="#br0">17076 2772 8258,'0'-14'32,"0"0"16,0 6 0,2 2 440,2 6-228,-2 0 1,9 7-14,-6 8 1,-1 0-16,-4 9 0,-1 5-266,-4 4 84,-3 6 1,-11-7-90,0 6 0,-6 0 151,1 4 0,2-1-384,-2-3 0,2 2 134,-1-7 0,1 0-400,3-4 0,3-9-16,-3-6-538,3 1 1092,8-14 0,-5-7 0,6-10 0</inkml:trace>
  <inkml:trace contextRef="#ctx0" brushRef="#br0">17048 3014 8240,'6'-8'-94,"-5"2"281,6-1 662,-7 6-119,0-12-141,0 12-366,0-12 0,0 10 218,0-7-479,0 7 197,0-10-488,-7 12 196,6-5-522,-5 6 319,6 0-436,0 0 1,6 0 0,2 0 0</inkml:trace>
  <inkml:trace contextRef="#ctx0" brushRef="#br0">17033 2985 8238,'8'-6'-145,"-1"5"-13,-7-6 119,0 7 0,-2 0-314,-3 0 312,4 0 0,-7 2 78,3 3 0,-1-2 53,-4 6 0,-2-4-161,2 4 1,-3 1 76,-1 4 0,0 0-149,0 1 0,-2-3 85,-3-2 1,8 1 69,-3-7-37,3 1 20,3-5 1,3 0-149,10 0 1,4-6 75,10-4 1,2-2-325,2-2 401,4-1 0,2-5 0,7-2 0</inkml:trace>
  <inkml:trace contextRef="#ctx0" brushRef="#br0">17417 2786 8303,'14'0'1073,"1"0"0,0-1-1201,4-4 1,3-3 87,7-6 1,-1-5-498,1 0 0,-2-6 25,-4 1 1,3 4-719,-7 1 1230,-7 9 0,1-9 0,-5 3 0</inkml:trace>
  <inkml:trace contextRef="#ctx0" brushRef="#br0">17559 2573 7429,'8'0'860,"-1"6"1,-7 2-505,0 7 1,0 0-176,0 4 0,0 3-115,0 7 1,-8 6-56,-7 3 1,-2 4 98,-11 6 0,1-4-395,-11 3 1,5-3 176,-5-1 0,1-2-319,0-3 0,2-3 173,6-7 1,7-7-558,3-7 488,3 0 1,9-14-66,2 0 1,5-8 387,5-11 0,9-9 0,8-8 0</inkml:trace>
  <inkml:trace contextRef="#ctx0" brushRef="#br0">17375 3042 8188,'15'0'-216,"4"0"285,-3 0 1,5 5 206,-7 0 0,-2 11 19,-2-2 0,-2 9-50,-3 1 1,-4 8-269,4 1 0,-4 5 78,-1-5 1,0 0-332,0-4 1,0-3 204,0-2 1,2-3-532,3-7 0,-4-5 182,4 1 1,-3-9 419,-2-1 0,6-12 0,2-10 0</inkml:trace>
  <inkml:trace contextRef="#ctx0" brushRef="#br0">17545 2929 8162,'14'-15'0,"-4"6"79,-1-1 0,1 7 43,4-1 1,0 2 393,0 2 1,1 0-96,-1 0 1,-6 6-632,-3 4 1,-4 2 170,-1 3 1,0-1-93,0 0 0,0 5-72,0 0 1,-1 0-481,-4-5 304,3 0 0,-4 1-130,6-1 375,0-6 1,1-2-11,4-6 1,-2 5 344,7-1 0,1 1-108,8-5 0,-3 5 64,3 0 1,1 6 129,-1-2 0,0 4 102,-5 1 0,0 2-199,1 3 0,-7-2-44,-4 7 1,-2 0-192,-2 4 0,-2-4 105,-2-1 1,-9-1-135,-6 2 0,-5-3 74,5-7 1,-6 0-63,1 0 0,-1-6 40,1-3 1,-1-3 12,6-2 1,0-11 150,5-4 0,6-10-118,3-3 0,4-1-35,1-4 0,1-2 41,4 2 0,9 0-121,10 4 1,3 3-106,1 2 0,7-1-233,3 6 0,3-2 32,2 2 397,-1 3 0,1-10 0,0 3 0</inkml:trace>
  <inkml:trace contextRef="#ctx0" brushRef="#br0">18100 2658 8115,'0'-14'868,"0"6"-156,6 2-491,-4 6 0,4 11-124,-6 3 0,-2 10-129,-2 0 1,-6 4 105,-9 5 1,-3-1-110,-6 6 0,-1 0 73,1 4 1,-4-1-466,4-3 1,-2-8 190,11-6 1,1-7-1192,9 2 1427,2-9 0,7-10 0,0-8 0</inkml:trace>
  <inkml:trace contextRef="#ctx0" brushRef="#br0">18057 2900 8115,'8'0'425,"-2"6"-157,-6 4 1,0 9 19,0 5 0,-1 4-50,-4 5 0,2-3-95,-7 3 0,7 2 95,-2-2 0,4 5-217,1-5 1,0 4-249,0-9 0,0-3-404,0-10 1,6-3-204,4-2 1,-3-4 111,3-6 722,-7-6 0,16-8 0,-3-9 0</inkml:trace>
  <inkml:trace contextRef="#ctx0" brushRef="#br0">18085 2971 8115,'10'0'0,"-1"0"0,-4 0 146,5 0 0,-1 0-88,5 0 1,0-5-447,1 1 75,-1-7 1,-1 8-621,-4-7 933,4 7 0,-5-3 0,6 6 0</inkml:trace>
  <inkml:trace contextRef="#ctx0" brushRef="#br0">18242 2616 8099,'0'14'-708,"-2"0"1014,-3 0 1,4 5-111,-4 0 1,4 7-250,1-3 0,-2 3-462,-3-3 1,4 3 222,-4-7 0,-1 4-1,1-4 0,-5 5 293,6-5 0,-7 0 0,3-5 0</inkml:trace>
  <inkml:trace contextRef="#ctx0" brushRef="#br0">18128 3028 8244,'14'-6'281,"0"-4"1,1-2-462,-1-3 0,0 1 215,0 0 0,-1 0-74,-4 0 1,3 4-126,-8 1 110,7 5 0,-9 0 68,3 8 1,-4 6-22,-1 9 0,-5 3 333,1 6 0,-6 6-99,6-1 1,-6 6 61,5-1 1,1-3-28,4-2 1,0-4-155,0-6-57,0-2 1,6-9-272,3-2 1,-1-10-233,2-10 1,-1-9 230,5-4 1,1-4-444,-1-2 1,-1 3 218,-4 2 0,-3-3-191,-6 3 636,0-2 0,-6-3 0,-2 1 0</inkml:trace>
  <inkml:trace contextRef="#ctx0" brushRef="#br0">18299 2858 8099,'14'-15'-582,"0"1"0,5 0 543,0 0 0,6-2 39,-1-3 0,-2 2 54,2-7 1,0 2-156,4-2 0,-6 2-193,-3 3 0,-8 3 294,-1-3 0,-7 3 0,9 2 0,-4 0 0</inkml:trace>
  <inkml:trace contextRef="#ctx0" brushRef="#br0">18484 2616 8099,'-8'19'-126,"3"0"0,3 4 124,2-4 1,-4 7 449,-1-3 1,0-1-65,5 2 1,-5-6-305,1 0 1,-6 3 54,5-2 0,-1-2-192,1-7 111,4 2-245,-6-4-110,7 0 0,7-6 147,2-7 1,4-6 4,1 2 1,0-4-14,1-1 1,3 4-43,1 1 0,0 1 124,-4-2 1,-1-1 34,0 7 1,0-6 44,0 5 0,-4-1 295,-1 1 399,-5 4-466,2-6 1,-8 9-14,-2 3 0,-4 3-103,-7 6 0,0 6 40,-4 4 1,-3 3-7,-7 1 0,-4 7-211,0 3 0,-5 2 8,5-3 0,-4 3-106,9-7 1,3 3-380,10-7 0,3 1-56,2-11-273,-2 0 871,10-11 0,2-15 0,8-8 0</inkml:trace>
  <inkml:trace contextRef="#ctx0" brushRef="#br0">18484 3000 8099,'4'9'-44,"1"1"1,0-1 66,-5 5 0,0 7 807,0 3 1,0 2-435,0 3 0,-2 4-410,-3 0 1,4 0-101,-4-4 1,4-2 115,1-4 0,0 3-575,0-7 1,0 0 8,0-5-773,0-6 899,0 4 0,0-12 438,0 0 0,-7-12 0,-1-10 0</inkml:trace>
  <inkml:trace contextRef="#ctx0" brushRef="#br0">18469 3213 8099,'7'-29'0,"-4"3"0,6 2 0,1-1 2,4 6 0,0 0 206,0 5 0,5-1 46,0 1 0,0 1-58,-5 4 1,1-2 248,-1 6-428,0 0 0,0 5 126,1 0 1,-8 2-229,-2 3 1,-2 7 56,2 7 0,-3 5-47,2-5 1,-2 6-61,-2-1 0,0-2-116,0 2 0,0-1 116,0 6 0,0-1-118,0 1 1,0-2-380,0-4 0,0-1 40,0-3 592,-6-3 0,-2 5 0,-6-7 0</inkml:trace>
  <inkml:trace contextRef="#ctx0" brushRef="#br0">18498 3256 8050,'8'-15'0,"4"1"-289,-2 0 1,2 1 67,3 4 1,-1-2 702,0 6 0,0-4-165,0 4 0,5-5-298,0 6 1,-4-1 35,-6 5 2,1 0-302,-3 0 0,0 6 103,-7 4 1,-7 9-101,-2 4 0,-10 4 61,-5 2 0,-3 4 183,-1 0 1,4 0-106,1-4 0,5-7 277,-1-3 1,4-4 361,0 0-82,7-1 1,8-6-140,10-4 0,9-4-86,5-4 1,2-4-541,3-6 0,-1-7 221,1-3 0,-1-2 90,1-3 0,-1 1 0,0-1 0</inkml:trace>
  <inkml:trace contextRef="#ctx0" brushRef="#br0">19138 3057 8233,'-8'0'40,"-5"0"0,13 0 399,0 0 1,6 0-3,9 0 0,7 0-187,6 0 0,7-4 26,7-5 1,3-2 4,2-13 0,13-6-470,-23 12 1,2-2 0,6-1 0,2 0 275,7-3 1,1 0 0,-4 0 0,-1-2-62,0-2 1,-1-1 0,0-2 0,0 0-72,3 0 1,0 1 0,-4 1 0,-1 1 32,1 1 1,-1 2 0,-5 2 0,-2 1 37,-1 1 1,-2 0 0,28-20-123,-8 7 0,-7 1 55,-7 5 1,-2-1-79,-3 1 0,-3 6-226,-7 3 1,-1 3-124,-3 2 1,1 1-320,-6 4 1,0-2-13,-5 6 799,-6-6 0,4 3 0,-4-6 0</inkml:trace>
  <inkml:trace contextRef="#ctx0" brushRef="#br0">20744 2019 8233,'6'9'-201,"4"1"0,-1-7 81,6 2 0,-3-4 668,12-1 1,0 0-265,4 0 0,1 0-116,-1 0 1,5 0 125,0 0 1,2 0-66,-2 0 0,-7 0-14,2 0 1,-8 0 151,4 0-371,-6 0 1,1 2 19,-10 2 0,-1 4-124,-3 7 0,-4-1 93,4 0 0,-8 7-126,-2 2 1,-12 4 125,-2 2 0,-3 5-7,-7 4 1,-2 6-1552,-12-1 1244,0 9 0,-6-8 0,-1 13 0</inkml:trace>
  <inkml:trace contextRef="#ctx0" brushRef="#br0">21583 2730 8092,'-21'0'-39,"4"0"94,-7 0 0,7 0 129,-2 0 0,-3 1 24,-2 4 1,-3 4-38,-1 10 1,4 0-122,1 10 1,0-2 1,0 10 3,2-5 0,7 9 144,0-3 0,6 3-27,3 2 1,4 1-172,1 3 0,1-2 65,4 2 0,7-9-182,7-5 0,13-6 67,1-8 0,8-6-37,7-13 0,7-10 53,7-9 1,-1-5-70,-4-14 0,-11 1 83,-3-6 1,-12-4 8,-2-1 0,-7 1 55,-8 4 1,0 5-35,0 0 0,-6 2-51,-3-2 1,-5 3 64,-5 7 0,-4-1-404,-10 1 1,-3 6 111,-7 3 0,1 9-19,-1 6 1,-2 2 105,2 2 1,-1 2-22,11 2 1,7 0-429,7 5 629,3 1 0,9 4 0,1 0 0</inkml:trace>
  <inkml:trace contextRef="#ctx0" brushRef="#br0">22237 2616 8329,'-2'-13'0,"-2"4"0,2 1-6,-3 3 1,-3 3 68,-1-2 1,-4 4-111,-1 4 1,-5 11 85,0 8 1,-6 6 216,1 4 1,2-1-98,-2 6 0,7-2 107,-2 2 1,3 8-114,2-4 0,1 6-32,4-1 1,3-8-74,6 4 0,1-10-282,4 0 1,3-4-214,6-5 1,7-9 247,2-5 1,4-7-320,2 2 1,4-5 211,0-5 0,0-4 306,-4-10 0,-1-4 0,0-5 0</inkml:trace>
  <inkml:trace contextRef="#ctx0" brushRef="#br0">22379 2758 7272,'0'16'-634,"0"3"1,0-2 1553,0 7 0,-1 1-354,-4 8 0,2-3-159,-7 3 1,1-3-283,-5-1 0,1-1-6,3 1 0,-1-7-164,7-3 1,-6-3 80,5-2-113,1-6 188,4-2-260,0-19 0,6-1-94,3-10 0,4-4-103,1 0 1,1-1-34,-1-4 0,2-2 106,2 2 0,-2 0 189,3 5 1,-3 1-66,-2 3 0,0 3 422,1 7 0,-1 6-150,0 4 1,0 2 342,1 2 1,-6 8-126,1 6 1,-7 5 14,1 5 1,0 3-343,0-4 0,-2 4 139,3 2 1,-4-3-206,-1-2 0,0 1 32,0-6 1,0 2-521,0-2 1,0-8-71,0 3-787,0-9 922,-6 1 0,4-12 475,-2-4 0,2-2 0,-4-15 0,-2-3 0</inkml:trace>
  <inkml:trace contextRef="#ctx0" brushRef="#br0">22592 2616 8237,'15'0'-533,"-1"0"0,5 0 709,0 0 1,4 1 516,-4 4 0,5 5-316,-5 9 1,6-2-128,-1 7 1,-2-5 103,2 4 0,-5-1-88,5 2 0,-7 1 21,2-6 0,-3 7-43,-2-3 0,-6 6-1,-3 4 1,-4-2-36,-1 7 1,-9 2 13,-10 7 1,-5-1-400,-14 6 0,-6 2-95,18-23 1,0 0 0,-30 27-665,28-27 1,0 0 935,-23 27 0,-9-6 0,6 0 0,5 2 0,7 1 0</inkml:trace>
  <inkml:trace contextRef="#ctx0" brushRef="#br0">23602 2445 8151,'8'7'665,"-2"7"-424,-6 9 1,0 4-52,0 2 0,0 4-27,0 0 0,-1 2-203,-4-2 0,3-8 67,-3 4 1,4-10 286,1 0-519,0-10 114,0 4 1,0-13-145,0 0 0,5-2 100,-1-7 0,9-1-68,1-4 1,0 5 77,5-1 0,4 2 93,0-1 1,-1 2 60,2 7 0,-5 0-87,5 0 0,-7 5 241,2 0 0,-3 6-112,-2-2 0,-6 4 136,-3 1 1,-4 0-29,-1 1 0,-6-1 61,-4 0 1,-9 5-87,-4 0 1,-6 0-195,-4-5 1,3 0-1,-3 1 0,3-1 80,2 0 0,1-6-689,3-3 1,2-5 73,3-5 575,9-3 0,-15-19 0,9-3 0</inkml:trace>
  <inkml:trace contextRef="#ctx0" brushRef="#br0">23602 2360 8151,'14'0'234,"0"0"1,1 0-91,-1 0 0,6 0 333,4 0 1,11 0-208,7 0 1,3 0-395,7 0 0,-6 0-817,1 0 0,-3 2 941,-1 2 0,0 4 0,-1 6 0</inkml:trace>
  <inkml:trace contextRef="#ctx0" brushRef="#br0">24242 2644 8096,'6'-14'-138,"2"5"-112,6-1 1,5 5 354,0-4 1,8 6 360,1-2 1,2-1-197,8 1 1,-3 0-114,8 5 0,-5-1-264,4-4 0,-1 3 134,-8-2 1,-1 2-593,-8 2 0,-4 5 97,-5-1 468,-8 7 0,0-3 0,-7 7 0</inkml:trace>
  <inkml:trace contextRef="#ctx0" brushRef="#br0">24739 2459 8096,'15'0'0,"-1"0"140,0 0 0,0 0 65,0 0 0,1 2 229,-1 3 0,-2 3-45,-2 6 0,3 0-192,-4 0 1,4-4 38,1-1 0,-6 2-9,-3 8 1,-4-1-135,-1 5 0,-3-2-226,-6 7 1,-7-1-652,-13 11 1,-5-5 176,-4 5 607,-10-6 0,-2 9 0,-7-5 0</inkml:trace>
  <inkml:trace contextRef="#ctx0" brushRef="#br0">25351 2303 7853,'0'14'-424,"4"0"430,1 1 1,5 5 150,-6 4 1,1 3-1,-5 1 0,0 7 184,0 3 0,-6 3-279,-4 2-149,4-7 126,-7 5 0,7-13-94,-3 1 0,2-7 122,7-8-183,0-6 122,0-2 1,7-13-167,2-8 0,5-7 15,5-11 1,3 1-166,7-5 1,-1 7-33,1 1 281,-1 1 18,1 12 0,-6 2-11,1 9 1,-2 3 67,2 2 1,-10 7 206,-9 2 0,-4 10-24,-1 5 1,-3 4 218,-6 5 0,-2-1-63,-13 6 0,0-7 173,-4 3 0,-5-4-244,-1-2 0,0-1-102,0-3 1,-2 1-118,-7-6 0,7-2-106,3-7 1,5-4-405,4-6 0,3-3-14,7-7 0,6-7-1160,3-16 1621,4-3 0,7-26 0,2-4 0</inkml:trace>
  <inkml:trace contextRef="#ctx0" brushRef="#br0">25422 2246 8023,'14'0'0,"-5"0"143,1 0 1,4-1 302,5-4 0,6 3 63,-1-2-223,3 2-452,8 2 0,-5 0-449,3 0 0,-5 0 378,-4 0 237,3 0 0,-11 6 0,4 2 0</inkml:trace>
  <inkml:trace contextRef="#ctx0" brushRef="#br0">25720 2744 8489,'8'0'375,"5"-7"0,-7-2-308,4-10 1,2 2 17,-2-7 0,2 0-268,3-4 0,0-2 115,4-3 0,-3-2-200,3-3 1,-1 3 99,0 7 0,-2-1 121,3 1 0,-3 6-155,-2 3 0,-4 9 150,-1 6 1,-4 2 141,4 2 1,-5 8-19,0 6 1,-2 2 206,-2 8 1,0-1-115,0 6 0,0-1 125,0 1 1,0-2-90,0-4 0,0 2-62,0-6 1,0 0-63,0-4 1,0-6 56,0 1-275,0-7 120,0 3 0,5-12-239,-1-4 1,6-4 25,-5-5 0,6 2-241,-2-7 1,-1 5 142,2-5 1,-1 5 46,5-4 1,0 5 178,1-1 71,-1 10 109,0 3 0,-4 6 209,-1 0 0,-4 1-18,4 4 0,-6 4 269,2 10 0,-3 3-186,-2 7 1,0-5 1,0-1 1,0-4-225,0 5-34,0 0 65,0-2 0,0-2-834,0-6 0,0 1-629,0-1 1306,0-6 0,6-2 0,2-6 0</inkml:trace>
  <inkml:trace contextRef="#ctx0" brushRef="#br0">26474 2246 8098,'0'14'0,"0"1"0,0 0 461,0 4-59,0 3-189,0 1 1,-2 3 58,-2-2 0,0 3-122,-5 1 0,-1-2-221,-4 2 1,0-6 70,0 11 0,0-6-165,-1 6 0,1-3-559,0-1 1,0-5 182,-1-1 541,8-12 0,-6 8 0,5-11 0</inkml:trace>
  <inkml:trace contextRef="#ctx0" brushRef="#br0">26403 2260 8098,'22'-14'-614,"-2"0"655,-5 6 0,-1-3 389,0 6 1,5 1-167,0 4 1,0 1-43,-5 4 0,-1 3-40,-4 6 1,2-3-2,-6 3 0,5-3-160,-6 8 1,1-3 107,-5-2 1,-6 5-279,-4 0 89,-9 6-32,4-9 0,-12 10-29,3-8 1,2 1 64,-2-4 0,8-6-12,2 1-41,0-7 54,12 3 1,2-6 37,10 0 1,9 0 3,4 0 0,0 0 27,0 0-20,1 0 13,-2 0 1,3 0 3,-6 0 0,5 0 87,-5 0 0,5 5 150,-5 0 1,-5 6-69,-5-2 1,-6-1 111,2 1 0,-3 3-265,-2 6 0,-8 0 92,-6 6 1,-13-5-456,-11 4 1,-3-1 51,-2 2 1,-6 1-406,-3-6 556,3 0 1,-6-5-1,4 1 1</inkml:trace>
  <inkml:trace contextRef="#ctx0" brushRef="#br0">23687 3170 8310,'-8'0'-457,"2"2"818,6 3 16,0 2-268,0 14 1,-2 7 168,-2 10-88,2 3-61,-11 2 0,6 1 16,-8 4-733,-5-4 631,4 5 1,-5-8-101,7-3 0,0 1-9,0-5 0,1-3-263,4-7 0,1 1-35,3-6 0,3-5-714,-2-4 1078,2-7 0,8-3 0,2-8 0</inkml:trace>
  <inkml:trace contextRef="#ctx0" brushRef="#br0">23758 3469 8244,'8'0'-352,"-1"1"-108,-7 4 1,0 9 489,0 10 0,-7 3 405,-2 1 0,2 1-228,3-1 1,-3 1-61,3-1 1,-1-6 269,5-3-18,0-3-298,6-2 1,-3-6 135,7-3-93,-1-4-75,-1-1 1,5-1-52,-4-4 1,-1-3 131,2-6 0,-7-7-7,2-2 0,-4-3-511,-1 3 1,0-4 164,0 3 0,-6 2-445,-4-2 406,-2 1 1,-2 1-161,-1 3 0,1 4-182,0 6-100,0-4 684,6 12 0,1-6 0,7 7 0</inkml:trace>
  <inkml:trace contextRef="#ctx0" brushRef="#br0">24242 3511 7965,'14'0'0,"2"-4"-107,3-1-79,3-6 46,6 9 1,9-10 1140,5 2-622,7-2 0,8-3-720,0 1 144,-7 6 1,-2-3-3,-10 6 0,-3-4-367,-7 4 566,-6 1 0,-1 4 0,-7 0 0</inkml:trace>
  <inkml:trace contextRef="#ctx0" brushRef="#br0">24938 3298 7976,'15'0'-567,"-1"0"274,0 0 249,0 0 0,0 0 335,1 0 0,4 5-43,0 0 1,-2 6 201,-8-2 0,2 4-231,-6 1 0,0 0-48,-5 1 1,-6 3-183,-4 1 20,-9 7 32,-3-4 1,-13 8-128,-3 3 70,4-3-205,-7 5 0,11-12-744,-4 1 965,11-6 0,-4 8 0,5-4 0</inkml:trace>
  <inkml:trace contextRef="#ctx0" brushRef="#br0">25507 3213 8074,'-9'6'-200,"-1"4"0,5 9 453,-4 4 0,1 6 1,-3 4 329,1 5 0,-4 3-360,-5 2 0,2-2-133,7-3 1,-2 1-192,2-6 1,4 0-32,1-4 1,4-7-261,1-3 1,0-3-217,0-2 347,0-6-51,6-2 312,2-6 0,6-6 0,0-2 0</inkml:trace>
  <inkml:trace contextRef="#ctx0" brushRef="#br0">25663 3369 8097,'0'15'-241,"0"-1"0,-6 0 786,-3 0 1,1 5-152,-2 0 1,2 6 17,-1-1 1,-2-2-90,6 2 1,0-7-47,5 2 1,0 2-137,0-2 1,2-5-156,3-5 0,-1-5 33,11 0 0,-7-4-160,11-4 1,-7-4-85,7-7 141,3-5 34,-6-2 1,5-7-282,-7 1 0,0-1 40,0 1 0,-6 0-62,-3-1 1,-4 1 17,-1-1 0,-6 2-80,-3 4 1,-6 4 130,-4 9 1,4-1 1,-4 7 0,3 0-299,2 9 581,-1-3 0,8 17 0,-6-10 0,5 12 0</inkml:trace>
  <inkml:trace contextRef="#ctx0" brushRef="#br0">25934 3696 8040,'-8'-14'0,"0"5"0,3-1 0,3 1 145,-2-6 1,2-4 332,2 0 1,6-4-409,4 4 0,9-8-85,5-1 0,-2-1-168,1-4 0,0-2 113,0 2 0,3 1-194,-8 9 288,8 2-131,-10 7 1,-2 9-73,-9 10 1,-4 4 129,-1 15 1,-6 5 356,-4 4 0,-2 2-80,-3-2 0,3-5 88,2 1 0,-1-1-82,7-4 1,-1-4-3,5-1-62,0-3-83,0-8 0,1-2-199,4-6 1,-2-6 41,7-4 0,-1-9-604,5-4 289,1-4 91,5-2 0,-4 1-198,3 0 1,-3-1 233,-2 1 1,3 1 44,-2 3 1,2 5 124,-8 10 0,-1 2 188,2 7 0,-7 2 313,2 3 0,-4 9-256,-1 10 1,0 3 546,0 1-379,-6 7-191,4-5 1,-6 4-74,4-5 1,2-5-20,-3-1 1,4-5-328,1 1-105,6-4-145,2 0 1,5-9-450,-4-6 480,4-13 504,-5-2 0,6-12 0,0 5 0</inkml:trace>
  <inkml:trace contextRef="#ctx0" brushRef="#br0">26460 3241 8040,'14'-8'-341,"-6"2"341,4 12 0,-4 2 611,7 7 0,-6 5-182,0 4 0,-1 7-175,2 3 0,-4 3-164,-6-3 1,0 0-227,0 0 1,0-4 139,0 3 1,0-3-127,0-2 1,-1-1-277,-4-3 0,3-4 92,-2-6-970,2-6 800,-4-1 1,4-15 475,-3-6 0,-3-7 0,1-7 0</inkml:trace>
  <inkml:trace contextRef="#ctx0" brushRef="#br0">26573 3227 8040,'13'-14'-3,"-3"0"0,7 6 126,-3 3 5,3 3 81,-2 2 0,-1 0 264,0 0 0,5 0-310,0 0 1,2 5-223,-2 0 0,-4 4 103,4-4 100,-3 6 0,-8-3-247,-3 6 75,-4 7 58,-7-5 1,-3 9-56,-10-6 1,-4 6-46,-5-1 1,0 1-39,-1-1 0,2 1 138,4-6 0,2 5-6,7-5 0,4-5-65,1-5 48,6 1 0,3-2-32,9-3 1,5-4-15,5-1 1,-1 0-10,5 0 0,1 0 10,5 0 1,1 0-15,3 0 1,-3 0 89,3 0 0,-1 0 5,1 0 0,-5 2 218,1 2 0,-7 0 66,-8 5 0,-6 1-18,-3 4 1,-5 0 10,-5 0 0,-6 5-96,-13 0 0,-1 5-199,-13-5 0,2 4-142,-2-4 0,-3 7-155,3-3 1,-3-1-1048,-2 2 1131,0-6 1,-6 2-1,-1-6 1</inkml:trace>
  <inkml:trace contextRef="#ctx0" brushRef="#br0">21867 2047 6661,'0'16'492,"0"3"1,0 3-254,0 6 0,0 2-127,0 4 0,0-3-138,0 7 1,-1-5-167,-4 5 0,3-8-581,-2-1 416,2-1 357,2-12 0,0 11 0,0-5 0</inkml:trace>
  <inkml:trace contextRef="#ctx0" brushRef="#br0">22024 2161 8181,'-2'14'-337,"-3"0"0,-4 1 132,-10-1 0,3 0 200,-3 0 0,3 0 81,2 1 0,2-1 21,2 0 0,4-4-39,6-1 1,1-6-33,4 2 0,9-4 58,10-1 1,14 2-37,5 3-48,9-4 0,-2 6 0,7-7 0</inkml:trace>
  <inkml:trace contextRef="#ctx0" brushRef="#br0">27953 2673 8042,'0'-15'-588,"-5"1"411,0 0 1,-4 0 671,4 0 0,-6-1 598,9 1-685,-10 6 1,4 2-155,-7 6 0,6 0-86,-1 0 0,-1 13-128,-8 6 0,4 7 111,-4 8 1,3-1-188,2 9 0,-1-2 93,1 7 0,6-4-100,4-5 0,2 1-53,2-6 0,8 4 145,6-9 0,2 2-189,8-11 0,-1-5 52,6-4 1,1-9 45,3-1 0,2-6 2,3-8 1,3-8-131,-3-7 1,-2-1 86,2-8 0,-8 2-156,-2-2 1,-1-3 153,-8 3 0,-6-3 8,-8-1 0,-12 5 35,-7 4 1,-8 5-94,-11 4 1,-4 5-14,-5 9 1,1 4 15,3 6 1,3 0 6,7 0 0,10 0-361,4 0-284,9 6 770,-1 2 0,19 0 0,2-1 0</inkml:trace>
  <inkml:trace contextRef="#ctx0" brushRef="#br0">28535 2559 8111,'-9'0'-146,"-1"0"-306,1 0 491,-5 0 1,0 6 143,-1 4 1,1 4 44,0 5 1,-5 3-99,0 6 0,0 7 290,5 3 0,0 2-63,-1-2 0,6 3-65,-1-3 0,7 1-308,-1-1 1,5 1-236,9-5 1,-1-8 115,10-7 0,3-4-97,2-6 1,1-3-438,-1-6 1,3-1 265,-4-4 0,-2-3 403,-2-6 0,3-7 0,0-1 0</inkml:trace>
  <inkml:trace contextRef="#ctx0" brushRef="#br0">28678 2630 8111,'14'0'-682,"0"0"0,-6 13 1289,-3 6 1,-4 6-162,-1 3 0,-1 6-61,-4-1 1,-3 5-94,-6-5 1,4 5-13,1-5 1,4 2-138,-4-2 1,6-8-4,-2 3 1,3-9-35,2 0 1,0-3-209,0-2 1,2-6-239,3-3 291,-4-3 1,10-13-88,-6-4 0,6-7-136,-2 3 0,2-11-80,-1 2 1,4-10 86,0 0 1,1-5-17,4-4 1,-2-2 22,2-3 0,-3 3-71,3 6 0,-2 12 541,2 2 1,-8 12-105,3 3 398,-3 6 0,2 9-193,-4 4 1,3 9-2,-8 10 1,6 9 27,-6 5 0,1-2 56,-5 2 1,0 0-66,0 5 0,5-5-134,0 0 0,-1-5-428,-4 5 1,0-8 179,0-2 0,2-1-585,3-8 1,-4 0-152,4-5 58,-3 0 338,-2-6 0,-2-3-214,-3-10 0,2-3 605,-6-6 0,-1-13 0,-4-3 0</inkml:trace>
  <inkml:trace contextRef="#ctx0" brushRef="#br0">29090 2403 8111,'9'1'111,"1"4"0,-5 3 141,4 6 1,1-5-20,4 1 1,-5-1-47,1 6 0,-7-1 0,2 0 0,-4 0-32,-1 1 0,-6 3-110,-4 1 0,-2 0 43,-2-4 1,-1 4-178,1 0 1,0-2-61,0-8 1,1-1 4,4-3-40,2-3 189,7 4 0,7-6 20,2 0 0,5 0-36,5 0 0,-1 0 8,5 0 0,3-2-159,7-2 1,-3 0-251,3-5 0,-3 1-1023,-2-1 1435,1-4 0,-7 5 0,-1-6 0</inkml:trace>
  <inkml:trace contextRef="#ctx0" brushRef="#br0">29474 2474 8071,'14'14'0,"0"2"286,0 3 1,-4-2-39,-1 7 0,-4 4 299,5 5 0,-7 2-55,2-2 0,-4-1-78,-1 6 1,-8-5-281,-6 5 0,-8-7-136,-11 3 1,0-4-122,-10-2 1,3 0-375,-7 1 0,9-5 497,5-1 0,3-5 0,1 2 0</inkml:trace>
  <inkml:trace contextRef="#ctx0" brushRef="#br0">29900 2573 7806,'0'-14'849,"0"0"-266,0 0-224,7 6 0,-4 1-128,6 7 1,2 0-121,8 0 1,3 0 25,7 0 0,12 0-98,6 0 1,7-6-2,3-3 0,5-4-287,-1-1 1,5-5-634,-4 0 0,3 1 548,-8 9 0,-7-2-452,-17 6 0,-1-4 786,-13 4 0,-6 0 0,-7 5 0</inkml:trace>
  <inkml:trace contextRef="#ctx0" brushRef="#br0">30725 2232 8184,'19'5'0,"0"-1"0,1 8-85,-1-3 1,-1 4-104,5 1 0,-5 0 386,1 0 0,-8 0-48,-2 1 1,-6-1-96,2 0 0,-3 0-12,-2 1 0,-8-1-105,-6 0 1,-8 0-54,-12 0 1,-10 7-592,-13 3 706,-12 3 0,-4 1 0,34-14 0,1 0 0</inkml:trace>
  <inkml:trace contextRef="#ctx0" brushRef="#br0">29801 3455 8144,'5'-10'4,"-1"1"0,12 5 456,-2 0 0,5-3-192,0 3 0,5-1-7,9 5 0,2-6 53,3-4 0,6 2 5,-6-1 1,11-1-255,-6-4-34,-4 6 1,1-4-73,-7 2 0,5 2-454,-5-1 1,0 1 232,-5-2 1,-1 4-282,-3 6 0,1-5 543,-6 1 0,0-8 0,-5 5 0</inkml:trace>
  <inkml:trace contextRef="#ctx0" brushRef="#br0">30483 3142 8144,'14'0'-252,"1"0"1,5 0 227,4 0 0,9 0 398,5 0 1,3 5-162,2-1 0,-1 1-43,1-5 1,-5 5-5,0 0 0,-11 4-10,1-4 0,-9 6 193,0-2 0,-9 4-261,-6 1 1,-5 7-303,-9 2 0,-9 4-17,-19 2 1,-3 4-352,-16 0 0,4-1-821,-9-9 1403,4-2 0,7-1 0,2 2 0</inkml:trace>
  <inkml:trace contextRef="#ctx0" brushRef="#br0">31464 2104 8012,'15'0'-333,"-1"0"-128,0 0 0,0 11 643,0 3-45,1 16 1,-1-6 34,0 9 0,-1-3 186,-4-1 0,2-3-279,-6-2 1,0 1-326,-5-6 327,0 0 1,-7-4-27,-2-1 1,-8-5 95,-2 1 0,-7-6-92,3 6 1,-4-7-23,-2 2 1,2-4-45,4-1 1,2 5 18,7 0-132,6 0 1,3-5 104,10 0 1,9 0-406,10 0 1,3-5 160,1 0 0,1-4-285,-1 4 0,5-6 544,1 1 0,-1-2 0,-5-2 0,1-1 0</inkml:trace>
  <inkml:trace contextRef="#ctx0" brushRef="#br0">31862 2175 8012,'15'0'-1028,"-1"0"770,0 0 1,0 2 451,0 2 0,1 9-39,-1 6 0,-6 2-185,-3-2 0,-4 3 33,-1 6 1,0-4-11,0-1 0,0-4 122,0 5 0,-1-7 143,-4 2 0,2 2-168,-7-2 1,5 0-3,-4-5 1,1 0-126,-1 1 1,-4-8 119,3-2-204,-2 3 0,-2-6 121,-1 2 0,-5-8 0,-2-4 0</inkml:trace>
  <inkml:trace contextRef="#ctx0" brushRef="#br0">31862 2317 8066,'29'0'-832,"-1"0"624,1 0 0,1 0 166,3 0 1,-3 0-4,3 0 0,-4 2-62,-6 3 107,-2-4 0,-1 12 0,2-5 0</inkml:trace>
  <inkml:trace contextRef="#ctx0" brushRef="#br0">31521 2985 8010,'-8'2'0,"4"3"0,-4 0 139,-2 9 1,2-2 321,-1 12 1,-1 1-148,-4 8 0,0 9-41,0 5 0,-1 0-474,1-4 184,6 0 0,-3-7-243,7-3 0,-1-4-411,5-6 1,5-2 144,-1-7 0,7-6 175,-1-3 351,9-4 0,3-13 0,6-4 0</inkml:trace>
  <inkml:trace contextRef="#ctx0" brushRef="#br0">31578 3184 8010,'0'15'0,"0"5"95,0 4 1,0-2 237,0 2 1,0-2-147,0 2 0,2 1-26,2-6 0,0-2-41,5-7 0,2 1-126,8-7 1,-2-5 164,7-9 0,6-9 0,8-4 0,-3-6-202,-2-4 0,-3 3-20,-2-3 1,-7 0-52,-7 4 0,-1-2 70,-8 7 0,-9 3-211,-10 3 0,-8 3 129,-11 6 1,3 3-90,-3 6 1,-2 0-222,2 0 1,1 6 118,8 3 0,4 6-145,6 3 0,6-2 462,3 3 0,3-3 0,2-2 0</inkml:trace>
  <inkml:trace contextRef="#ctx0" brushRef="#br0">32204 3113 8036,'-2'15'87,"-3"-1"0,-3 0 201,-6 0 1,0 5 68,0 0 1,0 6-128,-1-1 1,3 1 4,2-1 1,-1-3-43,6-7 1,1 0 74,4 0-66,0-6 1,6-1-103,3-7 1,4-8 41,1-7 1,5-5-166,0-9 0,5-5-107,-5-4 1,5 3 100,-5 2 1,-7 3-179,-7 1 0,-4 3 65,-1 2 0,-1 3-632,-4 7 0,-7 0 204,-7 0 0,-5 6-10,5 3 1,-5 3 579,5 2 0,-6 7 0,3 1 0</inkml:trace>
  <inkml:trace contextRef="#ctx0" brushRef="#br0">32388 3469 7152,'7'-13'-149,"2"4"1,9-9 296,1 4 1,6-11-153,-1-4 0,7-1 60,2-8 0,1 2 10,-6-2 0,-4 2 53,-1 3 0,-10 9 489,1 0-205,-3 1-193,3 13-200,-6-2 0,-1 18 45,-7 3 1,-2 10-158,-3 5 0,4 8 117,-4 1 1,-1 5-133,1-5 0,0 5 66,5-5 1,0-2 12,0-7 0,0-3 114,0-7 1,2-1-79,3-4 0,2-3 186,8-6 0,-1-11-55,0-3 0,0-10-38,1 1 0,0-6-65,4-4 0,-3 3-105,3-3 0,-5-2 87,-4 2 1,-2 5-31,-4 4 0,-2 11 429,3-1-251,-4 9-24,-1-1-132,-6 25 1,3-2 23,-7 16 0,6-3-141,-6-1 0,7-2-299,-2-4 0,4 4 47,1-3 1,0-3-174,0-3 0,0-6 39,0-3 1,1-6 502,4 2 0,3-10 0,6-3 0</inkml:trace>
  <inkml:trace contextRef="#ctx0" brushRef="#br0">33099 2985 8119,'15'15'-277,"-1"-1"0,0 0-442,0 0 0,-4 2 808,-1 3 0,-6-2 187,2 7 1,-3 0-140,-2 4 0,-2 2-133,-3 3 0,2-3 133,-6 4 0,1-6-33,-2-4 0,-2-2 82,2-3 0,-2-3-351,-3 3-269,1-10-100,0-3 1,6-7 319,3-4 1,5-9 213,5-10 0,1-4 0,4-5 0,2-2 0,-2-3 0,3-2 0,1 7 0,-5-3 0,1 7 0,-1-1 36,5 11 0,1-3 248,-1 8-124,0-3 1,0 15 451,1-3 487,-1 4-745,0 7 1,-1 2-151,-4 6 0,-3 1-89,-6-1 1,0 0-165,0 0 0,0 0 18,0 1 1,-6-1-196,-3 0 1,1-1-6,-2-4-156,7 4 207,-10-12 0,13 10 71,0-6 1,2 0 216,7-5 0,1 0 10,4 0 0,-4 0 363,-1 0-344,1 6 0,2 2 134,-2 6 0,-4 1-141,-6-1 1,0 0 25,0 0 1,-2 0 0,-2 1 1,-4-3-23,-6-2 1,-7 2-372,-3-2 0,-4 3-266,-5 1 0,-5-6-328,-10-4 1,4-2 829,-3-2 0,-4 0 0,1 0 0</inkml:trace>
  <inkml:trace contextRef="#ctx0" brushRef="#br0">32346 2431 8119,'0'9'-152,"0"1"-49,0-7 417,0 3-152,0-6 1,0-1 273,0-4 48,0 4-394,0-12 1,0 5 50,0-6 1,0 4-131,0 1 0,6-5 53,4-5 0,2-7-11,2 3 0,7-3 37,3 3 1,-2-4-126,2 3 1,-7-3 214,2-1 1,-5 6-79,-4 3 1,1 8 289,-7 1-223,1 7-87,-5-3 1,-6 14 20,-4 6 1,2 2-135,-1 7 1,4 1 119,-4 5 0,6-1-21,-2 0 1,3 1 91,2-1 0,0 1-56,0-1 1,0-1 18,0-3 1,2-4-14,3-6 24,2 1 22,8-1 0,-1-8-11,0-6 1,-1-6-84,-4-8 1,4-2-10,-4-3 0,-1-2-199,2-2 1,-2-4 71,1 3 0,4-7-32,-4-3 1,-1 1 75,2 5 1,-3 1 92,3 3 1,-2 5 171,-3 10 227,-4-4 1,5 19-129,-6 4 0,0 9 98,0 9 1,0 2-372,0 4 1,0-3 105,0 7 1,0-6-238,0 1 1,2-5 102,3-4 1,-2-4-572,6-5 0,-4-3 130,5-2 1,-6-4 505,6-6 0,-1-6 0,6-2 0</inkml:trace>
  <inkml:trace contextRef="#ctx0" brushRef="#br0">32872 2019 8119,'9'14'-531,"1"0"1,-2 7 693,1 2 1,4 6-23,-4 4 1,-2 3 107,-3 7 1,-2-2-169,-2-3 1,0 3-223,0-3 0,0-3 119,0-2 1,0-3-84,0-2 0,0-6-131,0-3 190,6-9 14,-4-4 0,4-7-5,-6-4 1,0-9-242,0-10 0,-5 2 37,1-2 1,-3-1-5,3-8 0,2 1 245,-3-6 0,-1 3 0,1-7 0,1 4 0,4-5 0,1 7 0,4 7 0,-2 7 107,6 3 1,1 5-84,4 5 0,0 2 588,1 7 0,4 7-215,0 2 1,4 9-57,-4 1 1,5 4-169,-5-4 1,0 5-51,-5-5 1,-1 5-9,-4-6 0,-3 1 74,-6-4 1,0-1-216,0 0 1,-6 0 51,-3 0 0,-4-4-147,-1-1 1,0-5-52,-1 0 0,1 3-328,0-3 315,6 1-4,2-5 1,7 0 147,4 0 0,3 2-46,6 2 0,0 0 251,1 5 1,4-4-66,-1 4 1,1-1 212,-4 2 0,-1 2 49,0-2 0,-6-2 16,-3 1 1,-4 1-71,-1 4 0,-8 0 46,-6 0 1,-14 1-484,-15-1 0,-11 0 133,-7 0 1,1 5-985,8 0 0,4 0 981,10-5 0,4-6 0,5-2 0</inkml:trace>
  <inkml:trace contextRef="#ctx0" brushRef="#br0">32175 3227 7695,'0'-9'-621,"0"-1"0,0 5 1014,0-4 1,2 4-171,3-4-123,-4 6 0,5-5 75,-6 3-104,7 3 1,-6-6 228,4 4-66,-3 2-231,-2-4 103,-7 6 0,-1 0-93,-6 0 1,5-5 104,-1 0-57,1 1 0,-5 2 4,-1-3 0,6 4-16,-1-4 1,6-1-5,-6 1 1,7-1 27,-2 1 97,-3 3-36,7-4 71,-6 6-127,7 0-32,-6 0 0,5 2 7,-4 2 0,-2 4-2,3 6 0,-3 1-85,3-1 0,1 0 82,-7 0 0,2 0-6,-1 1 0,-4 4-6,4 0 1,-2 6 144,1-1 0,-1-2-64,6 1 1,-4-1-27,4 2 1,0 1-56,5-6 1,2 0 7,3-4 0,2-3-105,8-2 0,1-4 71,2-6 1,-2-2-12,3-2 1,2-4 17,-2-6 1,0-2-154,-5-3 1,0 1 44,0-5 1,1 1-148,-1-2 1,-2-1 237,-2 6 0,3-7 0,-6 4 0</inkml:trace>
  <inkml:trace contextRef="#ctx0" brushRef="#br0">16877 4805 8124,'-22'0'0,"-3"0"-235,6 0 1,0 0-51,4 0 867,1 0 207,6 0 1,-3 2-372,6 2 1,7-2-171,8 3 0,4 1 70,5-1-139,3 0 1,8-5-102,3 0 1,-3 0 116,3 0 0,4-2-673,0-3 1,5 2 288,0-6 1,-6 4-872,-2-5 0,-4 7 1060,-2-1 0,-6 2 0,-1 2 0</inkml:trace>
  <inkml:trace contextRef="#ctx0" brushRef="#br0">17218 4677 8124,'14'0'0,"1"0"0,-1 0 0,0 0 0,0 7 336,0 2 0,1 2 129,-1-1 1,0 2-367,0-2 1,1-2 139,-1 1 1,0 1 152,0 4 0,-4-5-112,-1 1 0,-6-1-147,2 5 0,-5 2 56,-5 3 0,-6-2-178,-12 7 0,-9 6-972,-15 8 1,-4 3 960,-6 2 0,0-1 0,0 1 0</inkml:trace>
  <inkml:trace contextRef="#ctx0" brushRef="#br0">17702 4236 8493,'0'-7'0,"1"0"-367,4 7 1,-2 2-161,6 3 1988,1 9-908,4 8 1,0 11-236,1 0 0,-6 11-456,1-1 1,-1-2 25,5-3 1,-4-6-248,-1 1 0,-1-9-206,2-5 383,2 3 0,-9-11-321,7 3-371,-7-9 874,3 1 0,-12-12 0,-2-2 0</inkml:trace>
  <inkml:trace contextRef="#ctx0" brushRef="#br0">17915 4279 8356,'20'-14'-1080,"2"1"809,7 4 1,-2-4 799,-4 4 1,3 2-51,-7 3 1,0 2-264,-5 2 0,-5 0-141,1 0 1,-7 6-261,2 4 1,-4 2 106,-1 3 1,0 5-223,0 4 1,-6-2-809,-4 2 1108,-2-1 0,-2 6 0,-1-1 0</inkml:trace>
  <inkml:trace contextRef="#ctx0" brushRef="#br0">17901 4478 8356,'14'-14'0,"0"4"-519,0 1 1,5 0 258,0-6 1,5 1 304,-5 0 1,0 1 1,-5 4-3,0 2-363,-6 7 0,-2 2 98,-6 3 0,-6 7 221,-3 7 0,-10 7 0,-5-3 0,-3 4 0,-1 2 0,-1-1 0,1 0 0,1-5 0,3-4 0,4-4 150,5 0 366,8-1-148,0-6 1,18-2-118,4-6 0,13-5-202,0 1 1,4-8 109,-4 3 1,4-4-351,-4-1 0,2 0-269,-11 0-115,7-1 295,-10 1 0,-4 6 147,-12 4 0,-6 8 10,-8 6 1,-8 4 122,-7 5 0,-1 2 0,-8 2 0,0 3 0,-4-8 0,1 6 1,3-5 1,4 0-2,11-5 736,2 1-153,7-8 1,14 0-245,9-7 1,10-7-72,10-2 1,6-5-67,3-5 0,1 3-286,-1-3 1,1 3 129,-5 2 0,2 0-453,-8 0 1,2 4-357,-11 1-140,-6 5 903,-7-2 0,-6 12 0,0 2 0</inkml:trace>
  <inkml:trace contextRef="#ctx0" brushRef="#br0">17829 4720 8293,'13'6'-157,"-3"4"1,-2 2-174,-4 2 0,-2 5 463,3 0 1,-4 11 461,-1-1 1,0 7-377,0-3-55,0 7 1,-1-5-152,-4 3 1,3-4 98,-2-5 1,2-2-674,2-4 354,0-2-18,0-13 0,0-4 48,0-8 0,0-6-102,0-9 0,0-4-61,0-11 0,0 4 85,0-3 0,5-2 114,-1 2 1,3 0 31,-3 5 1,4-1 179,7 1 1,-1 6-72,0 3 264,0 3 1,0 8-80,1 3 0,-1 5 175,0 5 0,-4 5-47,-1 8 0,-6 6-41,2 9 1,-3-1-212,-2 6 1,-2 0 82,-3 4 1,4-1-230,-4-3 1,2-1 106,-2-4 0,3-5-172,-2 1 0,-4-2 84,-2-8 0,-2 0-137,-3-5 0,6-6-16,-1-4 0,1-2 128,-5-2 0,-2-6-119,-3-4 0,3-4 56,-3-5 1,8-2 106,2-2 0,6-6-51,-2 1 1,5-1 153,5-4 1,-1 8-91,11 1 0,-4 2 165,8-2 0,1 4-63,-1 6 0,5 0-47,-5-1 1,1 1 43,-1 0 1,-3 0-48,3-1 1,-3 6-16,-2-1 0,-5 7 25,1-1-169,-7 2 214,3 2-1,-6 0 167,0 0 286,0 6-383,0-4 0,7 4-47,2-6 0,-1 0-9,2 0 1,-6-1-215,6-4 302,-1 3-225,5-4 63,1 6-111,-7 6 0,-2 4 130,-6 9 1,0-3-32,0 3 1,-5-2 11,0 2 1,-6 1 2,2 4 1,-5 3-181,-5-3 1,3-4 112,-3-1 0,-2-3-142,2-2 1,-1-1 4,1-4 1,3 2-99,-3-6 1,3 0 25,2-5 0,5-2 113,-1-3 1,7-2 161,-2-8 1,10 1-103,5 0 1,2 4 289,2 1 1,5 4-107,0-4 1,7 6 80,-3-2 1,-1 3 1,2 2 1,-2 0 41,2 0 1,1-1-122,-6-4 1,5 3-160,-5-2 1,0 2-680,-5 2 738,0 0 0,0-6 0,1-2 0</inkml:trace>
  <inkml:trace contextRef="#ctx0" brushRef="#br0">18398 4450 8903,'0'14'431,"0"0"0,-1 7-171,-4 2 0,-3 6-262,-6 4 1,0-3 81,-1 3 0,1-3-936,0-1 1,4-1 196,1 0 659,6-5 0,-10-3 0,5-6 0</inkml:trace>
  <inkml:trace contextRef="#ctx0" brushRef="#br0">18370 4663 8336,'20'-14'0,"-2"0"-23,5-1 0,-4 1 62,5 0 1,-5 1-59,5 4 0,-12-2 361,3 6-428,-4 0 176,-4 5 0,0 2-327,-7 3 0,-2-1 114,-3 11 1,-4-3-90,-10 12 1,2 0 45,-7 4 0,0 0 13,-4 1 1,4-1 234,0 1 0,12-7-97,-2-3 1,9-3 350,0-2 1,5-6-85,5-4 1,4-2-23,10-2 1,-1-6-59,5-4 0,6-7-476,4-2 0,0-5-134,-4 5 1,-6-4 437,1 4 0,-7-7 0,4 4 0</inkml:trace>
  <inkml:trace contextRef="#ctx0" brushRef="#br0">18597 4649 8242,'-8'8'265,"2"4"1,4-4 228,-2 6 1,1 5-397,-7 0 1,1 7 55,-6-3 0,1-1-341,0 2 0,-5 0-80,0 4 1,0-1-83,5-3 0,1 1 29,4-6 1,-2 0 112,6-5 1,0-4 206,5-1 0,-6-6 0,-2 4 0</inkml:trace>
  <inkml:trace contextRef="#ctx0" brushRef="#br0">18540 4919 8242,'15'14'0,"-6"2"116,1 3 0,-7-2 151,1 7 0,3-2-208,-2 2 1,1-4 122,-1-6 0,-4 1-1153,4-1 130,3-6 841,0-2 0,6-19 0,0-2 0</inkml:trace>
  <inkml:trace contextRef="#ctx0" brushRef="#br0">18668 4592 8242,'7'-14'0,"1"-1"-384,6 1 1,5 0 54,0 0 0,1 0 1074,-1-1 0,-3 1 206,3 0-958,3 0 0,-6 6-156,3 3 64,-10 4 1,-2 2-248,-7 4 1,-7 9 131,-2 10 1,-10 3-257,-5 1 0,2 0 151,-2 1 0,2-2 319,-1-4 0,2-2 0,7-7 0,0-6 0,-1-2 0,7-6 0,8-6 0,10-3 0,3 1 0,1-2 0,0 6-79,0-6 0,-1 5 153,-4-4 0,4 6 218,-4-2 0,-1 3-63,2 2 1,-7 2 29,2 3 1,-4 3-15,-1 6 1,-6 5 63,-4 0 1,-2 1-287,-2-1 0,-1-1 316,1 5-495,0-5 162,0 2-255,6-6 1,3-6 84,10-3 0,3-3-12,6-2 0,0-2-142,0-3 123,1 4 1,-1-6 131,0 7-107,-6 0 302,5 0 1,-13 2-127,0 3 1,-7 4 334,-7 10 1,-2-2-139,-3 7 0,2-5 104,-7 5 0,1 0 85,-6 4 1,7 0 83,3 1 0,5-7-131,4-3 0,4-3-106,6-2 0,3-6-211,7-3 0,5-4 155,14-1 0,6-3-208,3-7 0,3-1 96,1-12 0,3 4-692,2-5 1,-1 2-21,6-2 1,-8-1-235,-1 6 0,-4 0 875,-10 5 0,2 0 0,-9-1 0</inkml:trace>
  <inkml:trace contextRef="#ctx0" brushRef="#br0">19066 4393 8228,'8'9'183,"-3"1"1,1-1-31,-1 6-95,0 5 0,-5-3-19,0 7 1,0-6-291,0 0 1,0-2 186,0-2 0,0-4-51,0-1 9,-6-5 37,4 2 0,-4-8 48,6-2 0,0-6-177,0-9 0,1-3 107,4-6 0,3-1 57,6 1 1,0 1 47,1 3 1,-1-1-39,0 6 1,5 2 247,0 7 1,1-1-79,-1 6 1,-3 1 215,3 4 0,-8 6-40,-1 3 1,-7 4-38,2 1 0,-4 5-473,-1 0 1,0 6 118,0-1 1,-6 3-205,-4 1 1,-1-1 272,2-3 0,-10 9 0,3-3 0</inkml:trace>
  <inkml:trace contextRef="#ctx0" brushRef="#br0">19280 4748 8219,'14'-1'-95,"0"-4"0,0-3 194,1-6 1,-1 0 225,0-1 0,-1-4-350,-4 1 0,4-1-213,-4 4 1,-1 1-19,2 0 0,-7 0 181,2-1 1,-4 1-398,-1 0 0,0 5 472,0-1 0,-6 1 0,-2-6 0</inkml:trace>
  <inkml:trace contextRef="#ctx0" brushRef="#br0">19351 4549 8219,'-5'21'-313,"0"2"0,1 4 125,4 2 1,-5-1 786,0 1 1,0-1-181,5 0 0,0-4-573,0 0 0,0-7 24,0 2-566,0-3 107,0-8-228,0-2 817,0-6 0,-6-6 0,-2-2 0</inkml:trace>
  <inkml:trace contextRef="#ctx0" brushRef="#br0">19209 4706 8219,'8'8'401,"-4"6"0,3 2-81,-3 7 0,1 7 156,-5 8 0,0-2-162,0 2 0,0-4-198,0 3 1,5-7 118,0-1 1,4-7-271,-4-8 0,6-6 51,-2-3 1,-1-5 72,2-5 0,-1-4-570,5-10 1,1-10 247,-1-9 1,-5 2-516,1-2 1,-6 0 330,6-4 0,-5-1-57,4 0 0,-6-4 84,2 0 1,-3-9 68,-2-1 1,6 0 320,3-4 0,-1 9 0,2 4 0,4 10 295,5 5 1,0 10-208,-5 4 0,0 9 1771,1 5-1358,-1 4 1,-6 2-102,-4 4 0,-2 8-19,-2 6 0,-2 4-200,-2-4 0,-3 5-53,-2-5 0,-4 5-296,4-5-759,3 0 454,-1-5 25,7-6 0,2-3 170,3-10 1,2 2-69,8-7 1,4 1 117,0-6 1,-1 3 113,-3 2 1,4-1 44,0 7 1,0-1 238,-5 5 0,0 0 250,0 0 1,-4 6-221,-1 4 1,-6 7 200,2 2 0,-5 6-140,-5-1 1,-4 4 17,-10 5 1,-3-2-179,-7 2 0,1 1-16,-1 0 0,-4 0-140,0 0 1,0-4-354,5 3 0,1-3-390,3-2 1,3-6-53,7-3 850,0-3 0,0-8 0,0-2 0</inkml:trace>
  <inkml:trace contextRef="#ctx0" brushRef="#br0">19564 4592 8217,'36'-14'-547,"4"1"383,-7 4 0,5-2-46,-5 6 1,-1-5 79,-9 6 1,-2-1 674,-7 5-522,0 0 0,-6 6-439,-3 4 0,-10 2-68,-4 2 484,-4 1 0,-14 5 0,-3 2 0</inkml:trace>
  <inkml:trace contextRef="#ctx0" brushRef="#br0">19536 4691 7590,'12'16'300,"-2"3"0,1-1 102,-6 5 0,-1-4-370,-4 5 1,0-5-8,0 5 1,-4-6-134,-1 6 1,-2-6 34,3 1 155,2-4-406,-4 0 178,6-8 14,0 0 0,1-18-9,4-4 0,8-7-234,6 3 0,1-1 159,-1 1 0,2 3 158,2-3 1,4 3 15,-3 2 0,-3 5 155,-2-1 0,-4 7 353,0-2 1,-1 4 11,0 1 130,-6 0-339,-2 0 0,-9 6 181,-6 4 1,-3 4-61,-11 5 1,-1-4-369,-4 4 0,-1 2-11,1-2 0,-1 5-180,1-5 1,6-2-458,3-8 1,3 2 74,2-6 282,6 0 269,2-11 0,6-15 0,0-9 0</inkml:trace>
  <inkml:trace contextRef="#ctx0" brushRef="#br0">20104 4236 8198,'8'0'132,"-5"7"-86,-12 2 0,-2 10 33,-13 5 1,5 8-65,-4 1 0,0 6-129,0-1 1,-3 3 116,7 2 1,0-7-159,5-3 1,5-6-272,-1-8-428,7 0 854,-3-17 0,12-2 0,2-8 0</inkml:trace>
  <inkml:trace contextRef="#ctx0" brushRef="#br0">20275 4336 8185,'0'14'409,"-2"0"-286,-2 1 0,-11 0 549,-8 4 0,-9 5-167,-1 9 0,-2-3-648,2 3 1,3-3-18,-3-1 1,3-1-117,1 1 0,3-2 164,2-4 1,10-7-372,9-6-432,-3-7 0,8 1 915,0-8 0,6-10 0,8-9 0</inkml:trace>
  <inkml:trace contextRef="#ctx0" brushRef="#br0">20005 4635 7586,'22'0'-128,"-3"0"1,-5 6 588,-4 3 1,2 4 165,-2 1 0,-4 5-173,-1 0 1,-4 6-135,-1-1 1,0-2-61,0 2 0,-1-5-237,-4 5 0,3-6-202,-2 6 0,2-6-213,2 1 0,-1-4-186,-4 0 0,3-6 81,-3 0 497,4-5 0,7-4 0,2-8 0</inkml:trace>
  <inkml:trace contextRef="#ctx0" brushRef="#br0">20374 4364 8181,'23'-14'0,"2"0"-50,-6 0 0,5 0 25,-6-1 0,1 6 844,-4-1 0,-1 7-310,0-1 1,-4 2-229,-1 2 1,-6 2-350,2 2 1,-10 6-33,-4 9 1,-6 8-135,-3 6 0,-5 6 150,-5-1 1,-5 3-51,0 2 0,-1-2 91,6-3 1,3-5-186,6-9 1,0-4-249,9-6 59,4-6 139,0-1 0,12-18 49,4-4 0,8-4-126,6 0 1,1 2 119,-1-7 1,3 7 203,-3-2 0,1 3-134,-1 2 0,1 5 150,-6-1 1,0 7 114,-5-2 1,0 4 229,1 1 1,-8 1 264,-2 4 0,-3 3-242,-2 6 0,0 0 301,0 0-403,-7 1 1,-5 4-124,-7 0 0,-5 4-175,5-4 1,-5 5 97,6-5-354,-1 0-682,11-5 666,1-6 0,10-2-347,7-6 441,-1 0 0,14-4 57,-4-1 0,-4-5 230,4 6 1,-3-1 111,-2 5 164,1 0 0,-3 6-130,-2 4 0,-4 4 67,-6 5 1,-2 3 863,-2 6-440,-4 1-395,-6-1 0,-1 2 1129,1 3-943,6-3 1,-3 5 132,6-6 1,2-7-208,8-3 0,4-10-1025,10-4 518,4-10 0,13-11 90,7-12 1,18-7 0,-20 8 0,3-1 0,7-1 0,0-1 0</inkml:trace>
  <inkml:trace contextRef="#ctx0" brushRef="#br1">18668 3981 8177,'-8'-7'-644,"-4"-1"1211,4-6 263,-6 0 0,-1 6-121,1 3-526,6 4 0,-4-4 56,2 0 0,-2 1-31,-3 4 1,1-5-13,0 0 1,0 0 78,0 5 0,4 0-182,1 0 0,-3 0 127,-6 0 1,2 0-197,-3 0 1,1 0-43,-1 0 1,2 0-7,-7 0 1,2 0 134,-1 0 1,0 2-147,4 3 1,4-2-19,-4 6 1,1-4 122,-1 4-1,4-1 67,-4 2 0,3 2-74,2-2 0,-5 3 78,0 1 0,-7 0-102,3 0 0,-4 5 4,-2 0 1,1 5 35,0-5 0,-4 1-13,4-1 0,-4-3 51,8 3 1,-1 2-41,1-2 0,-1 1 93,6-1 0,-5-3-89,5 3 0,0 3 47,5 2 1,0-2-1,0 1 1,0 1 0,-1 5 0,3-1 100,2 0 0,-2 1-117,2-1 0,-3 2 14,-1 3 1,6-3 10,4 4 0,-3-4-133,3-2 1,-6 1 123,5-1 0,1-1-168,4-4 1,0 4 43,0-3 0,0 3 19,0 1 1,0 1 69,0-1-260,0 1 185,0 5 1,0-4-95,0 4 1,1-9 104,4-1 1,-3-6-48,2 6 0,-1-2 31,2 2 1,-3 1 134,2-6 0,3 5-40,-2-5 1,4 1-28,-4-1 0,6-1 132,-2 5 0,2-5-83,-1 1 0,2-3-121,-2-2 1,3 0 90,1 0 0,5 0-224,0 1 0,4-1 127,-4 0 1,7-4-104,-3-1 0,4-1 32,2 1 0,-1 4 32,0-4 1,-1-1-37,-3 2 1,3-2 14,-3 1 1,1 4 50,-1-4 1,1-1-18,-6 2 0,6-7 1,-1 2 1,1-4 5,-1-1 1,3 0-68,-4 0 0,-1-1-9,2-4 0,0 2-14,4-7 1,-1 6 99,-3-6 1,3 5 1,-4-4 0,-1 4 86,2-4 1,-5 5-119,5 0 0,-5-3 92,4 3 0,-4-7-64,5 1-12,-7-3 0,10-1 16,-3 0 0,-2 0-205,2 0 86,-7-7 1,5 5-98,-3-3 10,-3 4 165,5-6 0,-12 5 169,1-3-177,-1 3 0,1-2 82,-1-1 1,-6-2 159,2 2 1,1 2-136,-1-7 1,4 0 77,-4-4 0,6-2 93,-1-3-85,-4-4 1,7-1-138,-4 1 0,5 3 71,5-4 0,-3 7 110,3-2 0,-8 7-120,-1 3 1,-7 5 52,2-1 1,-4 4-45,-1 0 1,0 1-14,0 0 0,-1-5 20,-4 0 0,2-2 18,-7 3 0,5-5-150,-4-5 1,1 0 78,-1-1 1,1 1-19,3-1 1,3 1 27,-2-1 0,-3 1 132,3 0 0,-3 5-123,2 4 0,2 4 173,-6 0 1,4 1-130,-4 0 0,-1 0-34,-4 0 0,4-1 4,1 1 0,1-5-120,-1 0 1,-4-4-100,3 4 0,4-5 48,1 5 0,-1-5-25,1 5 0,1 0 86,4 5 1,-5 5 8,0-1 44,0 1-13,-1 1 0,3-3-253,-7 6 1,6 0 82,-6 5 1,1 0-233,-5 0 1,-1 0 119,1 0 1,0 0-39,0 0 1,-1 0-46,1 0 0,-5-1-597,0-4 1,-4 3-105,4-2 0,-7 0 1077,3 0 0,-4 2 0,-2-4 0</inkml:trace>
  <inkml:trace contextRef="#ctx0" brushRef="#br1">12455 5687 8332,'-14'0'0,"1"-2"-83,4-3 274,3 4 1,7-6 535,4 7-524,9 0 1,8 0 30,7 0-70,5 0 0,4 0 129,10 0 0,-1 0-74,10 0 1,11 0-43,-26 0 1,1 0-1,3 0 1,1 0-230,6 0 1,-1 0 0,-6 0 0,1 0 169,3 0 1,-1 0 0,-2 0 0,1 0-243,6 0 0,1 0 1,-3 3-1,0 1 228,3 0 1,-1 1 0,-7-1 0,0-2-6,0 1 0,0-1 0,3-1 0,0 0 5,6-1 0,2 0 0,-2 0 0,1 0-17,3 0 1,-1 0 0,-5-3 0,-1-1 16,2 0 1,-1-1 0,1-1 0,1-1-19,5 0 0,1 0 1,-5 2-1,-2 1 19,-4-1 0,-2 0 0,-2 3 0,-1-1-98,-3-1 1,-1-1 0,3 3 0,-1 1 119,-1-2 1,-1 1 0,0 1 0,-2 0 64,31 1 0,-12 0-5,-7 0 0,-8 0 91,-6 0-161,-9 7 0,-4-6 161,-6 4 0,-5 1-126,-5-1 256,-5 0 1,3-5-1049,-2 0 164,-3 0 0,9-6-1547,-6-4 2068,-1-3 1,-4-7 0,0-2-1</inkml:trace>
  <inkml:trace contextRef="#ctx0" brushRef="#br0">19621 4777 9386,'14'-8'379,"2"-5"-425,3 4 1,-2-4 144,7-1 0,0 0-254,4-1 121,1 1 0,-7 2-126,-3 2 0,1-1 152,-1 6-179,0 1 106,-5 4 1,-6 7-73,-3 8 0,-4 5 68,-1 9 0,-4-3-132,-1-2 1,-4 3-119,4-3 1,-5-2 78,6 2 1,-3-12-416,3 2 671,2-9 0,-11 8 0,5-5 0</inkml:trace>
  <inkml:trace contextRef="#ctx0" brushRef="#br0">19664 4947 8161,'-8'0'-392,"1"0"1653,7 0-744,0 0 0,7-4-32,2-1 1,5-6-449,5 1 0,2 2 69,3-1 0,1 1-559,-6-1 453,6 2 0,-3 1 0,7-2 0</inkml:trace>
  <inkml:trace contextRef="#ctx0" brushRef="#br0">19863 4763 7939,'0'-8'-548,"6"-5"1113,-4 11-297,4-4 0,-6 8-123,0 2 6,0 4 1,-2 13-152,-2 3 0,-4 2 0,-7 3 0</inkml:trace>
  <inkml:trace contextRef="#ctx0" brushRef="#br0">11631 6966 8343,'-15'-14'1000,"7"6"-243,2 2-668,0 6 142,4 0 1,-3 1-91,10 4 0,5-3 72,9 2 0,-2 3-85,7-3 1,6 1 258,8-5-250,3 0 1,1 0 10,1 0 0,-2 0-19,-3 0 1,2 0 140,-7 0-125,6 0 1,-7 0 44,6 0 1,1 0-35,9 0 1,2 0-54,7 0 1,3-5-143,-3 1 1,3-1-109,-8 5 87,-3 0 0,5-2 229,-7-2 1,1 2 3,-6-3 1,1 4 47,-1 1 0,3 0-130,2 0 1,-3 0 226,4 0 1,-9 0-103,-1 0 0,-5 0-189,5 0 0,-6 0 164,1 0-429,3 0 194,-6 0 0,11 0 39,-3 0 1,3 0-161,2 0 1,0 0 29,-1 0 130,-5 0 1,2 0-38,-6 0 1,5 0 9,-5 0 0,1 0 67,-6 0 0,1 4 142,-1 1 0,0 0-36,1-5-118,-1 0 8,7 0 1,1 5 239,7-1-230,6 1-6,-5-5 1,11 0 14,-2 0 1,-4 2-44,-2 2 0,-1-2-24,1 3 0,-3-4 17,4-1 0,-2 5 1,1 0 1,2 1 48,3-1 1,3-2-27,-2 6 0,-4-4 53,-2 5 1,-3-7-33,-1 2 1,-1-2 15,1 1 1,0-2-26,-1 3 1,9-4-10,6-1 1,4 0-204,6 0 1,-1 0 162,-9 0 1,-2-4-154,-7-1 188,-4 0-10,11 5 1,-4 0-63,6 0 59,0 0-10,-1 0 1,1 0-41,0 0 29,0 0-22,-6 0 0,-1 0-2,-2 0 0,-3 0 24,7 0 1,1 0-3,3 0 0,3 0-7,3 0 0,-4 0-109,4 0 1,-9 0 1,-1 0 107,-6 0-29,3 0 1,-1 0-10,-1 0 0,8 0 49,2 0 1,-3 0-2,7 0 1,-7 0 28,3 0 1,-2 0 6,-7 0 0,-1 0-2,-4 0-33,6 0 4,1 0 1,4 5 32,3 0 0,-3-1 45,7-4 1,-2 2 11,-2 3 0,-7-4-66,-3 4 1,6-3 1,3-2 0,3-2 20,7-3 1,-1 2-2,1-6 1,2 4 15,-6-5 0,0 6-21,-6-6 0,-3 5 87,-1-4 1,1 4-56,9-4 0,-4 6 7,4-2 1,-3-1-43,-3 1 0,-5 0 1,-4 5 0,-4 0-51,-5 0 1,1 0-156,-5 0 0,5 0 144,-1 0 0,-3 0-59,-2 0 1,-3 0-519,-2 0 0,1 0 235,-1 0 0,1-5 162,-1 1 0,2-7-126,3 1 336,-3-3 0,11-7 0,-4-2 0</inkml:trace>
  <inkml:trace contextRef="#ctx0" brushRef="#br0">3725 8302 8246,'0'-14'288,"0"6"1,7 2 50,2 6 0,4 2 0,1 2 0,5 4 198,0 6-252,6 7 0,-3-4-10,7 7 1,-1-5-16,1 5 0,-1-9-63,1 0 0,-1-3 0,0-7 1,6 0-63,-1-5 1,6-8-192,-1-6 0,5-2-782,4-8 582,10-6 0,2 0-259,2-3 1,-4 5 305,-5 4 1,-3 3 380,-6 7 1,-2 6-155,-3 3 0,-3 4 115,-7 1 0,-4 6 56,-1 4 0,0 7 177,0 2 1,4 5-96,-3-5 0,3 0 51,1-5 1,7 0-212,3 0 1,3-6-100,1-3 0,6-7-41,-1-7 1,12-2 60,-2-13 0,4 0-423,1-4 1,9 0 285,-31 13 0,0 1-621,-1 0 1,0 0 712,38-8 0,-17 1-22,-3 7-450,-9 6 493,7-5 0,-11 12-36,3-4 0,2 10 17,-1 4 0,4 4 0,-5 1-208,-1 0 1,3-4 108,-1-1 1,-1-6-175,-4 2 0,1-3 174,3-2 1,1 0 33,8 0 1,3-2 283,7-3-689,4 4 543,-12-12 1,4 10 19,-10-7 0,2 7 491,-7-1 1,7-4-346,-2-2 1,8 2-81,2-1 1,4 4-72,-4-4 0,7-1-6,-7-4 1,2 4 5,-11 1 1,2 4-56,2-4 1,0 6 50,-1-2 1,1 3 2,0 2 0,-6 0 44,-4 0 0,-7 2 381,-2 3 0,-8 1-399,-2 3 1,-1 4 25,-8-3 0,6-3 68,-1 3 1,3-5 521,1 4 0,8-6-502,7 2 0,0-3-104,4-2 0,4-2-67,1-3 0,-3-1-19,-2-4 0,-3-1-119,-1 7 1,0-7 96,-1 1 1,1 2-309,0-1 0,4 1-10,0-2 1,2-1-257,-1 7 0,-9-1-664,4 5 0,-5 0 521,0 0 1,1 0 712,-6 0 0,7-6 0,-4-2 0</inkml:trace>
  <inkml:trace contextRef="#ctx0" brushRef="#br0">24114 5061 7971,'-14'-14'-534,"-1"4"305,1 1 0,5 6 771,-1-2 0,1 3 15,-6 2-337,8 7 0,-6 5-38,3 7 0,-2 7-27,-2-3 0,6 4 7,3 2 0,3 1 369,2 3-375,0-3-84,7 5 1,2-7-52,10 0 0,-2-6 129,7-3 0,0-4-61,4-6 0,1-3 25,-1-6 0,1-1 5,-1-4 0,0-7-176,1-7 135,-1-7 1,-1 4-20,-3-6 0,-4-1-101,-5 1 1,-3-1-84,-2 1 0,-4 0 125,-6-1 1,0 5-196,0 1 0,-8 5 41,-6-1 0,-2 5-563,-8 5 1,7 2 55,-2 7 1,-3 2-701,-2 3 1361,4 9 0,-7 8 0,5 6 0</inkml:trace>
  <inkml:trace contextRef="#ctx0" brushRef="#br0">23886 5431 8057,'-14'0'0,"5"0"0,-1 0 0,5 1 137,-4 4 1,1 0 244,-2 9 0,-4-1-209,0 10 1,-2 3-60,-7 7 1,4-2 62,-5 7 0,5 0 7,-5 5 0,5-1-235,-4 1 0,0 0 10,0-1 0,-3-5-657,8-4 470,-8-3 0,15-8-492,-3-3 345,3-3 375,3-2 0,-5 0 0,5 0 0</inkml:trace>
  <inkml:trace contextRef="#ctx0" brushRef="#br0">23118 6070 8057,'-9'19'-102,"0"0"0,-1 5-153,-4-5 0,4 6 823,1-1 1,6 3-86,-2 1 1,-1 1-216,1-1-183,0 1 1,7-6 88,3 1 1,2-7-114,8 2 1,4-3-12,0-2-93,6-6 175,3-2 1,10-7-90,10-4 110,2-9-279,7-8 1,-6-13 17,-4-3 0,-4-3 43,-6-2 0,-2-1-97,-6-3 1,-7 4 251,-3 1 0,-5 2-12,-5 12 1,-2-4-208,-7 8 0,-2 2 96,-3-1 1,-2 10-205,-8-1-25,1 3 246,0 3-365,6-5 0,-3 10-37,6-7 0,2 7 418,8-1 0,9-4 0,8 0 0</inkml:trace>
  <inkml:trace contextRef="#ctx0" brushRef="#br0">24427 5402 8082,'-8'0'-314,"1"0"827,7 0-200,0 0-39,7 0 0,2 2 3,10 3 0,-2 2-11,7 8 0,0 5 139,4 4 1,1 3-97,-1 1 0,1 7-58,-1 3 1,-4 3-92,-1 2-50,-5-7 1,7 0-303,-6-3 133,0-3 1,-5 0-28,0-6 1,4-7-227,-4 2 1,3-7-36,-7-3 0,-2-6-799,1 2 349,-6 3 797,4-7 0,-7 6 0</inkml:trace>
  <inkml:trace contextRef="#ctx0" brushRef="#br0">24711 6014 8022,'0'14'8,"6"0"1,-3 0 206,7 0 0,-2 1 57,1-1 1,4 5 121,-4 0 1,4 6 175,1-1 1,5-2-214,0 2 0,2-7-114,-2 2 0,1-10-21,4-4 7,3-3-77,-12-2 0,11-7 57,-7-2 1,4-10-50,-4-5 1,-4-3 14,-6-1 0,-6-1-156,2 1 1,-10 0-224,-4-1 0,-5 2-1039,-5 4 664,-4-4 17,-11 17 1,4-9-399,-3 10 0,1 3 368,-1 1 0,1 5 592,-6 5 0,0 2 0,-4 8 0</inkml:trace>
  <inkml:trace contextRef="#ctx0" brushRef="#br0">23076 6639 8099,'-8'6'11,"0"-4"201,3 3 1,4 3-29,-4 1 0,-3 4 0,-1 1 0,-4 6-60,-1 4-168,0 3 194,-7 1 0,-1 7 13,-7 3 25,1 3-84,-7 8 1,-1-8-102,-7 7 1,-4-7-147,-1 6 0,3-3-40,7-1 0,5-7-27,9-3 0,-1-3-211,6-1 1,4-7-697,6-3 755,6-3 1,-8-7 361,6 1 0,0-7 0,5 3 0</inkml:trace>
  <inkml:trace contextRef="#ctx0" brushRef="#br0">22379 7336 8099,'-8'6'-213,"4"3"1,-3 1 143,2 4 1,1-1 746,4 10 0,0 1-196,0 5 0,0 4-444,0 0 1,0 6 91,0-1 1,0 3 115,0 2-120,6 0 0,2-7-171,6-3 38,0-3 1,5-9-264,0-7 0,11-1 161,-1-9 0,7-5-294,-3-9 252,7-9 0,-5-4 11,2-11 1,-2 3 17,-6-7 1,-3 2-161,-2-2 152,3-3 60,-11 4 0,-2-5 70,-9-1-67,-4 0 0,-1 2 132,0 3 0,-1 5-66,-4 10 1,-3-3-174,-6 7 0,0 0 14,-1 5 65,1 0 0,6 0-21,4 0 0,2-1-576,2 1 692,6 0 0,9-7 0,7-1 0</inkml:trace>
  <inkml:trace contextRef="#ctx0" brushRef="#br0">23403 6596 8237,'-8'0'842,"2"0"1,6 7-238,0 2-314,6 4 1,2 3 44,6 3 1,0 3 69,0 6-263,7 7 1,-5 1 57,3 7 1,1 1 5,-1 3 1,5-2-79,-5 2 0,1-3-81,-1-1 0,-3-2-262,3-3 0,-3 1-838,-2-5 714,0-1 1,1-5-920,-1 1 842,-6-1 1,-2-4-167,-6-1 1,0 0-856,0 0 1436,0 4 0,-6-11 0,-2 4 0</inkml:trace>
  <inkml:trace contextRef="#ctx0" brushRef="#br0">23517 7592 7850,'-7'14'85,"6"0"0,-6 2 185,7 3 0,0-2 16,0 7 0,2 1 111,3 8 1,3-3-163,6 3 1,2-7-65,3-3 1,-2-5-49,7 1 0,-1-10-106,6-4 0,-1-3-188,1-2 172,-1 0 0,-1-12 70,-3-2 11,2-9 1,-10 4-38,3-10 0,-5 4-36,-4-8 1,-4 1-37,-6-1 0,-1 1-148,-4-6 1,-5 5-100,-9-5 1,4 7-380,-4-2 0,-2 4-829,2 6 749,0 2 733,-1 7 0,4 0 0,-5-1 0</inkml:trace>
  <inkml:trace contextRef="#ctx0" brushRef="#br0">24938 6483 7955,'-9'0'164,"-1"0"0,6 1 224,-6 4-202,1 3 1,-1 8 54,1 3 1,-1 4-42,-4 11 0,-2 2-8,-3 7 1,2 10 125,-7 4-1387,1 9 1179,-6-7 1,5 7-86,1-9 0,-1 3-61,-4-8 0,5-8-188,4-1 0,4-11-76,0-4 1,3-1-677,2-8-43,-2 0 1019,10-11 0,-10-2 0,4-6 0</inkml:trace>
  <inkml:trace contextRef="#ctx0" brushRef="#br0">24370 7336 7955,'-7'20'0,"4"2"8,-6 7 1,4 1 194,-5 3 0,6 2 59,-6 3 1,7 3 81,-2-3 0,4-4-156,1 0 1,0-4-28,0-2 1,1-6-34,4-3 94,3-3-28,6-2 1,2-6-172,3-3 35,3-4-103,13-7 1,-4-4-78,7-9 0,-4 1 53,3-11 1,0 2-149,1-11 0,-10 2 84,-9-2 0,-5-3-65,-4 3 0,-4-3-236,-6-2 217,0 1-72,0-1 0,-1 5-163,-4 0 0,2 7 75,-7-2 0,7 7 17,-2 3 1,4 5 359,1-1 0,0 3 0,0 2 0</inkml:trace>
  <inkml:trace contextRef="#ctx0" brushRef="#br0">25095 6497 7949,'-10'-10'276,"1"1"142,6 6 475,-4 3-517,7 1 0,2 17 182,3-4-337,3 10 5,-1-2 1,8 8 27,-1 3 0,0 3-38,5 7 0,2 0 27,-2-1 1,6 6-85,-1-1 0,2 0 0,3-4 1,-1 0-81,1-1 0,-6-10-271,1-4 0,-2-2-865,2 2 532,3-6-19,-11-1 1,4-2-479,-6 0 0,1 0 342,-1-5 680,-6 0 0,-2 0 0,-6 0 0</inkml:trace>
  <inkml:trace contextRef="#ctx0" brushRef="#br0">25365 7336 7949,'-6'14'191,"4"0"151,-3 0 1,4 2 81,1 3 1,0-2-3,0 7 0,1 5-18,4 4 1,3 0-89,6-5 0,0 2-37,1 4 0,-1-6-125,0 0 0,5-1-121,0-8 0,6-1-117,-1-9 1,3-3 113,1-6 1,5-3-90,1-6 94,5-1-49,-9-17 1,3 1 70,-9-8 35,-4-5-16,-12 3 0,-1-6 33,-7 5 1,-4-8-59,-5 7 1,-7 1 35,-12 8 1,-7 2-926,-3 4 414,3 2 276,-6 13 1,7-3-1757,-4 6 925,3 1 979,6 4 0,1 6 0,0 2 0</inkml:trace>
  <inkml:trace contextRef="#ctx0" brushRef="#br0">24697 6753 7926,'-15'0'0,"6"0"22,-1 0 384,7 0 82,-9 0-109,10 0-245,-4 0 0,4 0 200,-3 0-115,4 0 145,-5 6-127,6 2 0,4 6 23,1 0 1,5 1-29,-6-1 1,7-1-61,-1-4 0,1 4-67,-2-4 1,4-1 55,-4 1 10,10 1-55,-3-2 1,5 3 58,-7-6 1,0 4-47,0-4 1,5 4-100,0-4 1,2 1 41,-2-1 0,-2-3-149,7 2 0,-5-2-123,5-2 176,-1 0 13,12-6 0,-5-2-100,3-6 123,-3-1-9,-1-5 0,-1 2-98,0-5 0,-1 5 75,-3-1 1,-3-1-3,-7 1 1,0 0 16,0 5 0,-1 4 0,-4 1 5,4-1 1,-11-4 0,2 0 0,-1 6-3,2 3 2,-3-3 0,4 7 65,-6-6-62,0 7 18,0-6 8,0 5-94,0-6-7,-6 7-89,4 0 152,-4 0 3,6 0 1,0 2-359,0 3 157,0-4-74,0 5 1,-2-6-157,-2 0 0,2 2 21,-3 3 416,-3-4 0,0 12 0,-6-5 0</inkml:trace>
  <inkml:trace contextRef="#ctx0" brushRef="#br0">25720 6028 7689,'0'14'596,"0"7"-369,0 2 1,0 10-84,0 5 271,0 10-948,0-4 662,0 5 0,0-6 46,0-1 1,5-1-81,0-3 1,1-3-45,-1-7 0,-4-6 87,4-3-253,-3-3 318,4-8 168,-4-2 0,2-6-539,-8 0-41,2-6 169,-4-2 1,6-8-126,0-3 0,0 4 88,0-4 0,1-2-195,4 2 0,3 0 136,6 5 0,2 1 35,3 4 0,-3 3 195,3 6 48,-3 0-211,4 6 0,-4 3 555,3 10-238,-3-3-76,-8 5 1,3-2 126,-7 0 1,6 0 73,-5-5 1,-1 0 184,-4 0 1,0 0-197,0 1 0,-8-1 42,-6 0 0,-8-4-783,-11-1 0,-3-1 260,-7 1 1,-5-2-2369,1-7 2487,0 0 0,-2-13 0,-2-3 0</inkml:trace>
  <inkml:trace contextRef="#ctx0" brushRef="#br0">26062 6213 8116,'14'0'582,"0"-5"-341,0 0 0,7 0-186,2 5 0,4-4 115,2-1-645,-1 0 261,1 5-200,-1 0 1,-4 0 413,-1 0 0,-5 0 0,2 0 0</inkml:trace>
  <inkml:trace contextRef="#ctx0" brushRef="#br0">26090 6397 8310,'13'-8'560,"-2"-3"-402,12 7 1,6-6-104,4 5 1,6-4-162,-1 4 0,3-6-891,2 2 997,0 2 0,-1-12 0,1 4 0</inkml:trace>
  <inkml:trace contextRef="#ctx0" brushRef="#br0">26630 6014 7986,'7'7'-194,"0"6"474,8-3 0,-1 7 550,0 2 1,-4 5-392,-1-5 0,-1 6-208,1-1 0,3 2-69,-8 3 126,1-1-187,-5 1 0,-6-1-92,-4 1 1,-9-1 91,-4 0 0,-1-1-192,-5-3 1,4 1 138,-8-6 0,3-1-125,2-9 234,-1 4 0,7-12 112,3 4 233,10-3-170,2-2-142,20 0 1,3 0-378,12 0 136,7 0-453,1 0 0,7-5-1403,-1 0 1907,7 0 0,8 5 0,8 0 0</inkml:trace>
  <inkml:trace contextRef="#ctx0" brushRef="#br0">29915 4933 8363,'-7'-14'0,"1"4"0,-4 1-548,-2 6 308,4-4 0,-2 7 485,1 0 0,4 7-54,-4 2 0,4 12-67,-4 7 0,5 7 2,0 8 0,-3-1 188,3 1 0,0-2-142,9-3 1,5 0 60,9-10 1,4 2-46,10-11 0,9-6-37,5-8 0,5-5-47,-5-5 1,6-9 32,-6-10 0,-1-5-162,-8-4 1,-5-3 9,-9-7 0,1 1-193,-6-1 0,-7 5 109,-7 0 1,-3 7-98,-2-3 0,-7 11 31,-2 4 0,-7 5-226,-8 4 1,1 4-222,-10 6 0,-2 0 211,2 0 0,-5 1 401,5 4 0,-1 9 0,6 8 0</inkml:trace>
  <inkml:trace contextRef="#ctx0" brushRef="#br0">30000 5331 8216,'0'-8'-199,"0"-4"402,0 10 0,-2-4-669,-2 6 304,-4 0 0,-7 4 129,1 1 1,5 5 132,-1-6 0,2 7-4,-1-1 0,1 3 119,3 1 1,-3 0-150,-6 0 1,5 5 125,-1 0 0,-4 8-32,-5 1 1,-5 7 138,5 8 1,-6 6-95,1 3 0,-1 2-24,1-2 0,-2 3-88,2-3 0,-1-3-151,1-1 0,-1-6 40,6-4 0,0-3 65,4-7 0,6-6-282,0-3 0,5-8-110,0-1-71,-4-7 0,6 2 26,-3-10 390,4-3 0,-5-12 0,-2-3 0</inkml:trace>
  <inkml:trace contextRef="#ctx0" brushRef="#br0">29218 6184 8271,'-14'11'0,"-1"3"0,3 10 60,2 0 0,-2 3 281,2 1 1,4-4 328,1-1 1,4 0-357,1 0 0,0-2-231,0-7 1,7-1 78,8-4 0,2 2 70,12-6 0,-3-2-223,12-8 1,-1-3 133,1-6 0,3-6-238,-3-4 0,-4 2-17,-1-2 0,-9 1-13,-5-6 0,-3 1 66,-2-1 0,-4 2-108,-1 4 1,-6-4-529,2 3 0,-3 2 318,-2-2 0,-5 7-431,0-2 1,0-2 277,5 3 1,0-1 529,0 4 0,13-5 0,3-2 0</inkml:trace>
  <inkml:trace contextRef="#ctx0" brushRef="#br0">30142 5431 8198,'8'-15'-139,"-2"1"802,-6 6 0,0 4-222,0 8 0,0 4-195,0 6 1,0 2-11,0 3 0,5-1-26,0 5 1,6 3 0,-2 7 1,-1 3 27,2 7 1,-2 1-261,1 3 1,2-2 61,-6 2 0,0-1-531,-5 1 0,0-6 286,0 7 1,-5-12-708,0 7 1,-4-10 249,4 0 0,-1-9-338,1-5 999,3-4 0,-4-7 0,6-1 0</inkml:trace>
  <inkml:trace contextRef="#ctx0" brushRef="#br0">30099 6085 8198,'-7'6'60,"2"3"1,2 4 144,-2 1 0,3 5 15,-2 0 1,2 2 25,2-2 1,2-2 23,2 7 1,-1-5 45,7 4 0,4-8 48,5 4 0,6-12-95,-1 8 0,1-11 24,-1 1 1,1-3-47,-6-2 1,0-2-11,-5-3 0,1-9-189,-1-9 0,-6-4 60,-3-2 1,-4-4-87,-1 0 1,0-5-171,0 5 0,-1-5-191,-4 5 1,-3-7-174,-6 2 0,-1 2-577,1-2 1,2 6-109,2-1 0,-3 3 109,4 2 1088,3-1 0,-1-5 0,7-3 0</inkml:trace>
  <inkml:trace contextRef="#ctx0" brushRef="#br0">30327 5146 8179,'0'-22'-122,"6"8"0,-3 8 365,7 6 0,-5 1 501,4 4 1,1 9-261,4 10 1,5 3-168,0 1 1,11 7 2,-2 3 0,10 1-61,0-1 1,3 2 14,2-7 1,-1 5-140,1-5 1,3 5-39,-4-5 0,3 5-71,-12-5 1,0 0-234,-5-4 0,-1-2-159,-3-4 1,1 3-377,-6-7 0,-5 0-477,-4-5 0,-7 0 60,2 0 1159,-4-6 0,-7 5 0,-2-5 0</inkml:trace>
  <inkml:trace contextRef="#ctx0" brushRef="#br0">30938 5843 7977,'0'14'-504,"0"-4"550,0-1 0,-1 2 268,-4 8 0,3-1 26,-2 5 1,2-1 353,2 2 0,0 8-204,0-4 0,0 5-112,0 0 0,2-3-14,2 4 0,0-4-119,5-2 1,0-6 14,6-3 1,4-5 49,0-4 0,6-4-16,-1-6 1,2-13-267,3-6 1,1-3 67,3-6 1,-8-2-174,4-8 0,-10-1 67,0 5 0,-5-5-356,-5 1 1,-4-3 201,-10-2 0,-4 2-700,-10 3 1,-6-1 118,-13 6 1,0 6-156,-10 8 1,3 9 93,-3 6 587,4 8 0,-18 11 0,4 7 0</inkml:trace>
  <inkml:trace contextRef="#ctx0" brushRef="#br0">29047 6568 8124,'-9'-8'-173,"-1"3"0,2 5 567,-1 5-171,-4 3 0,4 13 153,-10 2 0,2 10-120,-7 5 1,0 10-326,-4 4 0,-1 5-80,1 4 0,-1-2 200,1 2 0,-5 3-171,0-3 1,-1 1 241,6-5 1,6-2-31,3-3 1,3-5-30,2-9 0,4-3-127,1-7 0,6-5 238,-2-4-1216,3-4 888,2-7 154,0-1 0,7-7 0,1 0 0</inkml:trace>
  <inkml:trace contextRef="#ctx0" brushRef="#br0">28265 7606 7993,'-20'0'0,"4"0"-265,-3 0 1,3 1 201,2 4 0,5 3 385,-1 6 1,7 7-25,-2 2 0,4 3 270,1-3 0,7 3-283,8-7 1,12 0-134,10-5 0,6-2-203,5-2 1,0-4 79,5-6 0,2-6-139,-3-4 0,2-9 46,-2-4 1,-5-4 84,-9-1 1,-5-1-34,-9 1 0,0-1 21,-10 1 0,-3-5-115,-11-1 1,-2 1-158,-2 5 0,-7-1-413,-13 1 0,5 1 292,-9 3 1,4-1-33,0 6 0,4-4 167,5 4 0,8 0 249,2 4 0,3 1 0,2 0 0</inkml:trace>
  <inkml:trace contextRef="#ctx0" brushRef="#br0">29147 6611 8228,'-8'-8'-197,"0"1"236,3 7 1,4 2 142,-4 3 1,3 4 214,2 10 1,0 3-155,0 7 0,0 5 16,0 4 0,0 10-32,0 4 0,0-2-34,0 3 0,2-3-131,3 2 0,-2-3-71,6-6 0,-6-2-210,2-3 1,2 1-65,-3-6 1,6 1-244,-5-6 0,-1-4 62,-4-1 0,0-5-866,0 1 1330,-6-3 0,-2-2 0,-6 0 0</inkml:trace>
  <inkml:trace contextRef="#ctx0" brushRef="#br0">29005 7492 8127,'0'14'-2,"0"0"0,0 1-333,0-1 0,1 0 259,4 0 1,3 5 423,6 0 0,0 0-166,1-5 0,-1 1-18,0-1 0,2-1-51,3-4 1,-4 2-1,4-6 1,4 0 66,0-5 0,-1-2-60,2-3 0,-7-3-68,2-6 1,-3-5 14,-2 0 0,-6-6-152,-3 1 1,-3-4 46,-2-5 0,-11 1-216,-4-6 1,-8 0-11,-1-4 0,2 4-292,-2 0 0,7 0 34,-2-5 1,3 5 262,2 0 0,1 7 259,4-2 0,2-4 0,7 1 0</inkml:trace>
  <inkml:trace contextRef="#ctx0" brushRef="#br0">29389 6582 8105,'0'10'200,"0"-1"1,0 2 74,0 8 1,-5-1 226,0 5 1,0 1-18,5 4 1,7 7-188,2 3 0,5 3-36,5 2 0,-1-1-107,5 1 0,1 0-161,4-1 0,6-4 18,-1 0 1,0-6-221,-5 1 1,1-3 40,-1-2 1,1 1-124,-1-1 1,-1-4-653,-3 0 0,1-1 70,-6 6 872,-6-7 0,-1 5 0,-4-5 0</inkml:trace>
  <inkml:trace contextRef="#ctx0" brushRef="#br0">29659 7549 8015,'0'14'0,"-5"0"50,0 1 0,0 0 116,5 4 0,-4 3 363,-1 7 0,0-1-106,5 1 0,2-2-77,3-4 0,-2 4-157,6-3 1,2-4-77,8-1 0,-1-8 92,5-1 0,-4-7-131,5 2 0,1-10-81,8-4 1,-3-10 46,4-5 1,-4-5-181,-2-4 1,-6-1 52,-3-4 0,-9 1-68,-6 4 0,-5 2-107,-9-7 0,-10 1-114,-13-1 1,-7 5 65,2 10 0,-5-3-92,-4 7 0,1 7-39,-6 7 1,2 3-225,-3 2 1,4 5-9,7 0 673,5 6 0,-4-3 0,5 6 0</inkml:trace>
  <inkml:trace contextRef="#ctx0" brushRef="#br0">28578 6909 7599,'2'16'564,"2"3"1,6-2 117,9 7-373,3 0 0,8 4 24,3 1 1,10-7-44,9-3 0,10-5-105,4-5 0,2-4-250,-2-10 1,8-3 135,-2-6 0,-30 4 0,1 0-155,-1-2 1,1 0 0,1-2 0,-1 0 53,-2-3 0,-1 0 1,29-13 19,-12-3 1,-8 3-131,-11 2 1,-10 1-615,-9 3 754,-9 4 0,2 12 0,-4 1 0</inkml:trace>
  <inkml:trace contextRef="#ctx0" brushRef="#br0">27682 6440 8035,'0'-22'1197,"0"1"-953,7 13 1,1 4-143,6 8-51,-6 4 1,4 13 110,-2 3 1,-2 2-179,1 3 0,-4-1-55,4 1 1,-5-1 147,0 1 0,3-1-43,-3 1 0,1-1-40,-5 0 1,0 1 58,0-1 1,0-4-37,0 0 1,0-7-144,0 2-303,0-10 148,0-2 35,0-7 1,5-7 39,0-2 1,6-4-28,-2-1 1,4 1 100,1 4 1,-5 3-55,1 6 134,-1 0 1,4 1 166,-3 4 0,-3 3 154,-2 6 1,-3 5-103,3 0 0,-4 0 18,-1-5 0,-1 0-7,-4 1 1,-2-1-76,-2 0 1,-4-1-41,4-4 1,-4 2-114,-1-6 0,0 0-29,0-5 1,-1 0-229,1 0 0,1-7-48,4-2 0,-2-8-556,6-2 911,0-13 0,5 2 0,0-13 0</inkml:trace>
  <inkml:trace contextRef="#ctx0" brushRef="#br0">27953 6611 8035,'14'0'0,"-3"4"-149,3 1 1,-8 0 378,9-5 0,0 0 481,4 0 0,-4-2-266,-6-2-643,0 2 0,1-4-1068,-1 6 967,-5 6 1,-4 2-381,-10 6 1,-4-1 678,-5-4 0,-3 10 0,-7-3 0</inkml:trace>
  <inkml:trace contextRef="#ctx0" brushRef="#br0">27924 6753 8035,'10'0'-117,"-1"0"1,1 0 125,4 0 0,2 0 116,2 0 1,3 0-184,3 0 0,3-5-268,-4 0 1,3-4 197,-3 4 128,4-6 0,-11 3 0,4-6 0</inkml:trace>
  <inkml:trace contextRef="#ctx0" brushRef="#br0">28180 6525 7646,'6'-8'-117,"4"4"1,4 2 116,5 2 0,-3 2 763,3 2 0,3 4-210,2 7 0,-4-6-263,-1 1 1,0-1-144,-5 5 0,4-4-103,-9-1 1,-3 1 16,-1 4 1,-5-2-133,-5-2 0,-3 3 58,-6-4-60,0 4 136,-6 1 0,2-5-180,-6 1 1,7-1 34,-2 6 0,10-6 77,4 1 0,3-6 8,2 6 1,2-7 11,3 2 0,9 1 1,10-1 0,2 1-1,3-1 0,-5-4-42,-1 4 1,-5 1 50,1-1 0,-5 6 166,-5-1 0,-2 2-64,-7 3 1,-10 3-47,-9 1 0,-6 8-335,-18 2 0,-7-1-921,-12 5 868,0-3 1,-7 5 0,33-17 0,-1 0 0</inkml:trace>
  <inkml:trace contextRef="#ctx0" brushRef="#br0">21682 4848 8132,'-7'0'-95,"0"-2"484,7-3 1,2 4 260,3-4 0,7-1-603,7 1 1,6 0 109,-1 5 0,-2-1-351,2-4 1,-5 3 131,5-2 0,-7 2-200,2 2 1,-8 5-121,-1 0 0,-7 1-944,1-1 1326,-2 3 0,-2 6 0,0 0 0</inkml:trace>
  <inkml:trace contextRef="#ctx0" brushRef="#br0">21754 4962 8142,'0'9'-248,"0"0"294,0 1 1,0 9 259,0 0 0,-5 1-100,0-1 0,0 3-174,5 7 0,-1 1 15,-4 3 1,3-1 6,-2 6 0,-3 0 33,3 4 1,-3 6 46,3-1 0,0 8-78,-5 2 1,6 2-160,-2 7 1,-1-1 291,1 1 0,-4-3-60,4-6 0,-2 0 12,3 0 0,2 0-52,-3-1 1,2 3-31,-1 3 1,2-4-66,-3 4 0,-1-4 115,1-1 1,4-43-105</inkml:trace>
  <inkml:trace contextRef="#ctx0" brushRef="#br0">21611 6601 11090,'-4'51'83,"4"-50"-82</inkml:trace>
  <inkml:trace contextRef="#ctx0" brushRef="#br0">21128 6554 8103,'-8'-14'0,"-5"-1"-440,4 1 0,1 1 205,-1 4 1,-1-4 828,-4 4 0,0 1-135,-1-1 1,1 5-200,0 0 0,0 2-211,0 2 1,-1 0 139,1 0 0,0 6-114,0 4 1,0 7 101,-1 2 1,6 6-124,-1-1 0,6 3 66,-6 1 1,7 1-191,-2-1 0,5-1 33,5-3 0,3 1 51,6-6 0,5-2-140,0-7 1,5-4 40,-5-6 0,4-8-67,-4-6 1,7-8 76,-3-11 0,-1-3-201,2-7 0,-5-6-26,5-3 1,-7-4-121,2 0 0,-3-8 226,-2-2 1,0-3-228,1-3 0,-8 6 547,-2 0 1,-3 6-105,-2-2 1,0 5 402,0 5 0,0 5-213,0 9 1,0 5 531,0 9 0,0 3 109,0 7-277,0 6 1,-2 4-253,-3 8 1,-1 6 80,-3 9 0,-2 4-356,6 11 0,-5-1 116,6 9 0,-6 0-128,5 10 1,-4 1 65,4 9 0,-4 0-258,4 9 0,-5-2 227,8-29 0,0 1 0,-3 30-53,5-5 1,2-4-241,2-15 1,11-6-1089,8-8 1311,10-9 0,1-2 0,8-6 0,7-2 0,5-3 0</inkml:trace>
  <inkml:trace contextRef="#ctx0" brushRef="#br0">22179 7742 13314,'14'-4'-170,"2"-7"-1161,-2 2 1,-5-2 1330,1 1 0,-7-9 0,3 4 0</inkml:trace>
  <inkml:trace contextRef="#ctx0" brushRef="#br0">21654 6511 7998,'-6'-8'-62,"3"-3"213,-7 6 421,7 1 0,-3 10-152,6 3 0,0 6-197,0 4 0,-2 3 17,-3 6 1,4 7-1,-4 3 1,-3 9-38,-1 5 1,1 8 14,-2 2 0,1 3-210,-5-8 0,-1 9-145,1-4 0,1-1 278,4 1 1,-2 1 20,6-1 0,-4 2 55,4-7 1,-1 3-47,1-8 1,3-4 19,-2-6 1,7-5-80,1-9 0,8-1-1,-3-3 0,8-5-62,2-10 0,7-3 54,-3-6 1,4 0-104,2 0 0,4-6 267,0-3 0,5-4-369,-5-1 1,-1 4 50,-9 1 1,3 1-1153,-7-2 1,4 4 1202,-4 6 0,0 0 0,-5 0 0</inkml:trace>
  <inkml:trace contextRef="#ctx0" brushRef="#br0">24242 5232 7929,'-7'-8'631,"6"1"-280,-6 7-271,7 0 0,-1 0-1312,-4 0 1232,4 7 0,-12 7 0,5 8 0</inkml:trace>
  <inkml:trace contextRef="#ctx0" brushRef="#br0">22806 7791 7883,'-7'-8'1687,"-1"-5"-963,1 11-250,0-4-474,7 6 0,13-6 0,3-2 0</inkml:trace>
  <inkml:trace contextRef="#ctx0" brushRef="#br0">23460 5132 7983,'-15'0'71,"8"6"101,2 4 0,3-1 1,4 4 471,3 3 0,9 1-424,10-3 0,4 1 19,5-1 0,5-6-715,9-4 0,6-4 141,8-4 1,4-4 0,6-6 1,0-1-1</inkml:trace>
  <inkml:trace contextRef="#ctx0" brushRef="#br0">22635 6099 8075,'-14'0'-79,"0"0"1,7 0 0,7 0 610,8 0 1,13 5-223,7-1 1,7 7-237,8-1 0,6-4-213,3-1 0,-3 1-258,-2-1 0,-3 0-328,-1-5 0,-2 0 725,-3 0 0,-3 0 0,-7 0 0</inkml:trace>
  <inkml:trace contextRef="#ctx0" brushRef="#br0">21882 7421 8602,'20'0'-44,"10"0"-94,13 0 1,20 0 5,18 0 0,-37-3 0,2 0-365,3-1 0,1-2 0,0-3 0,0-1 0,-1-1 0,1 0 0</inkml:trace>
  <inkml:trace contextRef="#ctx0" brushRef="#br0">20190 6156 8350,'0'-10'343,"0"1"242,-7 6-62,6-10-387,-6 11 0,14-4 35,2 6 0,9 5-49,1 0 1,6 6 68,-1-2 0,2 4-118,3 1 0,-1 2-157,1 3 1,-2-4 67,-4 4 1,3-4-83,-8-6 0,-3 4 60,-6-4 1,-6 4-19,2 1 1,-5 0 65,-5 1 1,-9 0-126,-10 4 0,-9 3 6,-5 7 1,-7-5 102,-3-1 1,-2-1-43,7 2 0,5-3 38,14-7 0,4-6-3,6-4 0,4 3 1,1-3 1,7 1-39,2-5 0,8 2 98,11 3 1,5-4 4,9 4 0,-2-2-30,7 2 1,-1-2 20,0 6 0,-3-4-155,-11 5 0,1-6 120,-10 6 0,2-5-85,-11 4 76,0 1 1,-17 4-61,-2 0 1,-11-5-135,-3 1 1,-2-2-216,-8 1 0,6 2-322,-1-6 1,8 0 730,1-5 0,0-13 0,-4-3 0</inkml:trace>
  <inkml:trace contextRef="#ctx0" brushRef="#br0">20474 6426 8308,'14'0'-12,"0"0"0,1 0-19,-1 0 0,-5 0 32,1 0 31,-1 0-581,6 0-904,-8 0 1453,0 6 0,-14 2 0,0 6 0</inkml:trace>
  <inkml:trace contextRef="#ctx0" brushRef="#br0">20460 6525 8264,'-24'10'0,"0"-1"0,7-1-91,-2 2 551,10 2 53,2-4 0,15 0-295,6-3 0,13-4 66,11-1 1,8-4-1155,1-1 870,13-6 0,-7-3 0,10-8 0</inkml:trace>
  <inkml:trace contextRef="#ctx0" brushRef="#br0">23559 8373 7997,'-14'0'0,"0"0"60,0 0 0,1 2 106,3 3 1,-2 3 0,2 6 103,-2 0 1,-3 5-101,1 0 0,2 8 51,2 1 0,4 2-60,6 8 0,0 2 79,0 7 1,1-7-233,4 2 1,3-4-57,6 0 0,7-9-81,3-11 1,2-3 3,3-6 0,-1-4 88,1-10 1,-1-4-12,1-10 0,-1-5 57,0-9 0,1-5-178,-1-9 1,-6 1 42,-3-6 0,-4 7 181,-6 3 1,-3-1-18,-6 5 1,-6 8 9,-3 2 0,-7 9 4,-8 0 0,2 9-43,-6 6 1,-1 4-178,5 4 1,2 0 124,-1 5 1,10 0 42,-1 6 0,3-1 0,-4 0 0</inkml:trace>
  <inkml:trace contextRef="#ctx0" brushRef="#br0">23360 8956 8016,'-14'2'-127,"0"3"1,-7 9 792,-2 10 1,-6 9-206,-4 5 1,1 9-301,-6 5 0,7 3 95,-2 2 1,7-5-415,3 1 1,5-8-180,-1 3 1,10-10-223,4-5 1,-1-3 84,1-2 0,0-10 24,5-4 450,0-9 0,7 1 0,1-6 0</inkml:trace>
  <inkml:trace contextRef="#ctx0" brushRef="#br0">22863 9525 8016,'-23'16'281,"4"3"1,-1-2-17,1 7 1,0 0-77,5 4 1,0 7 52,-1 3 1,3 3 48,2 1 1,-1 6-28,6-1 1,1-1-1,4-8 0,1-2-225,4-3 0,9-9 90,10 0 0,4-8-207,6-7 0,-3-3 47,7-6 1,-2-11-93,2-3 1,-3-14 52,-6-1 1,-7-10-17,-3-4 0,-4 0 70,0-4 0,-7 3 39,-4 1 0,-2 0-254,-2 1 0,-2 4 90,-2 0 1,-6 6-532,-9-1 1,3 3 259,-3 2 0,5 1-839,5 3 562,-4 4 689,11 5 0,2 1 0,8 0 0</inkml:trace>
  <inkml:trace contextRef="#ctx0" brushRef="#br0">23744 8885 7404,'14'19'-152,"1"0"1,0 8-1,4 0 959,5 4 1,-2 9-226,2-2 0,-1 9-191,6 5 1,-1-3-90,1-1 0,-1-4-387,1-1 0,-3-7 111,-2-3 0,3-4-166,-3-6 1,-4-1-332,-1-3 1,-5-3 470,-4 3 0,3-3 0,-6-2 0</inkml:trace>
  <inkml:trace contextRef="#ctx0" brushRef="#br0">24043 9681 7920,'0'15'17,"0"-1"1,0 5-18,0 0 0,0 8 634,0 1 0,6 0-147,3 6 0,4-4-82,1-2 1,2-4-334,3-1 1,-2-10 41,7 1 0,0-9-85,4 0 1,1-5 75,-1-5 0,-4-3-67,0-6 0,-6-11 58,6-4 0,-11-9-206,1 0 1,-9-1-85,0 1 1,-7-1-37,-8 5 1,-5 1-112,-14 5 1,-1 1 117,-3 3 1,-5 5-673,-9 10 0,-1 2 895,-9 7 0,-3 7 0,-11 1 0</inkml:trace>
  <inkml:trace contextRef="#ctx0" brushRef="#br0">22664 10222 8083,'-7'-8'-391,"4"1"84,-6 7 0,-1 2 0,-4 3 843,0 4 1,-2 5-267,-3 5 1,2 10 2,-7 9 1,2 6 131,-2 8 1,2-3-108,3 13 0,-3-2-244,-7 6 0,4 3 205,-3-2 0,4 4-234,10-33 1,0 0-1,-13 31 129,8-2 1,0-6-729,5-13 0,6-3 133,3-7 1,3-5-606,2-9-658,0-3 1704,0-13 0,-6 4 0,-2-4 0</inkml:trace>
  <inkml:trace contextRef="#ctx0" brushRef="#br0">22024 11203 8041,'-14'0'-236,"4"12"197,1 7 0,-1 2 368,-4 2 1,0 7-47,-1 8 1,6 0 76,-1 5 0,7-2-63,-1 11 1,-3-5-30,3 6 1,0-12-108,9 1 0,9-5-83,10-4 0,4-6-229,6-13 1,2-8 102,7-6 1,1-9-64,3-15 0,-7-8 31,2-15 0,-8 0 71,-1-10 0,-10 8-152,-4-8 0,-8 3 57,-1-3 0,-7 5-44,2 0 0,-5 6 118,-5-1 0,-4 4-546,-10 5 0,1-1 237,-5 6 0,5 0-168,-1 4 0,8 7 141,2 3 0,6-2 366,-2 3 0,10-1 0,2 4 0</inkml:trace>
  <inkml:trace contextRef="#ctx0" brushRef="#br0">22848 10421 7998,'-4'15'-208,"-1"4"1,-5 4 101,6 5 0,-6 2 903,5 3 1,1 8-263,4 7 1,0 5-134,0-1 0,8 8-443,6 2 0,2 4 25,7-4 1,-1-2-129,2-8 0,1 0-361,-6-9 1,5-4-475,-5-10 0,-5-1 474,-4 1 1,-7-6-152,2 1 656,-4-7 0,-7 4 0,-2-7 0</inkml:trace>
  <inkml:trace contextRef="#ctx0" brushRef="#br0">22834 11345 7952,'-8'6'-362,"3"2"253,10 6 0,-2 7 85,7 2 1,-2 6 159,1 4 1,4 2 247,-4 3 1,4 7-176,1-2 1,0-3-41,1-7 0,-1 0-101,0-5 0,0 2 48,1-11 0,-3 0 60,-2-5 0,2-6-48,-2-3 0,2-6 110,3-9 0,-3-1-89,-2-13 1,1-6 1,-6-8 1,1-7-116,-1-3 1,-4-6-169,4 2 1,-4 3-263,-1 2 0,-1 9 222,-4 5 1,-3 4-158,-6 6 1,-2 4 64,-3 9 0,4 4-333,-4 6 1,3 0-73,2 0 669,6 0 0,-5 0 0,5 0 0</inkml:trace>
  <inkml:trace contextRef="#ctx0" brushRef="#br0">24227 10207 7934,'-9'0'-21,"0"0"5,-1 0 1,1 2 312,-1 3 0,5 11 277,-4 12 0,1 8 60,-2 12-369,-2 9 1,4 7-383,-6 7 0,0 0 308,-1 1 0,1-6-543,0 0 0,1-4 266,4 4 1,-2-11-841,6 2 1,-1-14 448,1 0 0,3-12 477,-2-2 0,-4-1 0,0-6 0</inkml:trace>
  <inkml:trace contextRef="#ctx0" brushRef="#br0">23829 11316 7934,'0'35'39,"0"0"-41,0 3 1,0 3 18,0-3 1,2 3-35,3 1 0,3-1 435,6-3 0,0-9-140,0-10 0,7-5-118,2-5 1,6-10-57,4-13 1,-3-7-175,3-7 1,-3-9-10,-1-5 1,-2-1-139,-4-4 1,1 2 158,-10 3 0,4 1-106,-9 3 0,-3-2-100,-1 7 0,-3-5 24,-2 5 0,-5 6 6,0 8 0,-7 3 97,-3 2 0,1 0-167,-5 0 1,3 0 120,2-1 1,6 0 182,4-4 0,-4-3 0,0-7 0</inkml:trace>
  <inkml:trace contextRef="#ctx0" brushRef="#br0">24355 10122 8007,'5'14'-127,"0"1"0,4 5 376,-4 4 1,11 9 319,-2 5 0,8 16-165,-3 7 1,6 2-508,-1 4 0,3-1 214,1 5 59,1 0 1,4-6-136,0-3 0,0-4-377,-4-1 0,-1-7-284,1-2 0,-7-6 370,-3-4 1,-5-3-366,-4-6 0,-4-3 236,-6-2 0,0-3-60,0-7 0,0 0 589,0 0 1,-6-6-1,-2-2 1</inkml:trace>
  <inkml:trace contextRef="#ctx0" brushRef="#br0">24711 11345 7887,'6'22'0,"-4"3"-111,3-6 0,2 5-166,3-5 0,3 6 882,1-1 1,0-2-114,0 1 1,0-5-211,1 1 0,-1-5-67,0-5 0,7-2-8,2-7 0,4-2-33,2-3 1,-1-9-83,0-9 0,-1-4 34,-3-2 1,-5-4-211,-10 0 0,2-7-404,-6 3 0,-6 0 315,-9-1 0,-10 11-123,-9-1 1,-6 4 37,-7 1 258,-1 2 0,-12 7 0,-4 0 0</inkml:trace>
  <inkml:trace contextRef="#ctx0" brushRef="#br0">21882 11913 8013,'-15'0'-710,"1"5"496,0 0 1,-2 11 435,-3-2 1,2 16-20,-7 3 0,0 13 122,-4 6 0,1 3-170,3 2 1,-7 6-405,2 4 0,-2-3 270,2 3 0,2-2 74,4 1 0,-3 5-487,8-9 0,0-1 311,9-18 0,-2-1 81,6-13 0,-6 2 0,3-8 0</inkml:trace>
  <inkml:trace contextRef="#ctx0" brushRef="#br0">21242 12837 8013,'-2'34'0,"-3"-1"0,4 6-139,-4-1 0,-1 3 81,1 2 1,0 0 695,5-1 0,7 1-230,2-1 0,1 0-183,4-5 0,-3-3-34,8-11 1,5-4-260,4-9 1,7-7 30,7-13 0,1-13 47,0-20 0,-2-1-165,-3-8 0,0 0-114,-10-5 0,2 0-102,-11 0 1,-6-1 104,-9-4 0,-2 8-111,-2-3 1,-2 15 72,-2-1 0,-4 10 20,-7 0 1,3 9 48,2 5 0,-1-1-133,7 1 368,-1 0 0,5-2 0,12 5 0,4-4 0</inkml:trace>
  <inkml:trace contextRef="#ctx0" brushRef="#br0">22095 11899 7974,'0'11'47,"0"3"1,-5 4-48,0 10 0,-4 9 280,4 5 0,0 13 464,5 12 1,7 4-815,2 5 1,-1-2 242,-3-34 1,0 1-1,6 33-662,8 2 1,-2-4 294,7-1 1,-2-12-1794,1-7 1987,4-6 0,-5-10 0,7-1 0</inkml:trace>
  <inkml:trace contextRef="#ctx0" brushRef="#br0">22024 13036 7888,'-5'30'116,"0"4"0,-4 2 161,4 7 0,0 1-33,5 3 0,8-1-125,6 6 1,7-8 59,7-1 1,1-11-71,-1-9 1,5-12-53,1-1 1,-1-7 15,-5-3 0,1-6-119,-1-4 1,-6-9 26,-3-4 0,-9-4 43,-6-2 1,-2 1-41,-2-1 0,-2 1-170,-2 0 1,-6-1-74,-9 1 1,-3-5 98,-6-1 1,-6 1-77,1 5 1,2-1-124,7 1 1,3-4-94,7 4 0,6-4 73,4 9 1,8 0 378,6 0 0,9-1 0,9-4 0,9-1 0</inkml:trace>
  <inkml:trace contextRef="#ctx0" brushRef="#br0">22919 12127 7888,'-12'15'110,"2"4"1,-2-1-74,2 5 0,-2 7 620,-3 8 1,6 3-140,-1 2 0,6 4-109,-6 1 1,5 6-657,-4-2 0,6 3 217,-2 2 1,3-5-522,2 0 0,0-11 331,0 2 1,0-15 219,0 1 0,0-10 0,0 1 0</inkml:trace>
  <inkml:trace contextRef="#ctx0" brushRef="#br0">22649 12852 7888,'-8'28'0,"-4"7"0,2 3 0,4 3 647,1 1 1,4 1-92,1 0 0,8-5-42,6 0 0,2-7-344,7 2 0,1-6 37,4-8 0,2-1-201,4-14 0,-4-2 84,3-12 0,-5-4-98,-4-10 0,1-7-1,-6 2 1,-1-8-479,-9-1 1,-3 1 43,-6-1 1,0 2-216,0-2 0,-6-3 217,-3 3 0,-9-3 66,-1-2 1,-6 6-183,1-1 1,4 0 556,1-5 0,-3 0 0,6 1 0,-5-1 0</inkml:trace>
  <inkml:trace contextRef="#ctx0" brushRef="#br0">22991 12070 7871,'15'-7'0,"4"6"99,-9-4 0,-2 7 251,1 7 0,-4 4-77,4 15 0,-4 1 50,5 13 1,-6-1-147,6 12 0,-5-1 27,4 5 0,0-1-245,6 1 0,-1 0 98,0 0 1,5-2-916,0-3 1,6 2-553,-1-7 1410,-3-5 0,5-8 0,-3-5 0</inkml:trace>
  <inkml:trace contextRef="#ctx0" brushRef="#br0">23147 13022 7861,'0'29'147,"6"-1"38,4 1 0,-2 4 344,1 0 1,5 5-156,5-5 1,7-1-121,-3-9 0,6-4-173,4-9 1,-3 1-216,3-7 0,-3 0 178,-2-9 0,-1-8 26,-3-6 1,1-4-113,-6 4 0,0-7 92,-5 3 0,-1-4-158,-3-2 1,-4 6 57,-6-1 1,0 5-81,0-5 0,-6 7 17,-4-2 0,-9 8-79,-5 2 1,-10 1-175,-9-2 1,-1-1 365,-8 6 0,-7-12 0,-6 1 0</inkml:trace>
  <inkml:trace contextRef="#ctx0" brushRef="#br0">24156 11814 7803,'8'-6'-84,"-1"4"1,-7-3-126,0 10 1,0 9 409,0 10 1,-5 9 428,0 5 1,-6 9-287,2 5 1,-6 16-637,-4 8 1,4 2 69,5-38 0,1 0 1,-7 28 122,2-2 1,1-7-199,4-7 0,2-5 47,7-9 250,-6-9 0,4-2 0,-4-5 0</inkml:trace>
  <inkml:trace contextRef="#ctx0" brushRef="#br0">23815 12695 7803,'2'44'147,"2"4"1,0-4 213,5 3 1,1 1 136,4-5 1,5 2-149,0-7 0,6-5-55,-1-4 0,3-4-65,1-11 0,0-3-192,1-11 1,4-6-7,0-3 1,-1-12-102,-8-7 1,-4-7-76,-6-8 0,-1-1-303,-4-3 1,-2 1-460,-7-6 0,0 4 453,0-4 1,-2 6-470,-3-1 736,-3 3 0,-12-5 0,-2-2 0</inkml:trace>
  <inkml:trace contextRef="#ctx0" brushRef="#br0">24114 11842 7803,'14'2'-241,"0"3"1,-1 4 274,-4 10 0,2 3 192,-6 7 1,6 7 138,-1 7 0,2 7-77,2 12 1,-4-2-54,-1 6 0,1-1 113,4 1 0,0 2-413,1-6 1,5-2-292,4-8 1,-2 2-390,2-7 0,4-1 745,5-8 0,0 3 0,-4-5 0</inkml:trace>
  <inkml:trace contextRef="#ctx0" brushRef="#br0">24313 12880 7803,'1'29'0,"4"-1"0,-2 0 111,7 1 0,-4-4-88,8 4 0,-3-9 611,8 8 1,3-4-280,2 0 1,3-5-224,1-10 1,6-2-30,-1-7 1,0-2 2,-5-3 0,1-3-136,-1-6 1,-6 0 84,-3 0 1,-4-5-145,-6 0 1,-3 0 91,-6 5 0,-1-5-154,-4 0 1,-8 0-52,-6 5 1,-11-1-68,2 1 1,-10 0 66,0 0 0,2-7-359,-2-3 561,6-2 0,-2-9 0,5-1 0</inkml:trace>
  <inkml:trace contextRef="#ctx0" brushRef="#br0">25009 11743 7732,'0'14'-323,"-1"2"547,-4 3 0,4 9 395,-4 10 1,3 11-160,2 8 1,0 8-126,0 10 1,-1 3-460,-2-38 0,1 0 0,0 38 334,-2-7 1,-3-6-679,3-4 0,0-2 128,9-2 0,-2-13-48,7-6 1,-6-8 387,6-7 0,-7-2 0,3-7 0</inkml:trace>
  <inkml:trace contextRef="#ctx0" brushRef="#br0">24910 12823 7840,'5'25'0,"-1"4"0,6 1 399,-5-6 0,6 9-84,-2 0 0,4-5 163,1 1 0,7 1-141,2 3 0,1-11-278,4-8 0,-2-9 5,7 0 0,-2-5-222,3-5 0,-4-14-24,3-9 1,-10-10 130,-4 0 0,-4-10-219,-6-4 1,2 2 99,-6-2 1,-2 6-142,-8-2 0,-4 6-38,-10 4 0,-3 3-134,-7 7 1,-4-1 115,0 1 0,0 4 367,4 0 0,3 6 0,2-6 0,-3 0 0,5-4 0</inkml:trace>
  <inkml:trace contextRef="#ctx0" brushRef="#br0">25336 11615 7836,'-9'25'123,"0"4"1,5 1 273,0 7 0,2 11 48,2-1 1,2 13-82,2 7 1,9 4-527,6 4 1,-5-36-1,0 0 267,-2 1 0,0 0 0,5-1 0,1-2-283,10 30 1,5-1-141,1-9 0,2-3-179,7-12 0,-1-4 160,1 0 1,-2-6-374,-3 1 0,-5-3 157,-9-2 0,-10-6 553,-9-3 0,-4-3 0,-1-2 0,0-6 0,0-1 0</inkml:trace>
  <inkml:trace contextRef="#ctx0" brushRef="#br0">25550 12709 7820,'0'29'0,"4"-1"328,1 1 1,5 4-13,-6 0 1,7 0-50,-1-4 1,3-1 40,1 1 0,5-1 83,0 0 1,6-5-103,-1-4 1,1-4-56,-1 0 1,4-3-201,1-2 1,-1-4 108,5-6 0,-3-2-167,-1-2 0,-1-9-119,0-6 0,-4-13-132,0-1 1,-7-6 27,2-4 1,-5-1 44,-4-3 0,-4 2 6,-6-2 0,-1 9 11,-4 5 0,-5 4 498,-9 6 1,-9 8-158,-10 11 1,-11 4-19,-8 4 1,-6 12-491,-8 13 1,1 5 238,4 9 0,11 0 26,12-1 1,13-1-196,11-3 0,10-4-1384,4-11 1666,3 4 0,9-5 0,1 7 0</inkml:trace>
  <inkml:trace contextRef="#ctx0" brushRef="#br0">27227 9283 8021,'11'-22'596,"4"3"1,4 3-472,0 2 0,3 5-294,6-1 1,7 2 198,3-1 1,3-4 18,2 4 0,-1-2-958,1 1 617,-7-2 0,-3 5 292,-9-2 0,-3-4 0,-7 5 0</inkml:trace>
  <inkml:trace contextRef="#ctx0" brushRef="#br0">27469 9013 8023,'8'7'2,"5"2"323,-4 10 1,-1-2-17,2 7 0,-7 8-126,1 10 0,-2 9 46,-2 10 0,-11-2-131,-3 2 0,-8-4-92,3-5 1,-5 2-182,5-6 1,2-1 2,7-4 0,4-7-265,6-3 1,1-4-1146,4-6 1582,3-2 0,13-13 0,1-2 0</inkml:trace>
  <inkml:trace contextRef="#ctx0" brushRef="#br0">27611 9539 8025,'15'-6'23,"-1"3"-23,0-7 0,2 1 0,3-5 0,-2-1-131,7 1 0,-7 6-229,2 3 0,-3 5 484,-2 5 1,-6 5 472,-3 9 1,1 3-125,-1 6 1,0 7-166,-5 3 0,-2-2-96,-3 2 0,4-2-54,-4 2 1,3-8-94,2-6 1,5-7-70,0 2 0,6-9-148,-2-5 0,4-7-42,1-7 0,2-2-357,3-13 1,-3-1-428,3-9 1,-3 4 977,-2-3 0,0-3 0,0 0 0</inkml:trace>
  <inkml:trace contextRef="#ctx0" brushRef="#br0">28052 9425 8025,'21'0'420,"-4"0"-350,7 0 0,1 0 306,8 0 1,3-6-184,7-3 0,0-1-339,-1-4 0,1 3-94,0-8 0,-7 3-361,-3 2 0,-8-2-366,-1-3 967,-13 3 0,8-4 0,-11 6 0</inkml:trace>
  <inkml:trace contextRef="#ctx0" brushRef="#br0">28450 9198 8025,'10'0'0,"-1"0"0,2-5-291,8 1 1,-2-6 85,7 5 1,-2 1 530,2 4 0,8 0 33,-4 0 1,4 1 40,-4 4 0,-4 3-142,-1 6 1,-10 2 74,1 3 1,-9 1-248,0 4 1,-12 3 101,-7-3 0,-11 7-435,-8 2 1,0-1 207,4-8 1,2 1-856,4-6 1,2-2 893,7-7 0,6 2 0,2-4 0</inkml:trace>
  <inkml:trace contextRef="#ctx0" brushRef="#br0">28962 9127 8090,'-8'0'877,"2"0"1,17-2-592,3-2 1,16 2-318,3-3 0,7-1-92,2 1 104,7-6 1,8 2-146,10-10 0,2 1-658,2-5 1,-12 5 317,-7-1 1,-10 4 503,-8 0 0,-1-5 0,-11-2 0</inkml:trace>
  <inkml:trace contextRef="#ctx0" brushRef="#br0">29502 8899 8081,'0'10'272,"0"-1"1,0 1-81,0 4 0,-1 0 12,-4 1 1,-3 5-82,-6 4 1,-7 4-118,-2 5 0,-11-1-132,-3 6 1,-6-3 75,-5 7 0,7-7-279,-6 8 0,11-9 224,-7 4 1,4-6-84,-4 1 0,2-4-170,3-6 1,3-2-529,7-7 886,6-6 0,1-2 0,7-6 0</inkml:trace>
  <inkml:trace contextRef="#ctx0" brushRef="#br0">29261 9255 8070,'14'20'0,"0"4"0,0 3 61,0 1 1,1 7-64,-1 3 1,-5-2 107,1 2 1,-1-6-85,6 1 1,-1-4-291,0-6 0,0-2-29,0-7 1,1-1-42,-1-4 0,-5-3 137,1-6 0,-7-1 201,2-4 0,-5-8 0,-5-6 0,-9-6 0,-8 3 0</inkml:trace>
  <inkml:trace contextRef="#ctx0" brushRef="#br0">29346 9468 8070,'0'-14'381,"0"0"0,6 1-121,4 4 0,9 2 15,4 7 0,6 0 23,4 0 1,-3 0-16,3 0 1,0 2-117,-4 3 1,1 2 72,-11 8 1,-7-4-356,-7 3 1,-3-1-54,-2 10 1,-8-4-111,-6 5 0,-12 0 91,-7 4 1,-5 1 20,5-1 1,6-4 172,8-1 0,10-5-36,4 1 0,19-10-380,15-4 409,18-4 0,24-19 0,-31 6 0,-1 0 0</inkml:trace>
  <inkml:trace contextRef="#ctx0" brushRef="#br0">23659 8416 8044,'-7'-8'539,"0"2"118,-8 6 0,6 0 274,-1 0-755,7 6 1,-3 2-74,6 6 0,1-4-241,4-1 0,3-4-684,6 5 1,-4-6 167,-1 6 654,1-7 0,4 10 0,0-6 0</inkml:trace>
  <inkml:trace contextRef="#ctx0" brushRef="#br0">23389 8658 8044,'-8'-2'0,"3"-3"0,7 2 580,7-6 1,7 1-94,12-2 0,1 4 6,-1 6 0,1 2-238,-1 2 0,-1 0-196,-3 5 0,1 1-538,-6 4 0,5 0 309,-6 0 170,1 0 0,2 1 0,1-1 0</inkml:trace>
  <inkml:trace contextRef="#ctx0" brushRef="#br0">24370 8274 8121,'14'-22'0,"-1"-3"289,-4 6 1,2 0 269,-6 4 0,0 1 412,-5 0 0,-7 5-519,-2-1 1,-10 7-193,-5-2 1,-3 4 11,-1 1 1,-1 0-4,1 0 0,-5 11 109,0 3 0,1 10-125,8-1 1,1-1-14,8 2 0,0 0-100,10 4 1,0 1-148,5-1 0,11-1 52,3-3 1,10-4-211,0-6 0,7 4-41,3-4 1,3 3 108,-3-7 1,8-2 25,-4 1 1,6-1 32,-6 2 1,-5 1-28,-4-7 1,-4 7 48,-11-1 0,-3 3 391,-11 1 1,-3 0-33,-6 0 0,-13 0 65,-16 1 1,-5-1-757,-4 0 1,4 0 221,0 0 0,-6-1-606,2-3 0,-2 1 732,-3-7 0,0 7 0,-5-3 0</inkml:trace>
  <inkml:trace contextRef="#ctx0" brushRef="#br2">25848 12852 7895,'-8'0'131,"2"6"1,6 2 944,0 6 0,8-4-326,6-1 0,2 2-364,8 8 1,-5-3-158,4 3 1,1-3-413,4-2 0,6 0 190,-1 0 1,0 0-1219,-5 1 1,1-7 272,-1-4 938,7-2 0,-5 4 0,5 2 0</inkml:trace>
  <inkml:trace contextRef="#ctx0" brushRef="#br2">26161 12837 8839,'14'0'443,"1"0"1,0 0-341,4 0 1,3 0 54,7 0 1,-5 0-59,-1 0 0,1 0-122,4 0 0,-6 7 79,-3 2 0,-8 4-175,-1 1 0,-7 0 40,2 1 0,-11 3 136,-9 1 1,-7 2 22,-11-2 1,1 1-82,-5 4 0,0 3-131,-1-3 0,4-4-70,5-1 1,7-3-519,3-2 719,10 0 0,2 1 0,7-1 0</inkml:trace>
  <inkml:trace contextRef="#ctx0" brushRef="#br2">26872 12638 7988,'-6'-14'0,"-2"6"0,-6 4 0,-1 2 1308,1 2 0,0 0-572,0 0 0,-7 2-311,-3 2 0,-1 6-135,1 9 0,-2-2-28,2 7 0,3 4-231,2 5 0,4 7 105,0-2 1,6 3-130,-1 2 0,7-2-38,-1-4 0,7 3-174,1-7 0,9 0 11,1-4 1,1-7-101,3-3 1,3-5-39,-2-4 1,2-4-189,-3-6 0,-2-2 6,3-2 0,-5-9 139,-4-6 1,1 0-318,-6 5 0,-2 0 246,-8-1 0,2-4 106,-7 0 1,-4 5 220,-5 5 1,0 4 169,5-4 1210,0 5-1054,0-2 1,6 12 211,3 4 0,3-2-163,2 1 1,7-6 311,2 2 1,6-3-129,3-2 1,0-2-202,6-3 1,4-1-133,5-3 1,5-7-206,-5 6 0,0-6 121,-4 7 1,-1 1-149,1-1 343,-7 5 0,-3 4-107,-10 10 0,-4 6 561,-10 7 0,-4 3-137,-10 12 0,-2 6 23,-2 8 1,-3 5-982,7 4 1,0 4 89,5 6 1,0-6 0,0-2 0</inkml:trace>
  <inkml:trace contextRef="#ctx0" brushRef="#br2">23318 8814 8261,'-2'-8'-1658,"-3"4"1673,4-4 135,-6 6-15,7-4-10,0-1 16,0 6-28,-6-12 0,4 10-44,-2-6 1,1 5 25,-2 0 0,2 2-19,-7 2 0,1 0-75,-6 0 0,1 2 10,0 2 1,-5 3-21,0 2 0,-1 4-79,1-4 0,3 2 124,-3-1 1,-2 2-103,2-2 1,-1 3 70,1 1 1,-2 0-36,-2 0 1,-4 2 29,3 3 1,-4-2-5,-6 7 1,3-5-1,-7 5 1,2-5 0,-2 4 0,-3 1-5,3 5 0,-2-1-1,2 0 0,4 1 21,5-1 0,2 1-14,4-1 1,-3 1 131,7-1 0,-4-4-76,4-1 0,-2-1 43,2 2 0,3 3-3,-3-3 1,4 3 11,0 1 1,3 0-2,2 1 1,-1-1 5,7 1 0,0-1-185,9 1 0,5-3 142,9-2 0,3-5-121,6-9 1,1-4 89,-1-6 0,5-2-283,0-2 1,5-4-134,-5-7 1,-1 1-466,-8 0 844,-4 0 0,-6-7 0,1-1 0</inkml:trace>
  <inkml:trace contextRef="#ctx0" brushRef="#br2">22464 9596 8428,'15'-5'-689,"-1"1"1,0-1 291,0 5 0,7 0 397,3 0 1,-2 0 53,1 0 1,0 5 267,0-1 0,-2 7-39,-7-1 1,-1 3-194,-4 1 1,-3-3-100,-6 3 1,-1-3 34,-4 8 1,-8-3-30,-6-2 0,-6 5 53,2 0 1,2 0-444,2-5 100,3 0 293,8 1 0,-4-8 0,4 0 0</inkml:trace>
  <inkml:trace contextRef="#ctx0" brushRef="#br2">23318 9767 8398,'-15'0'0,"3"-2"-16,2-3 59,4 4 0,6-7 258,0 3 1,3 4-36,7-4 1,7 2-216,16-2 1,3 2 169,7-7 1,1 6-480,4-6 1,-6 2 205,1-1 0,0-2-616,-5 6 0,-5-5 194,-5 6 474,1-7 0,-14 3 0,6-6 0</inkml:trace>
  <inkml:trace contextRef="#ctx0" brushRef="#br2">23701 9596 8398,'8'6'0,"7"-4"-587,-1 3 1,6 3 204,9 1 1,-1-1 753,1 1 0,-1 1-126,0 4 0,-1-4-27,-3-1 1,-3 1-62,-7 4 0,-2-5-18,-2 1 1,-5-1-159,-10 5 1,-11 7-141,-12 3 1,-13 3 170,-12 1-315,4 0 1,-12 7-1,2 1 1</inkml:trace>
  <inkml:trace contextRef="#ctx0" brushRef="#br2">22166 10378 8296,'-22'-14'-412,"3"0"0,-2 6 436,2 3 0,-4 3 246,4 2 1,-8 0-251,-2 0 0,-5 11-176,-9 4 1,0 8-120,1 1 123,-1 3 1,-4 1 395,-1 1 1,-5-1-296,0 1 0,-7-1 277,-1 0 1,1 6-114,8-1 0,-4 6-126,4-1 0,-2 3 90,2 2 1,-1 1-41,5 4 1,-2-3 126,7 7 1,5-6 75,14 2 0,10 1-114,9-2 0,5 0-46,5-4 0,6-5-129,13 0 0,6-13 149,13-1 1,6-8-382,3-7 0,3-3 129,2-6 1,-5-1-102,0-4 1,-8 2-128,-1-7 0,-7 6-705,-7-6 1085,-7 7 0,-3-8 0,-10 6 0,-2 1 0</inkml:trace>
  <inkml:trace contextRef="#ctx0" brushRef="#br2">21341 11259 8296,'22'-4'0,"7"-1"0,4-1-500,5 1 1,3 3 118,-3-2 0,-3 8 550,-2 6 0,-5 2-92,-4 3 0,-4-1-15,-5 0 0,-7 2 117,-4 3 1,-4-2-127,-4 7 0,-4-5 58,-7 5 0,0-2-103,-4 1 0,5-1-320,-1-3 0,3-3-78,7 3 390,0-3 0,-1-2 0,-2 0 0</inkml:trace>
  <inkml:trace contextRef="#ctx0" brushRef="#br2">22251 11515 8366,'22'-6'583,"4"0"231,-7-4 0,11 4-821,-2 6 0,10 0 72,0 0 1,4 0-313,6 0 1,2-5 228,7 0 1,-6 1-1106,-4 4 1,-10 0 1122,-9 0 0,-6-7 0,-8-1 0</inkml:trace>
  <inkml:trace contextRef="#ctx0" brushRef="#br2">22692 11387 8317,'22'0'0,"0"0"-785,-3 0 0,-3 5 375,3 0 1,-5 6 683,-4-2 0,-4 9-134,-6 1 0,-3 6-55,-7-1 1,-6 1-15,-12-1 1,-7 7 112,-3-2 1,2 1-198,-2-7 1,8 3 10,2-7 0,1 0-239,8-5 0,0 0 241,5 0 0,-1 0 0,1 1 0</inkml:trace>
  <inkml:trace contextRef="#ctx0" brushRef="#br2">23246 11458 8335,'-7'7'-559,"2"-1"385,10 4 1,2 2 73,8-2 0,5-4 206,4-1 1,4-4-8,6-1 0,2 0 97,6 0 1,0-1-183,-5-4 1,1 2 3,-9-7 0,1 2-410,-11-1 0,0-2-78,-5 6 470,-6-6 0,-2 3 0,-6-6 0</inkml:trace>
  <inkml:trace contextRef="#ctx0" brushRef="#br2">23630 11444 8258,'-9'5'-47,"-1"0"78,7 6 21,-3-3 158,6 0 1,1 3-447,4-7 200,3 1-90,6-5-6,1 0 63,-8 0 1,-5 6 89,-7 4 1,-11-1-85,2 6 0,-3-4-140,3 8 1,-1-8-121,1-2 323,6 1 0,2 4 0,6 0 0</inkml:trace>
  <inkml:trace contextRef="#ctx0" brushRef="#br2">24270 11402 8360,'14'0'626,"1"-5"-1061,-1 0 1,2 0 6,3 5 0,-4 2 462,4 3 1,2-4-89,-2 4 1,4 1 170,-4-1 0,-4 1-82,-6-1-80,-6-3 0,4 6-70,-7-4 115,0-2 0,-7 11 0,-1-6 0</inkml:trace>
  <inkml:trace contextRef="#ctx0" brushRef="#br2">24583 11373 8110,'6'8'0,"-4"0"150,3-3 1,1 3-151,-1 6 1,-1 2 151,-4 3 0,0 3-114,0 6 0,-12 2-143,-7 3 0,-14 2-105,-10 3 0,-6 8-520,-8-4 367,0-2 1,0 7 0,0-3 0</inkml:trace>
  <inkml:trace contextRef="#ctx0" brushRef="#br2">21455 12098 8218,'-49'-14'-1252,"6"0"860,1 0 0,12 4 392,-3 1 0,3 5 0,1 0 0,-1 4 0,-3 4 0,-7 9 0,-12 6 0,-1 8 0,-14 1-193,7 1 1,-6 12 192,9-3 0,-6 9-299,11 5 1,-5 2 117,9-2 0,1 2 183,4-7 1,7 5 106,3-4 0,15 4-25,9-5 1,6 4-15,3-9 0,14 3-61,10-12 1,6-6 5,12-8 1,-2-10-79,7-4 1,4-4-193,1-1 1,3-1 344,2-4 1,-8 2-91,-6-7 0,-4 3 0,-10-3 0,-1-1 0,-11 6 0,1 2 0,1 2 0</inkml:trace>
  <inkml:trace contextRef="#ctx0" brushRef="#br2">20602 12823 8218,'28'-6'-1553,"10"4"1242,10-2 1,4 2 310,14 2 0,-4 0-231,4 0 1,-12 0 230,-2 0 0,-14 2 75,-10 2 1,-2 4-76,-12 6 0,2 7 38,-12 3 1,0 3-39,-9 1 0,-3 0 0,-6 1 0,-1-1 0,1 1 0,-5-2 58,0-4 0,-6 4 1,3-5-1</inkml:trace>
  <inkml:trace contextRef="#ctx0" brushRef="#br2">21384 13136 8218,'20'0'0,"3"-5"0,5 0 0,0-4-777,1 4 1,6 1 465,3 4 1,-1-5 310,6 0 0,-5-4 0,5 4 0,-1-6 0,-4 1 0,-1 2 0,1-1 0,-8 1 0,-2-1 0,0 2 0,-12 1 0,-2 4 0,-20-4 0,-10 0 0,-12-2 0</inkml:trace>
  <inkml:trace contextRef="#ctx0" brushRef="#br2">21867 12994 8203,'15'0'-1081,"-1"0"1,6-5 1080,4 0 0,3-1 0,1 1 0,1 4 0,-1-4 0,-1 3 0,-3 2 0,3 0 0,-13 2 0,0 3 0,-6 3 0,-8 6 0,-5 5 0,0 0 0,-10 4 0,0-4 0,-2 5 0,3-5 0,0-2 0,-1-7 0,1 3 0,0-6 0</inkml:trace>
  <inkml:trace contextRef="#ctx0" brushRef="#br2">22280 13065 6185,'14'0'0,"0"0"0,0 5 0,1-1 0,3 1 0,1-5 0,5 0 0,-5 0 0,2-1 0,-2-4 0,-4 3 0,4-3 0,-4 2 0,-6-1 0,4 2 0,-12-4 0,12-1 0,-5-1 0</inkml:trace>
  <inkml:trace contextRef="#ctx0" brushRef="#br2">22592 13008 8134,'8'2'0,"-3"2"-750,3-2 0,-6 6 450,2-3 0,-2-2 300,-2 6 0,-2-1 0,-2 2 0,0 2 0,-5-2 0,-1 2 0,-4 3 0,0 0 0,0 4 0,0-1 0,-1 5 0,6-5 0,-1 1 0,7-4 0,-2 0 0,-2-1 0,-1 0 0</inkml:trace>
  <inkml:trace contextRef="#ctx0" brushRef="#br2">22891 13193 7514,'14'0'-1335,"0"0"1335,1 0 0,5 5 0,4-1 0,-2 1 0,2-5 0,-1-2 0,6-2 0,-7 1 0,-3-7 0,-3 7 0,-8-10 0,-2 5 0,-6-6 0</inkml:trace>
  <inkml:trace contextRef="#ctx0" brushRef="#br2">23076 13164 8108,'0'8'-2078,"0"-1"2078,0-7 0,1 0 0,4 0 0,-2 4 0,7 1 0,-5 0 0,4-5 0,-6 1 0,2 4 0,-4-2 0,-1 7 0,0-1 0,0 5 0,-6 1 0,-3-1 0,1 0 0,-2 0 0,1 1 0,-5-1 0</inkml:trace>
  <inkml:trace contextRef="#ctx0" brushRef="#br2">23431 13079 7943,'-8'-1'-276,"4"-4"0,5 3-346,9-3 1,5 4 621,14 1 0,4-2 0,0-2 0,5 0 0,-5-5 0,1 4 0,-6-4 0,-4 4 0,-1-4 0,-5 5 0,-4-8 0,-1 10 0,-5-4 0</inkml:trace>
  <inkml:trace contextRef="#ctx0" brushRef="#br2">23673 13022 6148,'14'8'0,"0"-3"0,5-4 0,0-1 0,5 0 0,-5 0 0,5 0 0,-5 0 0,0 0 0,-5 0 0,-6 2 0,-4 3 0,-2-2 0,-2 6 0,-6 2 0,-4 8 0,-7-4 0,-2-1 0,0 3 0,5-7 0,1 6 0,4-7 0,-4-3 0,5 1 0,-6-7 0</inkml:trace>
  <inkml:trace contextRef="#ctx0" brushRef="#br2">24114 13079 7943,'22'0'-276,"-3"0"0,-3 0-346,-2 0 1,0 0 621,0 0 0,0 0 0,1 0 0,-1 0 0,0 0 0,0 0 0,1 0 0,-6 0 0,1 0 0,-7 0 0,3-6 0,-6-2 0</inkml:trace>
  <inkml:trace contextRef="#ctx0" brushRef="#br2">24313 13051 7943,'14'0'-1381,"0"0"1105,0 0 0,1-5 276,-1 0 0,5 0 0,0 5 0,6 0 0,-11 2 0,0 3 0,-6-2 0,-8 6 0,-8 1 0,-6 4 0,-6 2 0,-9 3 0,1-2 0,-1 7 0,1-7 0,0 10 0,-1-5 0</inkml:trace>
  <inkml:trace contextRef="#ctx0" brushRef="#br2">24682 13079 7923,'0'-14'0,"0"0"0,7 1-1204,2 4 903,4 2 0,6 7 301,0 0 0,6 0 0,-1 0 0,3 0 0,1 0 0,0 0 0,1 0 0,-1 0 0,1 0 0,4-1 0,0-4 0,3 3 0,-7-2 0,3 2 0,-9 2 0,-2 0 0,-1 0 0,-6 0 0</inkml:trace>
  <inkml:trace contextRef="#ctx0" brushRef="#br2">25052 13008 7923,'-14'8'0,"0"-2"-301,-1-6 275,1 0 211,0 7-196,0 0 0,6 8 50,3-1 1,-1 0-109,1 0 1,-1 1 123,1-1 1,2-2-526,-7-2 1,7 3-97,-1-4 566,2-3 0,2 1 0,0-7 0</inkml:trace>
  <inkml:trace contextRef="#ctx0" brushRef="#br2">25322 13022 7923,'10'0'-639,"-1"0"0,1 0 296,4 0 0,2 0 472,3 0 0,-4 0-169,4 0 0,2 0 40,-2 0 0,-5-4 0,-4-1 0,-6 0 0,6 5 0,-7-6 0,3-2 0</inkml:trace>
  <inkml:trace contextRef="#ctx0" brushRef="#br2">25536 13008 7923,'15'0'-592,"4"0"1,-1 0 295,5 0 1,-1 0 259,2 0 0,1 0 49,-6 0 242,-6 6 1,-11 4-154,-17 9 0,-5-2-102,-23 7 0,-9 6 0,-13 6 0</inkml:trace>
  <inkml:trace contextRef="#ctx0" brushRef="#br3">23545 8928 7954,'-6'16'359,"-4"3"0,2 3 75,-1 6-305,-1 1 0,-4 4 60,0 0 1,-5 6-24,0-1 0,-2 3-117,3 2 0,-3-2 78,-3-3 0,-3 2-117,4-7 0,1 0-191,-2-5 0,0 1-323,-4-1 0,1-1 46,3-3 0,-1-4 458,6-5 0,-6-1 0,3 0 0</inkml:trace>
  <inkml:trace contextRef="#ctx0" brushRef="#br3">23118 9411 8112,'13'2'310,"-3"3"1,-4 7-56,-6 7 1,0 6 151,0-1 0,0 8-211,0 1 1,0 0-251,0-4 1,0-1-241,0 0 1,0-6 180,0-3 0,6-4-434,4-6 0,2 2 257,3-6 0,4 0-325,-1-5 615,1-7 0,2-1 0,1-6 0</inkml:trace>
  <inkml:trace contextRef="#ctx0" brushRef="#br3">22891 10179 8051,'-8'0'92,"0"0"344,3 0-341,4 0 18,-5 0-168,6 0 1,0 2 32,0 2 1,0 4 169,0 6 1,0 7-166,0 3 0,-2 2 85,-3 3 1,-7 6-164,-7 3 0,-7 3-13,3 1 0,-6 1 28,-4 0 1,3-2-4,-3-3 0,0-4-187,4-5 0,-2-2 17,7-4 0,-1-2-29,1-7 282,3-6 0,1 5 0,-2-6 0</inkml:trace>
  <inkml:trace contextRef="#ctx0" brushRef="#br3">22464 10648 8051,'0'14'-67,"0"1"1,0 0 249,0 4 0,0 2-82,0 3 1,-4 2 40,-1-2 0,-4 3-78,4 1 0,0-6 111,5-3 0,0-3-97,0-2 1,6-6-396,4-3 0,7-3-56,2-2 1,6 0-680,-1 0 1052,9-7 0,-3-1 0,5-6 0</inkml:trace>
  <inkml:trace contextRef="#ctx0" brushRef="#br3">21981 11800 8320,'-8'1'549,"3"4"-198,4-3-205,1 10 0,0-2-224,0 9 1,0-4-48,0 4 1,-5 3 148,0 2 1,-4 5-24,4 4 0,-6-3 8,2 3 1,1 2 13,-2-2 1,1 2-37,-5-2 0,-1-2 26,1 7 1,0-8-330,0-1 1,-1-6 116,1-4 1,0-4-297,0-1 1,0-2 164,-1-7 0,1 0 54,0-5 1,4 0 275,1 0 0,1-6 0,-1-4 0,1 2 0,3-1 0,3-1 0,-2-4 0,2 0-17,2 0 0,5 4 141,0 1 323,6-1 0,-4 2-132,8 4 1,-6 2-29,1 2 1,-7 2-47,2 2 0,1 6-91,-1 9 0,-1 3 12,-4 6 1,-1 5-31,-4 1 1,2-1 97,-7-5 1,6 1-91,-6-1 0,7-6-197,-2-3 1,4-8 96,1-1-212,0-7 0,6 2 86,4-10 0,4-3-1071,5-6 1157,-4 0 0,12-7 0,-5-1 0</inkml:trace>
  <inkml:trace contextRef="#ctx0" brushRef="#br3">21924 12141 6901,'8'6'135,"-2"2"279,-6 6 1,5 5-155,0 0 0,4 8-95,-4 1 1,5 7-92,-6 8 1,3 0 7,-3-1 0,-2 7-66,3 3 1,-4 2 81,-1-2 0,0 3-143,0-3 0,0-7 48,0-3 1,0-10-301,0-4 1,0-5-94,0-9 43,0 0 1,-6-6-62,-4-3 1,3-12 48,-3-7 1,2 0 358,-1-5 0,1-2 0,3 2 0,4 0 0,-6 5 0,7 6 0,0 8 79,0 10 1,0 9 158,0 4 1,0 0 38,0 0 1,0-4 128,0 5 0,5-7-69,0 2 0,4-3 143,-4-2-98,6-6 0,-3-2-58,6-6 0,-4-7-202,-1-8 1,1-5 132,4-9 1,5-5-536,0-4 0,1-3 42,-1-2 1,-1-4-102,5-1 1,-4 6 338,5 4 0,0 6 0,4-3 0</inkml:trace>
  <inkml:trace contextRef="#ctx0" brushRef="#br3">22479 11018 8126,'0'-10'0,"0"1"0,4 4-944,1-4 435,0 5 1456,-5-2-541,6 6 0,-3 0-2,7 0 0,-5 6-262,4 4 1,1 9 43,4 5 0,0 4-318,0 5 0,0-1 98,1 6 0,0-7-145,4 2 0,-3-3 100,3-1 1,0-2-700,-5-4 1,2-2-21,-11-7 798,0 0 0,1 1 0,2-1 0</inkml:trace>
  <inkml:trace contextRef="#ctx0" brushRef="#br3">22550 11402 8126,'8'14'-16,"4"0"173,-2 0 0,2 0-57,3 1 0,0 4 92,4 0 1,-3 0 19,3-5 1,-1-6-39,0-4 0,-2 3-7,3-3 1,-3 0-26,-2-9 1,0-3-223,1-6 1,-3 0-161,-2-1 0,1-4 130,-6 0 1,1 0 109,-1 5 0,-4 0 0,6 0 0</inkml:trace>
  <inkml:trace contextRef="#ctx0" brushRef="#br3">22820 11928 8044,'-14'0'0,"-5"1"-4,0 4 1,0 4 148,5 10 0,-1 3-90,1 7 1,0 6 68,0 3 0,0 4-221,-1 6 1,1-4 21,0 3 1,4-1-121,1 1 0,4-4-135,-4 0 1,4-2-18,-5-8 347,1-6 0,-5 0 0,0-5 0</inkml:trace>
  <inkml:trace contextRef="#ctx0" brushRef="#br3">22450 12525 8044,'2'15'-121,"3"4"1,-4 4 120,4 5 0,1 7 361,-1 3 1,6 3-93,-2 1 1,3-1-144,-3-3 1,4-5 6,-4-9 0,4-8-14,1-7 1,-5-7-48,1-2 1,1-13 58,8-10 1,-3-12-696,3-8 0,1-1 327,-1-8 1,0 6 236,-5-1 0,7-4 0,1 1 0</inkml:trace>
  <inkml:trace contextRef="#ctx0" brushRef="#br3">22919 12226 8009,'7'-8'376,"-4"2"-532,6 6 0,-4 1 62,5 4 0,-2 9 427,1 10 0,2 8-127,-6 1 0,0 10-185,-5-6 1,4 8-123,1-7 1,4-2-219,-4 2 1,5-5-356,-6 5 1,6-8 673,-5-2 0,-1 1 0,-4-7 0</inkml:trace>
  <inkml:trace contextRef="#ctx0" brushRef="#br3">23005 12823 8002,'0'19'-5,"0"0"1,0 0 110,0-5 1,0 1 219,0-1 38,6-6 1,-3-2-133,7-6 0,-1-2 79,5-2 0,1-6-227,-1-9 1,0 0 48,0-9 1,-4 3-328,-1-9 0,1 4 140,4 2 1,-1-5-239,-4 0 1,2-1 291,-6 6 0,6-7 0,-3-1 0</inkml:trace>
  <inkml:trace contextRef="#ctx0" brushRef="#br3">23602 9184 7738,'-8'0'-31,"2"0"1,12 6 300,3 4 0,4 9 152,1 4 0,2 6-543,3 4 86,-3-3 0,9 9-185,-6-5 1,5 0 165,-5-1 0,1-3-864,-1 4 918,-3-4 0,5-2 0,-7 1 0</inkml:trace>
  <inkml:trace contextRef="#ctx0" brushRef="#br3">23687 9667 8113,'-14'-14'648,"0"0"-435,6 6 0,2 3 25,6 10 0,11 4-130,3 10 1,5-1 117,0 5 0,-2-1-113,7 2 0,4 1-14,5-6 1,1 0-202,-6-4 0,-1-3-80,-3-2 1,1-4 99,-6-6 1,-2-2-99,-7-2 0,-4-9 63,-6-6 0,0 0-381,0 5 0,-8 1 88,-6 4 1,-2-2-33,-8 6 1,5 0 441,-4 5 0,-1 7 0,-4 0 0</inkml:trace>
  <inkml:trace contextRef="#ctx0" brushRef="#br3">24014 10293 8113,'-9'1'0,"-1"4"0,1-2 175,-5 7 1,-1 1 124,1 8 1,-5 4 370,0 11 0,0 2-300,5 6 1,0 6-145,0-1 0,-1 9-227,1 0 1,0 1 92,0 5 1,4-4-692,1-1 0,6 0 377,-2 0 0,-1-11-277,1-4 0,0-15-72,5-3 0,-2-7-261,-2-2 0,1-8 831,-7-2 0,7-10 0,-10-9 0,5-8 0</inkml:trace>
  <inkml:trace contextRef="#ctx0" brushRef="#br3">23659 11060 8136,'-8'15'316,"2"0"56,6 4 0,0-3-79,0 3 1,4 2-291,1-2 1,6-5 133,-1-5 1,2-1-79,2 2 1,1-4-60,-1-6 1,6 0-159,4 0 0,-2-2-35,2-2 0,0 2-356,4-3 0,-1 4-721,-3 1 1270,-4 0 0,1 6 0,1 2 0</inkml:trace>
  <inkml:trace contextRef="#ctx0" brushRef="#br3">23900 11657 7842,'-1'-7'77,"-4"2"202,4 3 1,-10 10-40,6 6 1,-2 2-51,3 8 1,-3 1 25,-2 8 1,1 4-38,3 5 0,4 6-145,-4-1 0,3 7-153,2-2 1,0 2-266,0-2 1,0-5-269,0-9 0,0-5 335,0-9 0,0-4-365,0-5 157,-6-7 525,-2-8 0,-12-15 0,-2-7 0</inkml:trace>
  <inkml:trace contextRef="#ctx0" brushRef="#br3">23659 12098 8016,'0'14'0,"0"9"0,0 5 0,0 4 559,0 10 0,0-2-137,0 7 1,5-4-67,-1-5 0,6 0-165,-6-10 1,3 2 193,-2-11 50,-4 0-244,12-5 0,-7-8-412,4-6 0,2-11 201,-2-8 0,4-6-981,5 1 1,-2-2 515,7-3 0,-5 1 485,5-1 0,6 1 0,6-1 0</inkml:trace>
  <inkml:trace contextRef="#ctx0" brushRef="#br3">24014 12582 7866,'0'-15'-115,"2"1"223,3 0 0,-2-7-422,6-2 194,1-4 1,2-2 162,-2 1 0,2-5 65,-2 0 1,1-2-168,-2 2 0,2 9 128,-6 0 0,2 7 205,-3 3-212,-2 6 1,4 3 84,-6 10 0,0 4 29,0 10 1,0 3 116,0 7 0,2 6-88,2 2 0,0 0-55,5 1 1,1 0-211,4 4 1,-5-1 47,1-3 1,-1 2-96,5-7 0,1 0-81,-1-5 0,-1-5-284,-4-4 0,2-4-421,-6 0 893,0-1 0,-5 0 0,0 0 0</inkml:trace>
  <inkml:trace contextRef="#ctx0" brushRef="#br3">24156 12837 7866,'0'23'154,"0"-3"0,2-6-104,3 1 1,3-3 536,6-2-361,0-4 1,5-14 12,0-6 1,0-13-95,-5-11 0,0-8-28,1-1 1,-1-7-685,0 2 0,0 3 300,0 2 1,-6-2 266,-3 1 0,-3-5 0,-2 2 0</inkml:trace>
  <inkml:trace contextRef="#ctx0" brushRef="#br3">24227 10463 7998,'-7'-9'-394,"2"-1"252,3 7 0,4-2 265,3 10 1,2 3 318,8 6 1,0 7-196,4 3 0,-1 7-101,6 2 1,-6 7-150,6-2 1,0 3 83,4 1 1,1-1-408,-1-3 1,1 2-24,-1-7 0,-6 0-220,-3-4 0,-5-6 283,-4 1 1,-4-11 285,-6 1 0,0-3 0,0 3 0</inkml:trace>
  <inkml:trace contextRef="#ctx0" brushRef="#br3">24398 10918 7998,'-8'2'-49,"3"3"0,4 4-93,1 10 0,11 8 857,3 6 1,10 5-191,0-5 1,-2 0-279,1-4 1,3-7-22,7-3 1,-3-10-37,3-4 1,-3-5-49,-2-5 0,1-4-134,-1-10 1,1-10-109,-1-9 0,-1 2 82,-3-2 1,-4 7-951,-6-3 0,-4 6 968,-1 4 0,-5-3 0,2 5 0</inkml:trace>
  <inkml:trace contextRef="#ctx0" brushRef="#br3">24668 11643 7875,'13'7'313,"-4"2"0,4 12-5,-4 7 1,-1 7 76,2 7 0,-7 7-165,2 4 0,-4 3-14,-1 6 1,0 3-568,0 6 0,-1-2 400,-4-2 0,3-6-761,-2-9 1,1-6 514,-2-13 1,3-1-700,-3-13 906,4 0 0,-5-11 0,-2-2 0</inkml:trace>
  <inkml:trace contextRef="#ctx0" brushRef="#br3">24640 12610 7875,'1'24'0,"4"-1"0,-3-5 0,2 1 0,3-4 589,-3 0 167,8-7 0,-5-5-446,8-13 0,-1-6-83,0-12 1,5-7-589,0-3 0,5-4 293,-5-6 1,6 3-768,-1-8 597,-4 8 0,7-11 0,-5 6 0</inkml:trace>
  <inkml:trace contextRef="#ctx0" brushRef="#br3">25038 11743 8671,'0'23'243,"0"1"1,0 6-58,0 8 0,6 5 33,4 4 1,-2-1-265,1 6 0,5 0 76,5 5 0,2-5-229,-2 0 0,3-12 183,6-2 0,-4-7 43,0-2 0,-5-9-28,4-6 0,-5 1 0,2-7 0</inkml:trace>
  <inkml:trace contextRef="#ctx0" brushRef="#br3">25095 12311 7891,'1'15'384,"4"-1"1,-2 0-104,7 0 1,-1 12-62,5 2 0,2 11 22,3 4 1,-1 6 203,5 8 1,-5 5-306,1-1 0,1-1 102,-1-8 0,6-4-168,-1-10 0,1-12-126,-1-11 1,3-9 108,-3-11 0,-4-17-74,-1-16 0,-3-15-35,-2-14 0,0-2-243,1-2 0,-6-2-492,0-3 0,-1 2 786,-3 34 0,0-1 0,6-34 0,-6-3 0,-2 5 0,-2 6 0</inkml:trace>
  <inkml:trace contextRef="#ctx0" brushRef="#br0">21185 8501 8018,'-10'0'290,"1"0"362,6 0 763,-4 0-666,7 0-537,7 0 1,7 5-148,10 0 1,4 1 109,5-1 1,12-3-137,11 2 0,3-8-9,7-6 0,-1 2-230,1-1 1,-9-1-1085,-9-4 907,-11 6 0,-8 0-1812,-10 3 2189,-3 4 0,-8-5 0,-2 6 0</inkml:trace>
  <inkml:trace contextRef="#ctx0" brushRef="#br0">21327 8274 8018,'0'-8'451,"0"14"1,-2 4-93,-2 9 1,-4 3 16,-6 2 1,-1-2-170,1 1 1,-2 1 7,-3 5 1,-3-3-204,-6-2 0,-1 1 122,1-6 1,1-1-105,3-9 1,4 2 212,6-6-231,6 6 0,1-8 1,7 7 1,13-6-80,6 6 0,8-5-72,6 4 0,2 1-30,3 4 168,9 0 0,-3 0 0,13 0 0</inkml:trace>
  <inkml:trace contextRef="#ctx0" brushRef="#br0">20133 8331 8058,'0'-10'414,"0"1"-219,0 6 0,1-4 73,4 7 122,-3 0-321,10 0 1,-9 7 149,7 2 0,-7 4-10,2 1 0,1 2 231,-1 3-288,0-3 0,-5 10-59,0-2 1,0 3 92,0 1 0,0-1-233,0-3 1,-5 1 106,0-6 1,0 0-138,5-5 92,0 1-290,0-8 1,0-3 0,0-14 1,0-1-113,0-13 1,0 1 128,0-6 0,0 1 103,0-1 1,0 1 131,0 0 1,-4 4-110,-1 0 1,0 7 570,5-2-303,0 3 1,-5 7 998,1-1-647,-1 7 0,5 3 110,0 9 1,0 6-160,0 4 0,-5 4-138,1 10 0,-6 4-327,5 5 1,-4 3 91,4 2-67,-6 4 0,9 5 0,-4 1 0</inkml:trace>
  <inkml:trace contextRef="#ctx0" brushRef="#br0">20133 8246 9687,'8'6'8,"4"2"107,-10 6 1,4-5 251,-6 1-183,0-1 1,0 6 65,0-1 0,-5 0-98,1 0 0,-3 0 156,3 1 1,2-1-93,-3 0 1,2 7-116,-2 2 1,4-1 57,-4 2 1,-1 0-116,1 4 1,-1 1 54,1-1 1,3 5-150,-2 0 1,2-1 29,2-8 1,-5 1 105,1-6 0,-1 5-183,5-5 159,0 0 1,1-7 132,4-2 1,-3-2 102,3-4-67,-4-2-225,-1 4 1,0-7-114,0-4 0,0 2-181,0-7 1,0 6-29,0-6 316,0 1 0,0 1 0,0 1 0</inkml:trace>
  <inkml:trace contextRef="#ctx0" brushRef="#br0">23389 8985 8187,'-8'-8'-597,"-5"-5"1,5 12 528,-6-4 0,0 5 297,0 5 1,-1 3-82,1 6-90,-6 6-14,-3 9 0,-5 4-224,0 10 229,-1-4-257,1 23 0,4-15-163,0 10 167,7-10 1,-4 2 0,7-6 0</inkml:trace>
  <inkml:trace contextRef="#ctx0" brushRef="#br0">19962 9326 8078,'0'-27'0,"0"3"0,0 4-51,0 6 286,0-1-1,0 1 1,2 5 618,2-1-622,-2 7 1,9 5-15,-6 12 0,1 8 104,-1 11 0,-4 0-30,4 10 1,-3 1-178,-2 8 0,0 2 150,0-7 0,0 1-424,0-5 127,0-1 0,0-6-129,0-2 161,0-4 1,0-3-89,0-4 1,0-2-397,0-7 205,0-6 61,-7-2 1,6-9-154,-4-6 0,-1-2 104,1-13 1,2 0-219,8-4 262,3 6 1,11-4 20,-1 7 0,8-3 25,-3 8 1,6-2 243,4 11 0,-3 1-100,3 4 0,-3 1 341,-1 4 0,-7 3 47,-3 6 0,-8 0 213,-2 1 0,-6 4-61,2 0 371,-10 6-367,-2-9-209,-8 10 0,-10-8 126,-3 6 1,-10-7-294,0 2 1,3-3-203,2-2 0,0-2-93,4-2 1,-1-4-502,11-6 1,0 0 661,5 0 0,6-6 0,2-2 0</inkml:trace>
  <inkml:trace contextRef="#ctx0" brushRef="#br0">23744 8416 8054,'-8'0'-395,"2"0"545,0 0-136,4 0 1,-4-1 64,6-4 1,0 2-128,0-7 0,0 5 23,0-4 116,0 6 69,0-4 179,0 1-253,-7 5-27,6-6 1,-7 7 18,3 0 0,2 0 225,-7 0 314,7 0-362,-9 0-151,4 0 1,-2 0-185,1 0 202,6 0-54,-4 0 1,6 0 73,-4 0-118,3 0-5,-4 0-5,0 0-2,-2 0 16,-6 7 1,-1-4-10,1 6 1,5-1 64,-1 2-41,7-4-8,-10 0 1,10-4 5,-6 3 1,4 1 31,-4-1 1,4 4 93,-5-4-157,7 6 0,-5-5-4,4 4 1,2 2-23,-3-2-36,4-4-168,-6 7 233,6-5-23,-6 0-2,1 4 1,3-9 2,-6 7 1,4-7-47,-5 2 99,7-4 3,-9-1 100,10 0-143,-11 0 16,12 0-21,-6 0 41,7 0-1133,0 0 798,7-6 295,1 4 0,6-10 0,0 4 0</inkml:trace>
  <inkml:trace contextRef="#ctx0" brushRef="#br0">23559 8416 8167,'-14'0'-579,"6"0"600,-5 0-87,6 0 1,-1 0 131,-5 0-157,11 0 0,-9 2 134,7 2 0,-3 0-5,3 5 1,2-4 22,-3 4-152,-3 1 1,2 4 38,-3 0 63,2 0 1,3 1 234,-1-1-225,-6 6 1,9-4 81,-3 3 0,4 2 12,1-2 0,-5 4-47,0-4 1,1 5 34,4-5 1,4 0-62,1-5 1,1 5 1,-1 0 0,1 0-153,4-5 161,3 0-69,-6 1 0,3-1 0,-1 0 1,-4-1 47,5-4 1,-2 4-3,1-4 1,2-1-6,-6 2 1,6-6 4,-2 6 0,-1-7 149,2 2-150,-1-4-3,-1-1 0,5 0 294,-4 0-278,4 0 12,1 0 1,0-6 16,1-3 1,0-4-31,4-1 1,-1-5-11,5 0 0,-5-6-37,1 1 0,1 2-157,-1-2 0,0 5 120,-5-5 0,-6 1-153,-3-6 0,1 6-46,-1-1 221,0 6 13,-5-8 0,-5 4 6,0-7 1,-6 5 6,2 1 0,-4 5 17,-1-1 1,-5 4 43,0 0 0,0 3 141,5 2 1,-5-1-76,0 6 0,0 1-86,5 4 1,-7 0-6,-2 0 4,2 0 0,-6 6 1,7-3-115,-4 7 115,3-7-207,1 9 0,9-5-620,-3 2 782,9 4 0,-2-5 0,7 6 0</inkml:trace>
  <inkml:trace contextRef="#ctx0" brushRef="#br0">23161 9042 8181,'0'14'-1056,"0"0"1,-8 7 863,-6 2 192,-7 10 0,-7 4 0,0 5 0</inkml:trace>
  <inkml:trace contextRef="#ctx0" brushRef="#br0">19592 10634 8007,'0'-10'-68,"0"1"1,0 4-338,0-4 743,0 6 641,0-4-801,0 7 0,0 2-90,0 3 0,5-2 306,0 6-275,0 1 0,-5 10 152,0 4 1,0 3-78,0 1 0,0 1 164,0-1 0,-5 7 138,0 3-334,0 3 0,-1 1 72,-3 1 0,2-2-131,3-3 1,-3 2-32,3-7 1,-3-2 7,3-7-57,2 3-21,-4-5 1,6 0-146,0-3 1,-2-5 121,-3-4 1,4 2-290,-4-2 54,3-4-32,2 0 0,2-7-484,3-4 528,3-9 0,7-5-69,4-9 0,2 7-56,3-7 0,2 2 133,-2-2 1,3 6 12,1 3 1,-1 3 368,-3 2 1,1 6-124,-6 3 0,-1 5 379,-9 5 0,2 3-94,-6 6 31,0 7 1,-5 1-112,0 6 0,-2 1 639,-3-1-499,4-6 0,-12 3-28,4-6 1,-4 5 98,-1-5-381,0 0 0,-5-6-108,0-4 0,-5-3-9,5-6 0,-6 0-228,1 0 1,-3-4-218,-1-1 337,-1-6 0,2 3-48,4-6-1284,2-1 602,7 1 897,0 0 0,6-6 0,2-3 0</inkml:trace>
  <inkml:trace contextRef="#ctx0" brushRef="#br0">19948 10463 7973,'0'-8'761,"0"2"-352,6 12-241,-4 2 0,10 7 119,-2-1-105,-4 0 0,5 0 4,-6 0 0,1 1-15,-1-1 1,-3 0-24,2 0 1,-2-4-135,-2-1 1,0 1-109,0 4 86,0-6 0,-5 4 74,1-2 1,-8-2-75,3 1 1,-4-1 142,-1 2 1,-5 1 45,0-7 106,0 7 0,7-7 98,2 5 151,4-6-445,6 10 0,8-11-2,6 2 1,2-2-190,7-2 0,7 0-403,8 0 1,5-2-823,4-2 1325,4-4 0,18-7 0,4 1 0</inkml:trace>
  <inkml:trace contextRef="#ctx0" brushRef="#br0">20104 11473 9484,'0'9'426,"0"1"-624,-6-1 1,4 5-694,-2 1 214,2-1 168,-4 0-483,4 0 992,-4-6 0,0 5 0,-2-5 0</inkml:trace>
  <inkml:trace contextRef="#ctx0" brushRef="#br0">20047 11814 7978,'0'14'0,"0"-4"653,0-1-71,0-6-221,0 10 0,0-10 169,0 6-414,0-5 1,0 4-250,0-4 1,0-1-905,0 7 1037,7-7 0,-6 10 0,6-5 0</inkml:trace>
  <inkml:trace contextRef="#ctx0" brushRef="#br0">19294 12397 7918,'0'-8'11,"0"2"151,0 6 1,0 6 0,0 3 0,1 10 169,4 5 0,-3 3-72,3 1 0,1 7 101,-1 3 1,-1 3-170,-4 2 0,0 6-21,0 3 1,-4 1-57,-1 0-743,-6-4 805,9-7 0,-9-1-575,6-3 342,-6-3 0,8-8-324,-6-4 260,6-2-80,-4-13-121,7-2 545,0-6 1,2-6-422,3-4 0,2-7 241,8-2 1,-1 0-262,0 5 1,2 1 80,3 4 43,-3-4 95,4 12 0,-4-6-27,3 7 1,-3 0-6,3 0 1,-3 7 93,-2 2 0,0 4-56,0 1 0,-1 2 151,-4 3 1,-2-2 338,-7 7-208,0-1-1,0 0 0,-2 2 76,-3-6 1,-3 1-115,-6-1 0,0-3-47,0 3 1,-5-5-72,0-4 1,-2-4-74,2-6 1,2 0-98,-7 0 0,5-3-381,-4-7 1,5-1-89,-1-12 1,10-1-392,4-5 0,5 1 897,5 0 0,9-1 0,8 1 0</inkml:trace>
  <inkml:trace contextRef="#ctx0" brushRef="#br0">19806 12624 7884,'-10'-1'-103,"1"-4"0,4 3-305,-4-2 354,5 2 0,-8-3 341,2 0-254,-2 1 1,-3 4 172,1 0-165,6 0 1,-4 0 66,2 0 1,-1 1 119,2 4 0,-4 3-98,4 6 0,2 0 9,3 1 1,-3-1-22,2 0 0,1 0-76,4 0 0,0 1 24,0-1 1,6-6-3,4-3 0,2-4-170,2-1 0,1 0 70,-1 0 1,2-11-136,3-3 0,-2-8-7,7 3 0,-7-11-154,2 1 0,-3-4-40,-2 0 156,0 3 115,0-11 1,-4 9-15,-1-6 1,-4 1 49,5-6 0,-7 5 172,1 0 0,-2 6 54,-2-1 1,0 5 268,0 4 0,-5 4 921,1 5-994,-7 7 1,7 2 302,-5 6-411,6 0 1,-5 0-118,3 0 0,4 6 83,-4 4 1,-2 3-242,3 1 1,-3 11 78,3 4 0,0 8-76,-5 1 0,1 5 27,-1 4 0,-2-1 145,6 6 0,-5 0-116,6 5 1,-1-6 22,5-4 0,8 1-56,6-6 0,13-2 0,9-12 0</inkml:trace>
  <inkml:trace contextRef="#ctx0" brushRef="#br0">28080 10634 8016,'0'-10'-208,"0"1"-310,0 6 762,0-4 1,0 9-8,0 3 1,0 3 51,0 6 1,0 6-150,0 4 1,2 3-29,3 1 0,-4 7 44,4 3 1,-3 8-18,-2 1 1,0 7-45,0-2 1,-2 2 15,-3-2 1,-3-3-58,-6-6 0,5-7-149,-1-3 0,2-9-194,-1-5 287,-4-4-85,12 0 1,-6-9 21,7-6 0,0-6-118,0-9 1,7 0 83,2-4 1,5 3-49,5-3 1,3 3 111,7 2 0,-1 6-10,1 3 1,-1 4 191,1 1 1,-6 6-75,1 4 1,-7 2 141,2 2 1,-9 5 11,-5 0 0,-4 0-1,-1-5 0,-6 1-9,-4-1 0,-9-5 61,-4 1 0,-10-7-425,-5 2 0,-2-4 110,2-1 0,-1-6-803,6-3 0,4-6 257,5-4 0,13-3 583,2-6 0,-1-1 0,3 1 0</inkml:trace>
  <inkml:trace contextRef="#ctx0" brushRef="#br0">28607 10605 7954,'0'-9'0,"0"-1"0,-5 6-662,0-6 455,0 1 0,5-5 173,0-1 1,0 1 390,0 0-163,0 0 1,-1 1-28,-4 4-80,3-4 0,-5 11-35,2-2 0,2 8 3,-7 6 0,5 4-29,-4 5 1,1-2-10,-1 7 1,-3-2-98,8 2 1,-6 1 115,6-6 1,-1 2-109,5-2 0,0-8 32,0 3 13,0-3 1,6-3 53,4-3 0,2-10-5,2-5 1,2-9-59,3-4 0,-1-4-88,5-2 1,-1-4-94,2 0 0,3-5 114,-3 5 0,1-6-103,-1 1 1,-2 1 80,-3-1 0,-8 7 124,3-2 1,-9 3-40,-1 1 1,-2 5 118,-2 1 0,0 10 57,0-1 0,-2 9 328,-2 0 0,1 4 53,-7 1 0,1 8-176,-6 6 1,6 7 52,-1 7 0,1 7-63,-5 3 0,4 9-227,1 5 0,4-1 48,-4 1 0,5-2-126,0 2 1,10-7 120,8-7-147,7-7 0,7 4 0,1-7 0</inkml:trace>
  <inkml:trace contextRef="#ctx0" brushRef="#br0">28962 10136 7440,'0'-8'0,"0"2"0</inkml:trace>
  <inkml:trace contextRef="#ctx0" brushRef="#br0">21640 9781 8317,'-14'0'0,"-1"0"0,1 0-30,6 0 1,2 0 238,0 0-225,4 0 186,15 0 1,4 0-127,16 0 0,-1-2 37,1-2 1,2 2-166,3-3 1,3-1 62,-3 1 0,-4-4-361,0 4 0,-4 0-201,-2 5 0,-6 0 118,-3 0 465,-9-6 0,2-2 0,-4-6 0</inkml:trace>
  <inkml:trace contextRef="#ctx0" brushRef="#br0">21924 9681 8317,'-8'0'-896,"2"0"881,6 0 0,2 0 424,2 0 0,4 0-290,6 0 1,1 11-66,-1 4 1,-2 4 32,-2 0 0,-4 3-26,-6 6 1,-3 5-351,-6 0 150,-13 7-440,-8-4 579,-12 7 0,6 0 0,-7-1 0</inkml:trace>
  <inkml:trace contextRef="#ctx0" brushRef="#br0">29062 10250 8221,'-15'-6'-64,"1"4"485,6-4 67,2 0-427,6 4 0,6-4-199,4 6 0,2 0-81,3 0 0,-1 0 132,0 0 0,0 0-115,0 0 0,1 0-69,-1 0 1,-5 1-130,1 4 0,-5-3-104,4 2 504,-6 4 0,-3 0 0,-9 6 0,-4 0 0,-1 1 0,0-1 0,-1 0 0,3 0 0,2 1-82,-2-1 1,10-5 92,-3 1 1,10-7 209,5 2 1,2-5-12,2-5 0,8 2-107,7-7 0,3 1-19,10-5-84,-9 6 0,15-11 0,-12 3 0</inkml:trace>
  <inkml:trace contextRef="#ctx0" brushRef="#br0">29431 10136 8221,'-9'0'-124,"-1"0"1,7 2-185,-2 3 1,-1-1 374,1 11 0,1-1 309,4 14 0,-2 5-291,-3 15 0,2 9-61,-6 9 0,-1 11-208,4-34 0,-2 0 0,-2-4 0,-1 1 0,0 2 0,0-1 0</inkml:trace>
  <inkml:trace contextRef="#ctx0" brushRef="#br0">24796 8501 8123,'14'0'-2072,"1"0"2072,-1 0 0,-6 0 0,4-6 0,-4-2 0</inkml:trace>
  <inkml:trace contextRef="#ctx0" brushRef="#br0">24867 8402 8123,'5'9'421,"0"1"1,6-5-228,-2 4 0,10 1-134,5 4 0,11-6-283,7-4 0,3 3 179,7-3 1,0 1-289,5-5-530,0-6 702,-13 4 1,2-9-324,-13 7 1,-6-8 482,-8 3 0,-4-4 0,0-1 0</inkml:trace>
  <inkml:trace contextRef="#ctx0" brushRef="#br0">25166 8388 8123,'24'0'-191,"-1"0"1,1 0-267,4 0 1,1 0 329,-1 0 0,-6 0 155,-3 0 0,2 6-366,-2 3 338,0-2 0,-5 12 0,0-3 0</inkml:trace>
  <inkml:trace contextRef="#ctx0" brushRef="#br0">30327 10293 8074,'0'-15'0,"5"-3"-113,-1-1 0,1 0 193,-5 4 1,0 6 79,0-1 1,-1 7-49,-4-1 0,-3 2 18,-6 2 0,-1 2-145,1 2 1,0 6 98,0 9 0,-5 3 128,0 6 1,0 1-114,5-1 1,6 5-86,3 0 0,3-4-9,2-5 1,2-12-159,3 2 1,7-9 92,7 0 0,7-11-72,-3-9 0,3-5 50,-3-9 0,4-5-149,-3-4 1,-2 3-65,2 2 0,-7-2 79,2 2 1,-3 0 26,-2 4 1,-6 1 101,-3-1 1,1 7 101,-1 3 19,-1 10 1,-8 4 237,-1 10 1,-6 4 234,1 10 1,3 5-213,-3 9 0,2-3-154,-1 3 0,1-3 7,3-1 1,4-2-270,-4-4 0,8 3-138,2-7 1,6-7-276,-2-7 1,9-3 176,1-2 1,4-7 356,-4-2 0,6-10 0,-2-3 0</inkml:trace>
  <inkml:trace contextRef="#ctx0" brushRef="#br0">30711 10079 8074,'14'0'-579,"0"0"-57,0 0 1,1 2 635,-1 3 0,-6-4 0,4 12 0,-4-5 0</inkml:trace>
  <inkml:trace contextRef="#ctx0" brushRef="#br0">30668 10236 8074,'-8'14'286,"3"0"-103,4 0 0,7-1-364,4-3 0,4-4-96,5-6 1,1 0-124,4 0 0,1-6 400,-6-4 0,7-3 0,-4-1 0</inkml:trace>
  <inkml:trace contextRef="#ctx0" brushRef="#br0">30938 10108 8074,'0'9'534,"0"1"-300,0-1 0,0 6-166,0-1 1,0 0 100,0 0 0,0 0-242,0 1 0,0-6 57,0 1 13,7-7 1,-4 3 78,6-6 0,-4-6 5,4-4 0,-4-4-112,5-5 1,-6 3-47,6-3 1,-7 4-83,2 0 0,-4 1 158,-1 0 0,0 4-728,0 1 303,0 6 0,-6 1-683,-3 7 1109,-4 12 0,-1-1 0,-1 13 0</inkml:trace>
  <inkml:trace contextRef="#ctx0" brushRef="#br0">30753 10890 8069,'-6'-8'-289,"5"3"996,-4 10 1,2 0-183,-2 9 0,2 3-67,-7 12 1,7 5-243,-2 4 0,-1 3-108,1 2 0,-4 6 242,4 3-560,-6-3 0,3 6 1,-6-4-1</inkml:trace>
  <inkml:trace contextRef="#ctx0" brushRef="#br0">23076 13961 9518,'0'14'-982,"0"0"1,0 6 1863,0 4 1,0 5-311,0 4 0,-2 3-134,-2 7 0,2-2-116,-3-3 0,-1 3 78,1-3 0,0 3-235,5 1 0,-4-4-140,-1 0 0,0-6-527,5 1 336,0-3 140,7-14 1,-4 1-2177,6-12 1113,-6 0 1089,10-12 0,-5-7 0,6-8 0</inkml:trace>
  <inkml:trace contextRef="#ctx0" brushRef="#br0">23133 14259 7981,'14'0'0,"2"0"82,3 0 0,4 0 95,11 0 1,2 0-73,7 0 0,-2 0 184,-3 0 0,-2 0-1110,-3 0 312,-9 0 215,9 0 294,-17 0 0,11-6 0,-5-2 0</inkml:trace>
  <inkml:trace contextRef="#ctx0" brushRef="#br0">23389 14117 7940,'-2'-8'75,"-3"3"37,4 4 0,-6 7 990,7 3-441,0 10-303,0 4 0,5 5 425,0 0-392,0 7-126,-5 2 0,0 4-120,0-4 75,0 5-376,0-6 1,0 2-348,0 0 0,0-7 498,0 2 5,0-9 0,6 3 0,2-5 0</inkml:trace>
  <inkml:trace contextRef="#ctx0" brushRef="#br0">23986 13818 7915,'8'-6'-140,"-2"4"0,-1 2 167,-1 10 0,1 10 11,-5 9 0,0 6 153,0 7 0,-6 7 280,-4 3 0,-2-1-219,-2 1 1,1-11-132,3 2 0,-1-5-236,7 0 82,-1-4-4,-1-5 0,4-7-123,-3-3 92,4-3-242,1-8 1,0-4 91,0-8 1,6-9-85,3-6 0,10 0 153,5 5 1,3 1 71,1 4 1,1-2 147,-1 6 45,1 0-138,-7 5 0,-2 6 227,-5 4-263,-1 3 217,-6 1 1,-2 5 204,-6 0 0,-2 6-7,-2-1 1,-4-4 80,-6-1 0,-2 2-209,-3-2 1,-3-5-67,-7-5 1,1-5-790,-1 0 334,1-2 243,0-8 0,5-4-670,4-9 408,4-3 311,0-6 0,8-7 0,0-2 0</inkml:trace>
  <inkml:trace contextRef="#ctx0" brushRef="#br0">24284 14145 7915,'22'0'0,"5"-1"21,-3-4 1,4 3-41,6-2 0,-4 2 161,3 2 1,-3 0 521,-2 0 0,1 0-887,-1 0 24,-6-6-160,5 4 1,-16-4-743,3 6 1101,-3 0 0,-3 0 0,-1 0 0</inkml:trace>
  <inkml:trace contextRef="#ctx0" brushRef="#br0">24526 13918 7915,'8'0'263,"3"6"61,-6 4 1,-1 9 377,-4 4 1,-1 10-49,-4 5-162,4 3-409,-12 2 1,10 5-66,-7-1 0,7-4-211,-2-6 0,4-5-478,1 1 0,1-4 115,4-6 0,3-4 556,6-9 0,0-4 0,1-6 0</inkml:trace>
  <inkml:trace contextRef="#ctx0" brushRef="#br0">24910 13790 7910,'8'2'371,"-3"2"-186,-4 4 33,-1 6 0,5 7 129,0 3 1,-1 4-88,-4 5 0,-1 4 144,-4 5 0,2 6-81,-7-1-110,1 7-54,1-10 1,-3 5-208,6-6 106,-6-7-236,10-1 0,-6-7-189,7 0 1,0-10-64,0-4 97,0-9 1,5-7 76,0-12 1,4-2-63,-4-8 1,6 2 144,-1-1 1,2 1-17,2 3 1,1 3 398,-1-3-128,6 9 128,-4 4 1,6 6 131,-3 0 0,-3 0 1,3 0 1,-8 8 153,-2 6 1,-5 0-145,0 5 1,-2 3 27,-2 2 0,-6-2-68,-4 2 0,-4 0-98,-5 4 1,3-6-895,-3-3 340,-3-3-125,6-2 0,-4-6-500,6-3 0,-1-5 445,1-5 519,0-9 0,0-15 0,-1-7 0</inkml:trace>
  <inkml:trace contextRef="#ctx0" brushRef="#br0">25265 13605 7905,'22'0'0,"-3"0"0,-3 5 930,-2 0 0,-1 10-368,-3 0 1,-4 4 157,-6 0-503,-6 3-160,-9 0 0,-2 5-106,-7-4 1,5-2 108,-4-2 1,5-3-189,-1-2 0,8-5-218,2 1-153,6-7 0,-2 3 198,10-6 1,7 0-113,7 0 1,6-5-157,-1 1 299,-3-1-82,6 5 0,-10 0-485,7 0 837,-7 0 0,4 0 0,-7 0 0</inkml:trace>
  <inkml:trace contextRef="#ctx0" brushRef="#br0">25393 14117 7846,'10'0'223,"-1"0"1,6 0 384,3 0 1,3 0-257,-2 0 1,-2-2-191,7-2 1,0 0 13,4-5 0,1 4-289,-1-4 1,-4 6-1054,-1-2 334,-5 3-593,2 2 1425,-12 0 0,-8 0 0,-8 0 0</inkml:trace>
  <inkml:trace contextRef="#ctx0" brushRef="#br0">25550 13875 7846,'8'0'-194,"4"7"1,-10 0 654,3 8-170,-4 12 217,-1-4 1,0 18 414,0-3 1,0 3-417,0 2 0,-5 0 24,1-1 0,-6-1-382,5-3 1,-4-3-238,4-7 0,1-1-1193,4-3 0,1 1 376,4-6 905,-4-6 0,12-7 0,-5-6 0</inkml:trace>
  <inkml:trace contextRef="#ctx0" brushRef="#br0">25990 14202 7778,'15'0'2607,"-1"0"-3005,0 0-1097,0 0 752,-6 0 743,5 0 0,-5 0 0,6 0 0</inkml:trace>
  <inkml:trace contextRef="#ctx0" brushRef="#br0">26275 14259 7839,'14'0'1604,"0"0"-1407,0 0 1,1 0-316,-1 0 0,0 5 355,0 0-237,-6 6 0,5-10 0,-5 6 0</inkml:trace>
  <inkml:trace contextRef="#ctx0" brushRef="#br0">26730 14088 8240,'14'0'-103,"3"2"-26,7 3 0,1-4 520,13 4-234,0-3 0,5-2-330,-1 0 0,0-7-710,-5-2 883,-2 3 0,-6-7 0,-1 5 0</inkml:trace>
  <inkml:trace contextRef="#ctx0" brushRef="#br0">26986 13932 7923,'9'6'-98,"1"4"1,-2 7 290,1 2 1,-1 8 344,-3 2 0,-4-1-334,4 5 0,-5 2-257,-5-2 1,4 0-524,-4-4 1,3-6 20,2 1 555,0-7 0,7 4 0,1-7 0</inkml:trace>
  <inkml:trace contextRef="#ctx0" brushRef="#br0">27284 13719 7923,'8'16'39,"-3"3"0,1 3 72,-1 6 0,0 7 187,-5 3 0,0 9 523,0 5 1,0-1-438,0 1 1,-2-8-209,-3-1 0,4 0-172,-4-6 1,4-7 54,1-1-451,0-10 143,0 1 0,0-13-291,0-7 1,6-7 66,3-7 0,-1-5 151,2 0 0,-1 0-50,5 5 1,2 0 105,3 0 0,-3 1 296,3 4 1,-3 2 19,-2 7 1,-1 2 262,-4 3 0,-3 2 50,-6 8 0,0-1 274,0 0 0,-1 5-104,-4 0 1,-3 2-172,-6-3 1,0-2 35,-1 3 1,1-3-311,0-2 1,-5 0-254,0 1 1,0-7-163,5-4 0,0-2-497,0-2 0,4-6 824,1-4 0,-1-9 0,-4-3 0</inkml:trace>
  <inkml:trace contextRef="#ctx0" brushRef="#br0">27711 13889 7923,'14'-6'871,"0"-2"-189,-6-6-510,-2 6 0,-12 2 14,-3 6 1,-4 1-94,-1 4 0,-5 5 79,0 9 0,0-4 13,5 4 1,1 2-205,4-2 1,2 4 78,7-4 0,0 0-397,0-4 0,2-3 21,3-2 0,4-4-41,10-6 1,-3-2 111,3-2 1,1-6-9,-1-9 0,0 2-11,-5-7 1,5 1 105,0-6 0,0-1 66,-4-3 0,-1 3-42,0-3 0,-1-2 134,-4 2 1,4-5 43,-4 5 0,-2 1 166,-3 8 0,3-1-5,-3 6 0,1 0 707,-5 5-292,0 6-281,-6 2 1,-2 14 208,-6 6 0,-1 6-155,1 9 0,0 1-135,0 3 1,1-1-27,4 6 1,-2-1-14,6 6 1,0 0-43,5-1 0,0-4-117,0 0 1,8-8 253,6-1-314,7-1 0,7-12 0,1 4 0</inkml:trace>
  <inkml:trace contextRef="#ctx0" brushRef="#br0">28308 14188 7969,'-14'-21'0,"1"6"368,4-4 0,2 3-126,7 2 0,0-1-190,0 1 0,2 6-72,3 4 82,3 2 0,7 2-7,4 0 1,-3 6-155,3 4 1,-8 2 43,-1 3 0,-1-1-208,5 0 0,0-4-133,1-1 0,-3-4-202,-2 4 598,2-6 0,-4 10 0,7-5 0</inkml:trace>
  <inkml:trace contextRef="#ctx0" brushRef="#br0">28265 14359 7969,'-8'14'300,"10"-6"-236,12-4 0,4-2 38,10-2 0,4-5-154,10 1 1,1-8 51,0 3 0,6-10 0,1-3 0</inkml:trace>
  <inkml:trace contextRef="#ctx0" brushRef="#br0">29289 13193 9972,'0'22'124,"0"6"1,0 7 181,0 8 1,0 1-107,0 3 1,-2-2 0,-2 2 0,1-4-230,-7-5 0,7 1 81,-2-6 1,4-1-292,1-8 0,0 1 18,0-6-1414,0-7 1635,6-5 0,8-14 0,8-1 0</inkml:trace>
  <inkml:trace contextRef="#ctx0" brushRef="#br0">29858 13051 8141,'-8'0'-931,"0"0"541,3 0 0,2 3 754,-6 6 0,-1 2-102,-4 13 1,0 1 18,-1 9 1,0 2-65,-4 6 1,3 7 166,-3 4 0,-2 0-57,2-1 0,2 2-156,8-6 1,-3 2-274,8-7 1,1-5 192,7-15 1,6 1-901,9-10 1,4-3 132,11-11 676,2 0 0,13-12 0,1-4 0</inkml:trace>
  <inkml:trace contextRef="#ctx0" brushRef="#br0">30213 12980 7683,'0'15'737,"0"4"0,-1 5-343,-4 9 1,-3 4-145,-6 5 0,3 1-94,-4-1 0,9 1-114,-8 0 0,4-2-299,1-3 1,-2 1 188,6-6 0,-4-1-530,4-8 1,0 1 327,5-6 0,0-5-520,0-4 790,0-1 0,-6-1 0,-2-2 0</inkml:trace>
  <inkml:trace contextRef="#ctx0" brushRef="#br0">30170 13420 7981,'15'0'-273,"1"0"-182,2 0 1,-2 0 916,3 0 1,3 0-187,2 0 0,3 0-519,1 0 0,7 0 45,3 0 0,3-6 198,2-3 0,-1-4 0,1-1 0</inkml:trace>
  <inkml:trace contextRef="#ctx0" brushRef="#br0">31038 12909 7225,'8'14'181,"-2"3"-83,-6 7 1,-2 1 134,-2 13 1,1-2-88,-7 2 1,1 3 105,-6-3 1,6 8 42,-1 1 1,2 1-83,-1-6 0,-2 0-175,6-5 0,0-2 25,5-6 0,-4-7-113,-1-3 0,0-8 98,5-2-127,0-6 0,2 2 50,3-10 0,-2-4-187,6-10 0,-4 2-290,4-7 0,2 0 217,8-4 0,-1 4 31,6 0 1,-6 7 192,6-2 0,-5 5 103,5 4 1,-5 4-180,4 6 229,-5 0-5,2 0 187,-12 6 1,-1-3 478,-7 7-214,0-7 63,0 10-473,0-12-132,0 6 101,0-7 11,0 0-343,6 0 108,-4 0 1,5-2 245,-2-3-2,-3 4-58,4-6-17,-6 14 1,0-4-12,0 6 0,0-4 4,0 5 1,-2-7-74,-2 2 108,2-4-366,-4-1 194,6 0-1962,0 0 1715,-6 6 0,-2 2-7,-7 7 0,1-1 359,0 0 0,0 0 0,0 0 0</inkml:trace>
  <inkml:trace contextRef="#ctx0" brushRef="#br0">31152 13420 8055,'0'-14'-284,"-2"5"-304,-3-1 823,4 7 1,-7-8 130,3 6 418,3 0-81,-4 5-495,6 0 0,0 2 104,0 3-136,6 3 1,4 4-78,9-2 0,-2 1-164,7-6 0,0 1 27,4-1 0,-4-4 93,-1 4 1,-5 1-315,1-1 170,-3 6 0,-9-1 95,-2 8 1,-16 0-70,-8 6 1,-14-1-134,-10 6 1,-7-4 27,-12 3 0,4-9-320,-4 5 0,8-3-820,2-7 1308,6-3 0,-2-11 0,5 0 0</inkml:trace>
  <inkml:trace contextRef="#ctx0" brushRef="#br0">23133 13690 7378,'-8'0'337,"1"0"17,7 0 0,7 0-185,-6 7 0,12 1 157,-3 6 1,1 0-220,-2 0 1,4 2-84,-4 3 1,-1-8 78,2 3 1,-1-4-90,5-1 1,-4-2-45,-1-7 0,-1-7-48,2-2 1,2-10-60,-2-5 0,-4-3 20,-1-1 1,-4-1-237,-1 1 0,0 4 61,0 1 292,0 5 0,-12 4 0,-4 8 0</inkml:trace>
  <inkml:trace contextRef="#ctx0" brushRef="#br0">31535 12738 8017,'0'-14'-356,"0"4"-164,0 1 0,0-1 477,0-4 472,0 0 0,-1 0-99,-4-1 0,2 7 67,-7 4-203,1 2 1,-5 2-11,0 0 1,-1 2 113,1 2 0,0 4-237,0 7 0,4 4 35,1 0 0,1 4-118,-2-4 0,-1 5-70,7-5 0,-1 0 38,5-5 1,0 0 63,0 0 0,1-4-137,4-1 1,3-5 44,6 0 1,0-2 48,1-2 0,4-8-72,0-6 1,1-2-110,-1-8 0,-3 5 62,3-4 0,-3-6-225,-2-4 0,-2 0 52,-2 4 1,3 1 123,-4 0 1,-1-6-23,1 1 1,-5 5 189,0 4 1,3 11 424,-3-1-285,1 3 0,-5 5 260,0 6 1,0 8-99,0 11 0,-5-2 68,1 7 1,-6 4-107,5 5 1,-4 1-56,4-6 1,0 0-467,5 1 1,-4-5-88,-1-1 0,0-5-718,5 1 1095,0-10 0,7 4 0,0-5 0</inkml:trace>
  <inkml:trace contextRef="#ctx0" brushRef="#br0">31663 12667 8017,'22'0'-321,"-3"0"0,-1 0 47,1 0 0,3 0 144,6 0 1,-1-2-9,-3-2 1,1 0-257,-6-5 394,0 6 0,-11-10 0,-2 5 0</inkml:trace>
  <inkml:trace contextRef="#ctx0" brushRef="#br0">31834 12482 8017,'13'14'0,"-4"0"0,-3 2-16,-6 3 1,-1 3 195,-4 7 1,2-1-357,-7 1 1,1 1-23,-5 3 1,0-3 4,-1 3 1,6-8 59,-1-1-236,7-7 369,-3 4 0,6-20 0,0-2 0</inkml:trace>
  <inkml:trace contextRef="#ctx0" brushRef="#br0">32005 12468 8017,'9'6'-259,"1"4"1,-7 4 233,1 5 1,-2-2 40,-2 7 0,0 0 10,0 4 1,0-1-151,0-3 1,0 1-213,0-6 0,0 4 336,0-4 0,0 0 0,0-4 0</inkml:trace>
  <inkml:trace contextRef="#ctx0" brushRef="#br0">32189 12482 8174,'13'6'0,"-3"4"0,2 2 39,-2 3 0,1-1 180,-2 0 1,4 7 95,-4 2 1,-2 4-113,-3 2 1,-2-1-47,-2 0 0,-3 2-55,-7 4 1,-6 0-220,-12 4 1,0-1 21,-1-4 1,-7-2-638,-7 7 413,-6-6 0,-14 9 0,-2-5 0</inkml:trace>
  <inkml:trace contextRef="#ctx0" brushRef="#br0">28791 14046 8006,'-8'8'-443,"2"-2"0,9-6 694,7 0 0,6 0-135,12 0 0,8 5 86,7 0 0,8-1-86,10-4 1,6 0-382,8 0 1,-28 0 0,3 0 451,4 0 1,1 0-318,2 0 1,1 0-1,0 0 1,1-1 175,2-1 1,1-1-1,3 0 1,1-2 13,7-2 1,1 0 0,-2-1 0,0 0 25,1-1 0,1-1 1,-21 3-1,1 1 1,0-1-298,1-1 0,1 0 1,-1 0-1,24-5 1,-2 1 288,-1 2 0,0 1 0,-1-3 1,0 0-1,1 2 1,0 1-1,-6 0 1,-3 1-240,-9 3 0,-2 0 0,-3-1 0,0-1 152,-5 2 1,-2 1 0,33-2 130,-12 1 1,-20 3-431,-9 2 0,-19 7 27,-9 2 1,-10 4 280,-10 1 0,1-6 0,-12-2 0</inkml:trace>
  <inkml:trace contextRef="#ctx0" brushRef="#br0">30099 14259 7922,'-6'-8'0,"3"2"-104,-7 6 1,6 3-171,-6 6 1,1 3 491,-5 11 0,-1 3-35,1 7 0,0 1 91,0 4 0,-1 8-24,1-3 0,0 3-122,0-4 1,4-4-111,1 0 1,6-8-95,-2-1 0,3-3-298,2-7 0,2-1-339,3-9 713,3-2 0,6-7 0,0 0 0</inkml:trace>
  <inkml:trace contextRef="#ctx0" brushRef="#br0">30170 14558 7922,'7'-10'0,"2"1"0,4 4 339,1-5 0,-3 7-48,3-1 0,-1 2 173,11 2 0,-1 0-107,6 0 1,1 0-257,3 0 0,3 0-84,7 0 0,0 0-550,-1 0 533,1 0 0,0-6 0,-1-2 0</inkml:trace>
  <inkml:trace contextRef="#ctx0" brushRef="#br0">30981 14160 6803,'0'14'182,"0"2"122,0 3 1,0 1-33,0 4 0,-5 3-141,0-4 1,-1 4 73,1 2 1,4-1-106,-4 0 1,-1 1-121,1-1 1,-1-1 77,1-3 1,3 1-12,-2-6 0,2 0-35,2-5-297,0-6 106,0-2 1,0-7 111,0-4 1,6-9-236,4-10 0,4-3 60,5-1 0,3 4-13,7 1 1,-1 5 193,0-1 0,-1 10 187,-3 4 0,3 3 46,-3 2 1,-4 4 314,-1 5 0,-5 2 70,-4 13 0,-4 1-210,-6 8 0,-8-1 21,-6 6 0,-7-7 5,-7 3 1,0-9-162,-1-1 1,-1-7-182,-3 2 1,3-5-239,-3-4 0,1-4-250,-1-6 0,1 0-1466,-6 0 1923,7-6 0,-4-9 0,7-7 0</inkml:trace>
  <inkml:trace contextRef="#ctx0" brushRef="#br0">28905 13662 8490,'0'14'-11,"0"0"0,0 13 307,0 6-90,0 20 1,-1 13-463,-2-24 0,1 1 0,0-1 0,1 0 166,-4 5 0,0 1 0,3-8 1,1 0-11,-2 5 0,1 0 0,2 0 1,0-1 99,2 1 0,1 0 0,3-3 0,2 0 0,14 35 0</inkml:trace>
  <inkml:trace contextRef="#ctx0" brushRef="#br0">32232 13477 8374,'14'14'274,"0"1"1,1 5 4,-1 4 0,5 4-254,0 5 1,0 4-30,-5 5 1,-6 7-27,-3 4 0,-5 8 26,-5 5 0,-9 12-466,3-36 0,-2 1 0,-5 0 0,-2 1 370,0 3 1,-3 1 0,-8 3 0,-2 0 99,-1 6 0,-3 0 0,2-13 0,-3 0 0,-2 1 0,-1 3 0,-1 0 0,1 0 0</inkml:trace>
  <inkml:trace contextRef="#ctx0" brushRef="#br1">30014 13207 8263,'0'-8'-196,"-6"2"1,4 12 373,-3 4 0,9 9 341,0 4 1,12 6-1481,-2 4 362,10 3 353,5 7 0,7-7 1,6-1-1</inkml:trace>
  <inkml:trace contextRef="#ctx0" brushRef="#br1">28763 13591 8075,'-22'0'0,"1"-6"393,13 4-138,8-4 0,22 7-48,16 4 0,13-2-143,15 7 1,2-1-293,-28-2 0,1 0 0,3 1 0,2-1-697,5 0 0,2 0 925,0-3 0,2 0 0,4 5 0,2 1 0,-5-2 0,1-1 0</inkml:trace>
  <inkml:trace contextRef="#ctx0" brushRef="#br1">29701 14543 8096,'21'7'-67,"7"5"282,10 7 0,16 8-429,8 2 1,12-1-310,-34-12 0,0 1 0,5 1 1,0 1-1,2-1 0,0 0 1</inkml:trace>
  <inkml:trace contextRef="#ctx0" brushRef="#br0">28123 15681 7836,'-8'-8'213,"3"-3"-189,10 6-3,3-6 70,6 3-69,1-6 1,-6 4 138,1 1 39,-7 6-236,3-4-19,-6 7-347,6 0 1,-3 5 54,7 0 347,-1 0 0,6-5 0,-1 0 0</inkml:trace>
  <inkml:trace contextRef="#ctx0" brushRef="#br0">28848 15666 7974,'-14'-1'0,"0"-4"0,-2 4-230,-3-4 126,3 3 0,-6 2 142,3 0 1,2 8-3,-7 6 0,5 2 432,-5 8 0,2 1-69,-1 8 1,-3 4-76,7 5 0,0 1-112,5 0 0,5-1 68,-1 1 0,7-5-194,-2 0 1,5-7 144,5 2 0,5-10-348,9-9 1,7-6 78,8-8 1,7-8-51,1-6 1,4-10 16,11-14 0,-10-1-235,6-14 0,-11 1 276,-9-5 1,-1 1-16,-13-1 0,-2 8-100,-7 6 1,-4 4 102,-6 10 0,-6 1-570,-4 13 0,-4 0 266,-5 10 0,-1 2-363,-4 8 1,3 2-12,7 8 837,0 5 1,6 2-1,2 7 1</inkml:trace>
  <inkml:trace contextRef="#ctx0" brushRef="#br0">29545 15340 7974,'-6'-8'0,"-4"-3"-308,-9 6 0,2 0-308,-7 5 0,5 2 519,-5 2 0,1 9 47,-6 6 1,1 11 566,-1-2 0,7 10-205,3 0 1,2 5 193,-2 4 0,8 10-166,-3 10 0,4 2-312,1 2 1,2-6 74,7-4 0,0-4-101,0-5 1,12-4-881,2-10 1,11-5 460,3-9 0,9-10-76,10-9 1,4-5 492,6-5 0,-1-5 0,1-9 0,0-3 0,-3-9 0,-7-7 0,-6-6 0</inkml:trace>
  <inkml:trace contextRef="#ctx0" brushRef="#br0">29886 15212 8026,'8'0'0,"-2"6"-1146,-6 3 788,0 4 0,0 8 417,0 2 0,0 4 287,0 2 1,0-1 67,0 0 1,-4 1-135,-1-1 1,-6 1-297,1-1 1,2 1 119,-1-1 0,4-1-185,-4-3-55,6 2 0,-5-11-494,3-1 447,3-6 1,-2-10-133,8-3 1,4-3 47,6-6 0,2 0 122,3 0 0,-1 0 148,5-1 1,1 3-4,4 2 0,-1 4 0,-3 6 0,-3 0 84,-7 0 1,-6 6 119,-4 4 1,-2 4-7,-2 5 0,-2-2 151,-2 7 1,-6-7-29,-9 2 1,3-3-59,-3-2 0,2 1-157,-2-1 1,2-6 94,-7-4 0,7 3-529,-2-3 0,5 0-110,4-9 0,-1-5 438,6-9 0,-6-3 0,3-6 0</inkml:trace>
  <inkml:trace contextRef="#ctx0" brushRef="#br0">30256 15254 8026,'-10'0'-287,"1"0"1,4 0-359,-4 0 1,4 0 644,-5 0 0,6 0 0,-6 0 0,7 7 0,-2 2 0,-1 4 0,1 1 0,-1 0 23,1 0 0,2 7 233,-6 3 0,5-2 17,0 1 1,2-5-209,2 1 0,0-8-115,0-2 0,2-6 75,2 2 0,0-3-147,5-2 1,0-8 74,6-6 1,-1-7 34,0-7 0,5-7-240,0-3 0,0-2 17,-5 3 0,-4-3 235,-1 7 0,-4 0 0,4 4 0,-5 7 0,0 3 15,-2 3 82,-2 9 1,-2 3 106,-2 14 0,0 1-52,-5 13 1,4 1 139,-4 8 0,6-1-110,-2 6 1,2-7-121,-2 2 1,3-4-75,-2-6 1,2 3-447,2-7-73,6 0-433,2-5 964,6-6 0,1-2 0,-1-12 0,0-2 0</inkml:trace>
  <inkml:trace contextRef="#ctx0" brushRef="#br0">30355 15340 8026,'13'-2'-795,"-4"-3"0,4 4 630,-3-4 1,2 2 164,2-2 0,1 3 0,-1-2 0,0-4 0,0-2 0,-1 2 0,-4-1 0,-2 6 0,-1-10 0,2 5 0</inkml:trace>
  <inkml:trace contextRef="#ctx0" brushRef="#br0">30455 15126 8026,'5'16'-1003,"-1"3"0,1-2 953,-5 7 1,0-5 136,0 5 0,0 4 19,0 5 1,-2-1-116,-2-8 1,2 1-18,-3-6 0,-1 5-13,1-5 1,1-5-157,4-5 0,0-4 195,0 4 0,0-7 0,0-2 0,0-6 0,0-9 0,6-5 0,2-2 0</inkml:trace>
  <inkml:trace contextRef="#ctx0" brushRef="#br0">30583 15140 8026,'14'0'-1745,"-6"7"2032,-3 2 1,1 5-85,-1 5 0,-1 4 95,-4 5 0,0 5-237,0 0 0,-6 7-177,-3-2 1,-4-2-398,-1 2 1,4-2 512,1 2 0,-7 10 0,-6-4 0</inkml:trace>
  <inkml:trace contextRef="#ctx0" brushRef="#br0">29644 16107 7290,'15'-8'-389,"-1"4"1,6 2 451,4 2 0,9-5 328,5 1 0,10-3-97,4 2 0,9-1 85,6-3 0,1-4-470,-2 4 0,-4-4 201,-10-1 0,-2 4-755,-2 1 0,-9 6 442,4-2 0,-16 3-572,-4 2 775,-12 0 0,-4 0 0,-7 0 0</inkml:trace>
  <inkml:trace contextRef="#ctx0" brushRef="#br0">30099 16036 7996,'0'14'0,"0"1"-283,0-1 0,-6 6-353,-3 4 0,-4 3 732,-1 1 1,0 5 310,-1 1 0,-4 4-93,0-5 0,5-2-32,5-7 1,4 1-423,-5-6 178,7 0-76,-3-11 1,12-2 30,4-6 1,4-1-105,5-4 0,-2 2-2,7-7 1,0 6 43,4-6 0,-1 7-79,-3-2 1,1 4 59,-6 1 1,0 0 77,-5 0 1,-1 1-17,-4 4 1,-2-2 201,-7 7 1,-2-2-63,-3 1 0,1-1 69,-11-3 1,0-2-169,-9 6 0,-8-5-86,4 0 1,-9 3-30,4-3 0,0 1-244,5-5 1,4 0-1,0 0 1,12-2 343,-3-2 0,4-4 0,-3-6 0</inkml:trace>
  <inkml:trace contextRef="#ctx0" brushRef="#br0">30967 15396 7898,'6'-8'-186,"-3"2"-81,7 6 1,-6 5 341,6 0 1,-1 6 319,6-2 0,0 9-119,4 1 1,-3 4 58,3-4 1,5 6 39,4-1 1,1 3-140,4 1 1,-8 2 28,-1 4 0,-8 5-275,-2 13 1,-16 2-495,-17 12 1,-14 2 419,6-30 1,-3 0 0,0 3-1,-1 0-1385,-9 6 1,-1 1 1468,1-1 0,-1 1 0,-3 5 0,-2 1 0,1-2 0,0 0 0,0 2 0</inkml:trace>
  <inkml:trace contextRef="#ctx0" brushRef="#br0">31663 15766 7981,'22'0'211,"1"-5"-247,-4 1 1,-2-1-187,7 5 0,-1 0 191,6 0 1,-2-2 105,-4-3 0,3 4-410,-7-4 0,-1 4-546,-3 1 881,-7 0 0,-4 0 0,-8 0 0,-11 0 0,-7 12 0,-6 4 0</inkml:trace>
  <inkml:trace contextRef="#ctx0" brushRef="#br0">31663 15965 7981,'0'8'509,"2"3"-285,3-6 1,4-1-19,10-4 1,5-4-74,9-1 1,0-6-230,10 1 0,-5 3-158,4-3 0,1 2 254,-5-1 0,3-10 0,2 3 0</inkml:trace>
  <inkml:trace contextRef="#ctx0" brushRef="#br0">32374 15539 8273,'-23'-2'-43,"-1"-3"0,6 4 191,0-4 0,2 3-78,1 2 1,1 7-6,0 2 0,5 10-173,-1 5 1,7 3-262,-2 1 0,-1 2 446,1 3-1,0 4-51,5 5 0,0 2 179,0 4 1,0-7-79,0 6 0,2-10 214,3 5 0,-1-10-121,11-4 0,-3-7-255,12-12 1,4-2 87,6-7 0,7-8-120,1-6 1,-1-9 8,2-10 1,-3-3 100,-12-7 1,2-1-103,-11-3 1,-2 1-35,-7-6 1,-5 6-156,-10-1 1,-5 2-28,-9 3 0,-4 1-232,-10 3 0,3 9 178,-4 10 1,9 5-310,1 5 639,7 2 0,-4 7 0,14 7 0,0 0 0</inkml:trace>
  <inkml:trace contextRef="#ctx0" brushRef="#br0">32957 15297 8038,'-14'0'57,"6"0"1,-3 6 31,6 4 0,1 4-284,4 5 0,-7-2 160,-2 7 0,1 1-123,-2 8 1,-4 2 106,-5 3 0,0 5 95,5-1 1,0 3 314,0 7 0,4-2-165,1 2 1,5 0-206,0-9 1,8-3-78,6-12 1,10-1-256,9-3 0,6-10 170,-22-12 173</inkml:trace>
  <inkml:trace contextRef="#ctx0" brushRef="#br0">33014 15212 8089,'-14'-8'285,"6"-5"-285,2 11 266,6-4-110,0 6 1,1 6 19,4 4 0,3 9 209,6 5 0,0 7-401,0 2 1,1 7 11,-1-2 0,-6 3-39,-3 1 1,-4 0 118,-1-5 0,0 9-17,0-3 1,-5 3-60,1-4 0,-7-1-26,1-3 0,-3-3-11,-1-6 1,0-3-158,0-2-154,6-3 113,-5-13 8,12-2 0,1-12 3,9-4 1,5-3-52,5-1 1,3-5 46,7 0 0,-1 0 40,1 5 0,-2 1 73,-4 4 1,-2-2 129,-7 6 0,-1 2 324,-4 8 0,-2-2-177,-7 6 0,0 6 169,0 4 0,-7 0-16,-2-5 0,-5 2 116,-5 2 0,1-6-223,-6 2 0,6-5-160,-6 1 0,6-4-185,-1-6 1,4-6-539,0-4 0,6-10 675,0-9 0,5-5 0,-2-9 0</inkml:trace>
  <inkml:trace contextRef="#ctx0" brushRef="#br0">33384 15240 8002,'-15'-8'-67,"1"2"367,0 6 0,5 0-107,-1 0 0,5 0 194,-4 0 1,4 0-299,-4 0 1,4 6 23,-5 4 1,7 4-213,-1 5 1,0 1 28,0 4 1,2 3 17,-3-3 1,4 6 34,1-2 0,0 2-175,0-11 1,6-2-143,4-7 15,2 2 0,7-13 58,0-4 0,0-9 111,-5-15 1,0-5-131,1-4 0,-6 0 218,1-5 0,-6-1-5,6-8 1,-7 3 85,2 6 1,-4 1 268,-1-1 0,0 7 31,0 2 1,0 6-89,0 4 0,0 9 855,0 5-368,0 7-271,0 16 1,-4 1-175,-1 19 1,-1-5-273,1 10 0,3 0-59,-3 5 1,4-5-368,1 0 0,0-2-30,0 2 1,0-3 226,0-7 1,0 1-1171,0-1 1398,0-6 0,6-1 0,2-7 0</inkml:trace>
  <inkml:trace contextRef="#ctx0" brushRef="#br0">33526 15126 8089,'-6'14'0,"4"2"0,-3 3 0,4-1 917,1 5 0,1 1-340,4 4 1,-2 2 37,7 4 1,-1-3-171,5 7 0,1 5-309,-1 4 0,0 7-70,0-2 0,-4 8-340,-1 2 0,-6 4 363,2-4 0,-11 2-159,-8 3 0,-9-1-43,8-28 1,-3 0 0,-2 1 0,-1 1-467,-1 0 0,-3 0 0,-6 2 0,-1 0 579,-3 1 0,-2-1 0,-2 4 0,-4-2 0,-5 2 0,-2-2 0,1 1 0,-1-1 0</inkml:trace>
  <inkml:trace contextRef="#ctx0" brushRef="#br4">5767 5771 9827,'-47'4'-1,"13"-1"0</inkml:trace>
  <inkml:trace contextRef="#ctx0" brushRef="#br0">2574 9397 8301,'-21'-14'0,"-2"0"0,2-5 98,2 0 0,2 0 208,-2 5 1,3-1-35,-3 1 1,3 0-16,2 0 0,-5 6-31,0 3 0,-1 3 46,1 2 1,-4 2-336,-5 3 1,0 4 51,-1 10 0,1 3 22,-1 7 1,1 1-67,-1 3 1,9 3 22,6 7 1,1 4 238,8 1 0,10 5-147,14 0 1,5 2-265,14 2 1,0-2 74,4-3 0,1-6-217,-1-13 1,6-8 268,-1-15 1,12-13 45,-2-16 1,9-10 305,0-13 0,-9-6-148,-5 1 1,-12-1 371,-7 6 1,-11-1-211,-8 1 0,-6-1 222,-8 0 1,0 5-127,0 0 1,-11 0-206,-3-4 0,-11-2-124,-4-4 1,-6 6-486,-7-1 0,-1 7-2138,1 7 2567,-7 7 0,3-2 0,-3 10 0,5 6 0,4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1891 13491 8584,'-6'-14'-562,"4"5"225,-2-1 1241,2 7 0,4-3-451,2 6 1,0 0-452,5 0 1,7-2 107,8-3 0,2 4-123,3-4 0,7 4 136,7 1 0,1 0-10,8 0 0,-4 0-69,4 0 0,6-2-156,9-3 0,8-3 75,-35 2 1,1-2-1,5-1 1,1-1-130,1 1 0,-1-1 0,-2 0 0,0 1 81,-4 2 1,-1 0 0,0-2-1,0-1 29,2 0 0,1 1 0,4 0 0,1 1 21,0 3 0,-1 0 0,2-1 0,0 0 57,-6 1 1,-1 0 0,0 1 0,0 0-4,34-5 0,-34 6 0,1 1 86,4-3 0,1 1 1,1 2-1,0 0-60,1 0 1,-1 0 0,-4 1-1,-1 0-45,-2 1 0,1 0 0,5 0 1,1 0 25,5 0 0,1 0 0,-3 0 1,1 0-152,2 0 0,-1 0 0,-4 0 0,-2-2 11,0 0 1,-1 0 0,3 0-1,0 1-157,1-4 1,2 0 0,1 1 0,1-1 302,-3-2 1,0-1 0,-2 3 0,0 1-73,-3-1 1,0 0-1,4 1 1,0-1 252,3-2 1,1 0 0,0 0-1,0 0-82,0-1 0,-1 1 0,-4 2 0,-2 1 41,0-1 0,-1 0 1,-2 3-1,2 0-53,4-3 0,2 0 1,-4 3-1,0 1-277,-4-1 0,0-1 0,-2 2 0,-1 1 33,34 0 1,-3 1-60,2 4 1,3-3 40,-2 2 0,4-2-221,-4-2 0,-6 5 151,-9-1 0,-6 1 68,2-5 0,-1-6 291,10-4 0,-4-1-99,4 2 1,-1-2-109,1 6 1,-4-4 376,-10 4 1,-3-5 63,-7 6 0,-1-1 62,-3 5 0,0 0-572,-9 0 1,2 0 433,-7 0 0,-3 5-430,-2-1 747,-4 1-706,0 1 646,-1-4-469,0 11 1,0-10-49,0 6 1,-4 1 45,-1 4 0,1-3-13,4 3 1,-1-3-209,-4 8 1,4 3 131,-4 2 0,-1 4-125,2 6 1,-2-3 58,1 7 0,-3 8 19,-6 11 1,0 0 87,0 4 1,-1 4-55,-4 1 1,-3-1 119,-6 1 1,0 9 45,7-33 1,0 1 0,-8 36-129,8-39 0,0 1 0,-6 31 66,4-5 0,3-6-1103,6-9 1,1 2 1010,4-7 0,0 4 0,9-8 0,6-7 0,6-5 0</inkml:trace>
  <inkml:trace contextRef="#ctx0" brushRef="#br0">1934 13463 10064,'8'2'-179,"-3"2"1,1 6 123,-1 9 0,1 0 243,-1 9 1,-4-3-81,4 9 0,-3 0 90,-2-1 1,0 7-32,0-2 0,0 3 53,0 2 0,0-1-34,0 1 0,1 4 102,4 1 1,-2 5-103,7-1 0,-6-3-41,6-1 1,-2-4-17,1-1 0,-1-2-67,-3-3 0,-4 1 5,4-6 0,-3 5-37,-2-5 0,5-1-2,-1-8 1,1 1-86,-5-6 1,0 5-128,0-5 0,5 0 154,-1-5 1,6-5-53,-5 1 0,6-2 108,-2 1 1,4-3-186,1-6 1,2 0 157,3 0 1,3-1 150,6-4 1,2 2-118,4-7 1,-3 1 19,7-5 1,-3 1-34,8 4 1,-2-2 37,11 6 0,-3 0-95,8 5 0,-4 0 85,9 0 0,-4 0-106,-1 0 1,0 0 67,0 0 0,6-5-12,3 1 0,9-6 53,1 5 1,-36 1 0,0-1 167,36 0 0,-5-1-14,-5 1 1,2 4-429,8-4 1,3 3 416,-36 2 0,-1 0 1,39 0-21,0 0 1,-7 2-115,2 3 1,3-4-30,-39 1 1,0 1 0,3 0-1,1 0-91,3 0 1,1-1 0,-2 1 0,0-1 76,1-2 1,0 0-1,5-3 1,1-1-77,-4 0 0,1-1 0,4-1 0,1-1 29,2 1 0,0-2 0,-3-1 1,-1-1-250,-1 1 1,1-1 0,3-2 0,1 0 227,2 3 0,1-1 1,-3-1-1,-1-1 47,2 2 0,-2 1 0,-3-1 0,-2 1 106,1 1 0,1 2 0,3 1 0,0 0-32,1 0 0,0 1 0,-2 2 1,0 1-162,-2-2 0,-2 1 1,-2 1-1,-1 0 114,-1 1 0,1 0 0,3 0 0,2 0 8,1 0 1,1 0 0,-2 3 0,0 1-29,-3 0 1,-1 1 0,-5-1 0,-1 0 2,5 1 0,-1-1 1,-4-1-1,1-1-26,3 3 0,1 0 0,-2-4 0,-1 1 33,0 0 1,0 1-1,0-2 1,-1-1 38,32 0 0,-2 0 49,-8 0 0,4 0 7,-4 0 1,-8-1-31,-1-4 1,-11 2 295,-3-7 1,-4 5-269,-10-4 1,-4 4 1248,-11-4-1744,-6 6 1,-2-5 901,-6 3-513,0 3 0,-12 2 0,-4 8 0</inkml:trace>
  <inkml:trace contextRef="#ctx0" brushRef="#br0">2034 14330 8095,'-15'0'0,"1"0"-31,0 0 95,0 6 0,-1-4 58,1 3 1,5 1-137,-1-1 0,6 0-1,-6-5 0,2 1 169,-1 4 1,-4-4 91,4 4-103,2-3-47,-5 4 1,8-3 34,-5 7 0,4-6-126,-4 6 0,1 1 72,-2 8 1,-2-2-25,2 7 0,-2 4-137,-3 6 0,1 5-22,0-1-68,0-3 199,0 6 0,-1-11-115,1 3 107,0-3 1,4-1 91,1-1-105,6 0 0,-4 1 75,7-1 1,0 1 26,0-1 0,2 2-5,3 3 0,-2 4 17,6 5 1,1 1 24,4 0-81,0-1-1,7 1 1,-4-7-36,7-3 44,6-3-70,6-1 0,9-9-1,2-5 0,5-8-214,10-7 0,-9 0-376,4 0 0,-9-6 85,-1-3 0,-4-9 506,-5-1 0,-4 0 0,-5 5 0</inkml:trace>
  <inkml:trace contextRef="#ctx0" brushRef="#br0">2304 15254 8095,'14'0'0,"0"0"0,0 5 63,1 0 0,0-1 177,4-4 1,-1 0-37,5 0 1,-4 0 19,5 0 1,-5 0-20,5 0 1,-5 0-12,4 0 0,-5 2 9,1 3 3,-10-4-101,4 18 0,-12-8-51,4 13 0,-6 1-85,-9 8 1,-1 4-252,-13 5 0,-1 3 199,-8 2-216,3 4 0,-11 5 0,4 1 1</inkml:trace>
  <inkml:trace contextRef="#ctx0" brushRef="#br1">8417 15439 8173,'-14'-14'114,"6"6"0,2 3 202,6 10 1,-5-2-419,0 7 78,1-1 18,4 5 0,0-4 127,0-1 1,1-1 301,4 2-266,-3 2 0,9-9 17,-7 7 0,6-5-81,-5 4-42,6-6 0,-3 5 171,6-3-138,0-4 0,5 7-115,0-3 0,5-3 63,-5 2 34,6-2 0,-1-2-42,9 0 1,-3 0 5,3 0 1,2 0-22,-2 0 1,5 0 41,-5 0 0,0 2-93,-4 2 1,-1-2 89,0 3 0,1-4-32,-1-1 1,1 0 28,-1 0 1,1 0-11,-1 0 1,0-1 32,1-4 1,1 3 102,3-2 0,-1-3-49,6 3 1,-5-1-56,5 5 0,-7 0-22,2 0 1,2 0 33,-2 0 0,-1 0 6,-8 0 0,1 0 4,-6 0 1,5 0-14,-5 0 0,4 1-41,-4 4 0,2-3-39,-2 2 1,3 3 12,6-3 1,1 3-155,-1-2 1,7-4-53,3 4 1,-2-4 201,2-1 1,0 0 23,5 0 1,-1 0 5,1 0 1,-5 0 2,0 0 1,-5 0 1,5 0 1,0 0-1,4 0 0,-2 0-71,3 0 1,-2 0 53,11 0 1,-6 0-58,1 0 1,-1 0 47,1 0 0,-7 0-23,2 0 1,-1 0 27,7 0 0,-1-1-3,10-4 1,-3 4 56,7-4 1,-2-2 10,-2 3 1,-5-3 36,0 3 1,-6 2-82,1-3 0,-3 4-25,-1 1 1,6 0 34,3 0 1,5 0-55,5 0 0,-4 0-25,4 0 0,-9 0-151,0 0 0,-3 0 53,2 0 0,-1 0-87,-4 0 0,5-2 166,10-3 0,-8 4-15,2-4 1,-3 2 126,-1-2 0,-3 4-84,-7-4 0,-4 3 253,0 2 1,0-1 35,5-4 0,6 3-161,3-2 0,5 1-116,4-2 0,-2 3 13,2-3 0,-7-1-154,-2 1 1,-4-4 113,4 4 1,-5-4-21,5 4 1,0-4 35,5 4 0,0-5 100,0 6 1,-2-1-23,-3 5 0,2-5 107,-6 0 1,-1 1-151,-4 4 0,-1 0 18,1 0 1,11 0 25,2 0 0,5-5 15,-5 0 1,1 0-73,0 5 0,-2 0 26,-2 0 0,-4 0 140,-7 0 0,2 0-63,4 0 1,2 0-33,7 0 0,3 0-57,-3 0 1,3 0 2,-8 0 1,2 0 4,-2 0 0,-1 0-95,-4 0 1,7-1 40,3-4 0,9 3-124,-4-2 1,-5-3 248,-1 3 1,-3-1-69,-1 5 1,1-5 10,-5 0 1,1 1-50,-2 4 1,4-5 12,6 0 1,1-1-80,4 1 1,-4 4 95,4-4 0,-10 3-34,-5 2 0,4-4 17,1-1 1,0 0 79,5 5 0,-5 0-85,5 0 1,4 0 42,-4 0 0,2 0 90,-7 0 1,-3 0-26,-6 0 1,6 0-8,3 0 0,5 0 21,4 0 1,4 0 51,6 0 1,-1 0-84,-4 0 1,-3 0 11,-6 0 0,1 0-36,4 0 1,1 0-8,4 0 1,0 0-41,-5 0 1,0 0-20,-5 0 0,-12 0 7,-2 0 1,-10 0-128,0 0 0,-4 0-849,-6 0 0,3 0 970,-7 0 0,0 6 0,-5 2 0</inkml:trace>
  <inkml:trace contextRef="#ctx0" brushRef="#br1">3370 16946 8148,'-27'-14'0,"3"0"0,-1 6-307,6 3 1,-4 3 165,4 2 0,1-1 369,9-4 0,-4 3-80,4-2-93,2 2 12,1 2-50,19 0 1,1 0-72,10 0 0,7 0 74,-2 0 1,4-5 127,0 1 1,3-1-108,7 5 0,-5-5 169,0 0 0,0 1-29,4 4 0,1 0 118,0 0 0,10 0-149,4 0 1,10-5 20,-1 0 1,2 0-290,-2 5 1,-3 0 205,-6 0 1,11-4-269,3-1 0,8-1 301,-3 1 0,5 3-294,-6-2 1,-3 2-44,-6 2 1,-1-5-6,1 1 0,13-1 219,-3 5 0,4 0 54,-4 0 0,-3-5-4,3 0 0,-4-1 73,-1 1 0,-30 4 0,1 1-32,0-3 0,1 1 1,3 0-1,0 1-49,-3-2 1,-1 1 0,-1 1 0,0 0-57,30-3 1,-30 2 0,0 1 13,2-2 0,0 1 0,3 1 0,1 0-4,-2-1 0,0 0 0,-3 0 0,0 2 36,33 0 0,3 0-27,-2 0 1,-33 0 0,0 0-36,0 0 1,0 0-1,0 2 1,1 1 34,-4-1 1,0 0 0,1 1-1,0-1 43,35-2 0,-5 5-42,-4 0 0,5-1 93,9-4 1,-40 0-1,0 0-51,40 0 1,-1 0 9,-9 0 1,4 0 15,-9 0 1,10 0-23,4 0 0,-39 0 0,0 0 38,40 0 1,0 0-2,-10 0 1,3 0 6,-8 0 1,15 0-61,-39 0 1,1 0 0,-1 1 0,0 0-53,-2 1 1,0 1 0,35-2 25,0 4 0,0-3-2,1-2 0,-37 2 0,2 0-30,4 1 1,0-1-1,-4 1 1,0-1-114,2-2 0,0 0 1,32-2 43,1-3 1,-1 2 28,0-6 0,-2 6 170,3-2 1,-3-1-148,-2 1 1,-7-5 31,-2 6 0,-8-1 74,-2 5 1,-5 0-23,5 0 1,-1 0 52,1 0 1,2 0-3,-7 0 1,4 0-106,-9 0 1,3 0-20,-12 0 1,0 0-150,-5 0 1,1 0-13,-1 0 0,-4 0-127,0 0 1,-1 0-208,6 0 1,6 0 524,2 0 0,4 0 0,2 0 0</inkml:trace>
  <inkml:trace contextRef="#ctx0" brushRef="#br2">18725 14288 8053,'7'-23'14,"2"4"1,5 8 137,5 2 0,8-1 263,6-4 0,13 0-196,1 0 1,13-7-117,7-2 0,-2-11-596,1-4 1,-11-3 392,2-1 0,-11 1-162,-3 3 1,-2 0 191,-8 9 0,-6-1-499,-8 11 0,-4 0 569,0 5 0,-7 0 0,-2 0 0</inkml:trace>
  <inkml:trace contextRef="#ctx0" brushRef="#br2">19493 13733 8053,'14'0'-88,"0"0"0,7-5-218,3 1 1,4-7 666,5 1 1,0 4 113,10 1 0,-5-3-162,5-1 0,-1 1-179,-4-2 1,-3 2 144,-2-1 0,0-4-58,-4 4 0,2 1 87,-7-2 0,-3 7-26,-2-2-121,-10 4 1,-3 9-209,-6 6 1,-8 7 67,-6 7 0,-8 11-131,-11 4 1,-10 11 71,-9 3 0,23-29 0,-2 1-562,0 2 0,0-1 1,-29 22 198,8-4 1,7-12 400,11-8 0,1-2 0,9-12 0,-2-3 0</inkml:trace>
  <inkml:trace contextRef="#ctx0" brushRef="#br2">21242 13463 8067,'-2'-17'0,"-3"2"0,2-2-55,-6 8 1,4 1 74,-4-2 1,4 7 882,-5-2 1,-1 5-302,-8 5 0,0 4-344,-9 10 1,3 8-78,-9 6 1,0 7-1,1-2 1,-5 9-52,4 5 1,1 4 117,5 0 0,6 0-187,3-4 1,5 8-11,4-3 0,4-3-257,6-7 0,8-9 101,6-5 0,6-9 164,9-5 1,1-10-270,3-4 0,-3-4-414,3-1 0,-3-6-177,-1-3 1,-7-4 310,-3-1 0,-10 0-240,-4-1 1,-3 1 263,-2 0 0,-2 0 466,-3-1 0,-7 6 0,-7 0 0,-2-1 0,2-4 0,3 1 0,-3 4 0,4-2 0,0 6 48,7-6 1,2 8 19,6-7 0,2 7 635,2-2 0,11-1-275,8 1 1,0-4 101,0 4 1,1-6-160,4 2 0,1 1-186,-1-2 0,1 1 74,-1-6 1,-1 6-33,-3-1 0,1 3 342,-6-3-140,0 4-298,-5 6 1,-6 12 67,-3 7 1,-4 8 16,-1 6 0,-8 7-5,-6 12 1,0 0-231,-5 10 1,8 3-239,1 1 1,3 5 3,-3 5 1,-1 1 252,9-37 0,-1 1 0,-1 1 0,-1 1 0,0 36 0,2-2 0,1 1 0</inkml:trace>
  <inkml:trace contextRef="#ctx0" brushRef="#br2">9128 15809 8287,'-14'-37'-354,"-5"4"304,0 9 1,-1 4-27,1 6 1,1 1 182,-5 4 1,-6 2 258,-4 7 0,-5 0-357,5 0-74,-13 0 1,3 5 57,-9 0 1,-1 6-112,5-2 1,1 4 85,4 1 0,0 5 46,1 0 1,-1 2-52,0-2 0,1 3 103,-1 6 1,-4 1 145,-1-1 0,-1 0-137,2 1 1,8 6 156,-4 2 0,5 11-395,0 4 0,5 3 210,9 2 0,4 6-7,5 4 0,1 2-3,0 2 1,6-11-199,3-3 0,4-3 37,1 3 1,6-2 2,4-3 0,10 2 197,9-7 0,7 1 156,11-6 1,16-5-169,-26-20 1,2-1 0,4-1 0,1-2-78,1-1 1,0 0 0,1-1 0,0 0 86,-2-1 1,2-1-1,5-3 1,2-1-159,4 2 1,0 0 0,3-2-1,0 0 107,-3 0 0,0-1 0,3 0 0,0-1 32,-1-3 0,0 0 1,6-1-1,1 0-109,5-1 1,1-1 0,-3-1 0,-1-1 33,-1-4 0,-1-1 1,-1 1-1,1 0-59,5-2 1,0-1-1,-6 0 1,-2 0 67,-6-2 1,0 0-1,2-3 1,0-1-7,-2-1 1,0 0 0,-1 1 0,-2 0 15,-1-1 0,-1 0 1,-7 1-1,-2-1-149,-2 1 1,-1-2 0,28-21 133,-7 3 1,-9 2 73,-4-2 1,-10 0 67,-5-4 1,-11-1 2,-8 0 1,-6-7 190,-8-7 0,-12-5-142,-7-4 1,-11-2-15,-4 6 0,-5-1-108,1 2 1,-5 2 18,-4-2 0,-7 2-102,22 30 1,-2 1 0,-3 2 0,-2 2 47,-7-1 0,-3 2 1,2 2-1,-1 1-63,-3 3 0,-2 1 0,-1-1 1,-1 3 15,-1 3 0,-2 3 1,-6 0-1,-3 3-115,-3 2 0,-2 1 1,-2 2-1,0 2 120,-2 2 0,0 1 0,-3 3 1,-2 2-34,26-1 0,0 2 1,0 2-1,-5 2 0,-1 2 1,1 1-298,2 3 0,-1 1 1,1 2-1,-2 2 0,0 1 1,0 2 350,-2 1 0,1 2 0,-1 1 0,0 1 0,0 0 0,0 2 0,0 0 0</inkml:trace>
  <inkml:trace contextRef="#ctx0" brushRef="#br1">2261 16349 8330,'-9'0'-98,"-1"0"1,7-2-121,-2-2 0,5 2-427,5-3 0,8 4 792,6 1 0,6-5 826,-1 0 0,15-4 61,8 4-689,13-6 1,10 3-319,6-6 1,1 0 488,-1-1 0,-5-4-368,0 0 1,-1 1-323,-9 3 0,1 3-749,-5 2 1,-4 4 575,-5 6 1,-7 0-1466,-13 0 1812,-5 0 0,-5 0 0,-8 0 0,-4 0 0</inkml:trace>
  <inkml:trace contextRef="#ctx0" brushRef="#br1">3214 16050 8330,'22'7'-312,"5"-6"-190,-4 4 0,4 1 649,2-1 1,-1 1 627,0-1 1,4-3-414,-3 2 1,5-2-224,-10-2 0,4 0 157,-9 0 0,0 0 49,-4 0-290,-1 6 0,-6 7-54,-4 6 1,-15 12-127,-8 3 1,-20 26 11,14-23 0,-2 2 0,-6 4 1,-2 2-1731,-5 4 1,-1 1 1842,-3 3 0,-2 0 0,-3 4 0,-1 0 0,14-16 0,0-1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5503 3867,'-29'-41,"7"3,8-11,8 6,12 7,8-5,19 12,10 1,4 3,1 11,-2-4,6 9,-6 2,1 3,-8 2,-1 2,-6 0,3 19,-7 5,-12 28,-7 0,-7 0,-7-9,-7 1,-7 3,-11 2,1 3,-4-3,0-6,-8-2,-7-3,1-10,4-9,5-4,0-6,7-3,-16-18,12-10,-3-16,11-3,17-2,4-4,6-1,6 1,4 4,9 2,5 3,10 5,9 9,6 1,8 8,0-2,0 8,-2 2,-3 3,-3 2,-6 2,-7 6,5 9,-11 13,-5 8,-15 7,-10 0,-27 7,-6-2,-7 2,-2-12,-14 1,-5-1,25-17,-1-2,-1-2,0-1,-34 11,10-8,7-10,12-4,0-10,4-20,6-13,7-14,17-5,9 0,9-4,12 4,7 5,9 9,10 10,10 11,9 8,4 1,1 8,-3 2,-6 8,-1 3,-10 18,6 4,-20 26,-10-4,-33 11,-16-8,-16-3,-9-7,-6-7,-7-7,-1 2,-4-10,8-9,-3-6,8-16,0-6,14-13,24-11,1-16,8-8,9-4,10 0,13 4,11 10,10 5,9 9,2 11,7 13,-6 6,2 8,-10 1,-5 4,-4 5,-5 9,-3-4,-10 23,-6 0,-6 0,-26 6,-6-6,-6 0,-4-9,-6-1,-2 0,-12-4,-8 0,0-8,-5-2,10-8,5-11,9-6,5-12,9-7,5-13,9-6,6-3,5 3,9 1,6 17,31-2,5 11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4621 5530,'-35'-27,"-2"4,-5-4,-7 5,12-7,-11 1,24-1,10-5,35-1,21-3,15 10,5 9,6 3,-2 2,4-1,1 1,0 6,0 3,-3 10,-6 5,-9 9,-15 4,-11 11,-13 3,-6 5,-8 0,-6 1,-4-1,-15 6,-8-1,-13 12,-6-2,22-26,0 1,-1-4,0 1,1 1,-1 0,0-5,-2 0,-1 3,-3-1,-2 0,-2-1,-1-2,-1-3,-3-3,1-2,-29 9,3-16,11-4,8-10,3-12,6-16,9-16,5-18,15-8,14-6,13 4,10 1,15 11,5 8,12 8,7 11,-26 21,4 1,4 3,2 2,0 1,1 2,-4 2,-1 2,-1 0,-1 2,26 2,-3 1,-6 4,-6 3,1 22,-10 3,-15 7,-17-2,-10-1,-10 11,-12 7,-16 2,-3 5,-1-1,-7-2,23-28,-1-1,-29 24,25-27,0-2,-37 15,-3-3,-2-13,12-10,1-7,8-12,9-12,10-17,9-10,5-17,10-15,5 34,3-2,5-2,4-1,2 1,4 2,5 4,3 3,5 2,3 3,3 5,4 2,2 3,2 2,-2 3,0 4,36-6,-13 9,-5 6,-10 4,1 4,-10 6,-5 9,-10-4,-2 19,-13-4,-14 12,-21-2,-16-7,-3-8,4-15,-1-4,0-6,1 0,-4-13,3-6,10-12,27-13,15-4,16-2,18 20,8-5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6015 5587,'-23'44,"-3"10,-3-16,-1-2,-1-10,2-17,4-3,-21-9,3-6,4-9,6-15,11-8,7-6,7-7,8 2,8-3,7-2,5 1,9 4,5 3,3 13,5 3,1 3,6 8,1 7,-1 17,-6 12,-13 7,-6 18,-10 4,-3-2,-11-3,-6 0,-4 4,-10 3,-9 2,1 4,-15-1,1-2,-12-6,-8-4,-7-9,-2-10,11-10,-2-4,7-4,-2-20,14-4,10-20,16-4,12-1,6-4,9 5,6 6,12 7,9 6,5 4,12 9,7 5,6 7,-6-2,6 10,-6 4,-5 4,-9 1,-9 7,-3 1,-7 6,-6 1,-1 6,-13 10,-4 7,-15 1,-6-11,-16 1,-5 0,-9-1,-10-1,-10-3,-2-5,-2-9,8-10,6-9,12-7,12-7,3-13,14-18,7-12,7-8,7-16,11 5,12 0,13 8,12 11,2 11,2 12,4 12,1 8,0 5,-6 0,-3 4,-1 4,-6 4,1 6,-4 2,-6 3,-8 3,-9 26,-20-7,-9 16,-18-8,-16 3,1-10,-6 6,1-13,-5 2,5-7,-10-6,9-5,1-9,9-4,10-20,9-10,9-11,5-12,12-12,7-12,6-1,-6 31,1 1,15-28,3 2,2 12,3 7,3 9,-3 5,3 14,1 4,6 11,-1-1,-6 16,-8 8,-10 14,-9 10,-9 7,-15 12,-6 3,-12 6,4-5,0 1,5 2,-4 5,-3 1,0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7067 3853,'-29'-29,"1"-6,-1-1,14-13,2 11,21-8,6 13,8 5,11 4,4 7,5-2,-4 5,0 4,2 2,7 3,-1 4,6-4,-6 10,1 4,-9 4,9 14,-15-3,-3 23,-17-9,-12 17,-12-7,-7-1,-7 0,-7-12,0 3,-7-3,3-7,2-6,-19 5,2-11,-19-2,4-15,11-14,10-7,22-11,5-5,10-9,2 3,20-9,6 11,6 9,23 6,4 11,17 2,-2 9,-11 5,-8 5,-4 3,7 12,-4 4,-3-4,-22 14,-1 2,-19 14,-17-1,-18-6,-13-8,-6-12,-2 1,2-10,8-3,6-11,7-3,-3-6,8-16,7-23,1-4,13-14,1 3,4 1,12 2,7 12,7 4,2 2,0-4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2133 8217 8089,'-9'-5'-174,"-1"1"0,5-6-504,-4 5 991,6-6 136,-10 10-239,12-6 0,-7 7 170,3 0-414,3 0 0,-4 2 132,6 3 1,-2-1-75,-2 11 0,2-4 51,-3 8 0,4-2-144,1 2 0,0 3 2,0 7 1,1 1 55,4 3 1,-3 3-83,2 7 1,-2 4 113,-2 1 1,0 10 63,0-1 0,0 8-179,0-4 0,0 6 156,0-6 1,0 7-313,0-2 0,0 9 293,0 1 0,-2 4 102,-2-4 0,2 4-95,-3-4 0,4 0-8,1-5 1,0 5 17,0 0 0,0 0-70,0-5 0,0 3 61,0-3 1,5 3-53,-1-7 0,6 7 0,-6 2 0,3-1-6,-2-3 1,-4-1 73,4 0 1,1 1-45,-1 4 0,0-3-55,-5 3 1,1-8 54,4-2 0,-3 0-12,2 5 1,-2-4 11,-2-1 0,0-6-124,0 2 1,0 1 124,0-1 1,0-2-3,0-8 0,1 0-25,4-10 0,-3 3 19,3-12 0,-2 2 76,1-2 1,-2-8-63,3 3 1,-4-9-317,-1 0 1,0-3-100,0-2 0,2-6 474,3-3 1,3-16 0,6-5 0</inkml:trace>
  <inkml:trace contextRef="#ctx0" brushRef="#br0">2318 8189 8430,'-14'-8'-40,"-1"-5"0,3 10 87,2-7 150,4 7 0,4-3 300,-2 6 31,2 0 0,7 0-536,9 0 0,3 0 118,-2 0 0,-1 0-61,0 0 1,5 0 96,0 0 1,5 0 3,-5 0 0,6 0-58,-1 0 0,7 0 78,2 0 0,7 0-107,-2 0 0,3 0 84,2 0 1,-5 0-182,-1 0 0,0 0 33,1 0 1,1 0 29,-6 0 0,1 0 113,-6 0 0,0 0-7,1 0 1,-1 0 127,1 0 0,5-2-96,4-2 1,3 2 36,2-3 0,-2-1-60,-3 1 0,3-4 36,-3 4 0,-3-4-41,-2 4 0,2-5-128,-2 6 1,-5-6 114,-4 5 0,1-4-15,8 4 1,-1-1-128,6 1 0,0 4 135,5-4 0,-2 3-81,-3 2 0,1 0 54,-6 0 0,2 0-8,-2 0 0,-3 0-36,3 0 1,-3 0 21,-1 0 1,-1 0 23,1 0 0,-4 0 4,3 0 0,-2 0-87,7 0 1,3 0 85,2 0 1,2 0-162,-3 0 1,5 5 128,-5 0 0,0-1-36,1-4 0,-7 5-20,2 0 1,-2 4 3,-3-4 0,0 2 5,1-3 0,-1-2 4,1 3 0,5-4-18,4-1 0,5 0 45,4 0 1,-1 0-15,6 0 0,-6-6-2,2-4 1,-6 2-27,-4-1 0,2 4 8,-7-4 1,2 4-3,-2-4 0,-2 4-62,7-5 1,-5 7-7,5-2 0,-6 4-76,1 1 0,-9 5 127,-5-1 0,-3 7-362,-2-1 275,0 2 1,-5 3 112,1-1 1,-7-5-95,2 1 1,-4-5 259,-1 4 0,-1-4 258,-4 4 120,4-6-238,-12 10-183,5-11 0,-2 9-177,1-7 0,6 8 89,-2-3 0,4 0-385,1 6 0,0-4 147,0 8 1,0 3-130,0 2 0,0 2 0,0 3 0,0 4 26,0 0 0,4 2 49,1-2 1,4 5 20,-4 9 1,5 2 166,-6 3 1,1 4-81,-5-4 0,0 3 14,0 2 1,0 0-14,0 0 0,0 1 296,0 4 0,0-4-74,0 4 0,0-5-142,0-5 0,2-2 146,3-2 1,1-4-107,3 3 0,2-2-186,-6-3 1,5 7 90,-6 3 1,1 10-35,-5 4 1,0-1 118,0 1 0,0 1-237,0 4 1,-5-2 244,1-2 0,-6 2 110,5-2 0,-4-4 164,4-2 1,0-2-52,5-2 0,-4-5-37,-1 0 1,0-2-28,5 3 1,-1 3 39,-4 1 0,3 0-131,-2 5 0,2-4-153,2-1 0,0 0 81,0 0 0,0-5 85,0 0 1,0-5-171,0 6 1,0-6 74,0 5 0,5-6-77,-1 1 1,1 1 76,-5-6 1,0 4 113,0-8 0,0 3-108,0 2 0,0-2-28,0-3 0,0 1-333,0-6 0,0 5-42,0-4 1,0-1-1242,0-5 1,-5-11 1659,1-2 0,-14-11 0,3 3 0</inkml:trace>
  <inkml:trace contextRef="#ctx0" brushRef="#br0">2176 12255 8475,'-22'-7'-16,"1"1"136,7-4 0,4-1 569,1 7-160,6-7-282,-4 9 1,14-9-198,2 6 1,4 0 113,1 5 1,7 5 154,2 0 0,4 6-87,2-2 1,4-1 4,0 2 1,2-2-31,-2 1 1,10-2 14,9-7 1,9 0-105,6 0 0,2 0-146,2 0 1,-1-2 38,-4-3 0,-1 4 98,-4-4 0,1 3-82,9 2 1,-1 0 39,10 0 1,-9 5 16,5 0 1,-6 4-13,6-4 0,2 5 117,-37-8 0,-1 0 0,2 1 0,1-1 33,2-2 1,0 0-1,-3 0 1,-1 0-16,1 0 0,1 0 0,33 0-22,0 0 1,4 0-79,-37 0 0,-1 0 0,0 0 0,0 0-137,1 0 0,-1 0 0,36-5 117,-12 1 1,-1-6-77,-3 5 0,-2-4-14,6 4 1,-6 0-202,2 5 0,-4 0 44,-1 0 1,-11 0 124,-4 0 1,-7 0 119,3 0 0,-11 7-58,1 2 1,-7-1 172,3 2 0,-7-3-133,2 3 0,-3 1 384,-2-6 0,-1 1-421,-4-1 109,4-4-257,-5 6 0,1-7-4,1 0 0,-7-2-716,1-3 0,-2 2-38,-2-6-972,0 6 1848,0-4 0,-6 1 0,-2-2 0</inkml:trace>
  <inkml:trace contextRef="#ctx0" brushRef="#br0">6541 9099 8314,'-7'-10'-435,"-2"1"0,2 4 540,3-5 1,2 6-4,2-6 1,0 5 589,0-4-486,0-1 1,2-4 31,2 0 0,4-2-68,7-3 0,0 7 106,4-7 0,-1 4-137,5-8 0,6 4 4,4-5 1,7 0-118,-3-4 1,14 1 95,1 3 1,7-2-123,-7 2 0,1-3 62,0-1 1,-4 1-141,-7 3 0,1 4-7,-1 5 1,7-4 102,4 0 1,2 5 92,2 5 0,3-1 5,-3-4 0,7 0-3,-7 0 1,3-1 48,-3 1 1,6 0-22,4 0 1,4-1-8,5 1 1,-4 2 27,4 2 0,-10 2-29,-4 4 0,-3 0-15,-3-5 0,6 6 49,0-2 1,4 3-4,-4 2 1,-2 0 54,-8 0 1,0 0-90,-9 0 0,1 0 96,-11 0 0,2 2-71,-2 3 1,2 3 164,3 6 1,3-2-132,-3-2 1,3 3-106,1-4 1,-1 4 205,-3 1 1,3-5-192,-3 1 1,-3-2 40,-2 1 1,-4 2 74,-6-6-175,-2 6 0,-2-8-98,0 7 1,-5-6 21,-5 6-180,1-7-104,-2 3-386,-2 1-799,-6-6 513,-6 12 82,-2-11 1,-6 4 317,0-6 0,-1-2-585,1-2 0,5-4 1177,-1-7 0,1-11 0,-6-4 0</inkml:trace>
  <inkml:trace contextRef="#ctx0" brushRef="#br0">9555 8174 8196,'-7'8'-555,"6"5"255,-5-5 1,10 6 2089,1 0-1055,6 1 0,-3-1-167,6 0 0,0 2-164,1 3 1,5-7-21,4 7 1,-2-6-139,2 6 1,-1-8 58,6-2-120,-1 1 0,5 4 129,1 0-68,-8-6-46,1 5 1,-11-7-29,3 4 12,-3 2 1,-8-4-31,-4 6 1,-4 1 77,-4-1 0,-10 2-190,-10 3 1,-14 3 96,-5 6 1,-9 5-870,0 0 1,-2 7-709,-7-2 0,-4 3-106,23-20 0,-1 1 1544,-4 5 0,-1 1 0,-1-2 0,0 0 0,-3 5 0,0 0 0,-1-2 0,1 0 0</inkml:trace>
  <inkml:trace contextRef="#ctx0" brushRef="#br0">22223 5658 8357,'9'2'577,"1"2"0,6 0-577,7 5 0,4-4 0,2 4 0,1-1 22,3 2 1,11 1 27,13-7 0,12 1 48,12-5 0,-2 0-28,1 0 1,-13 0-144,-6 0 0,-1 0-225,-12 0 1,1-5-12,-16 1 1,0-3-233,-4 3 1,-9 1 540,-6-7 0,1 1 0,-8-6 0</inkml:trace>
  <inkml:trace contextRef="#ctx0" brushRef="#br0">23090 5488 7829,'14'7'-310,"7"4"740,3-6-237,2 6 0,4-8-97,4 7 0,-3-5-52,7 4 0,-2-1 337,2 2 1,-1 2 495,-4-2 0,-9-2-361,-1 1 0,-5-4 66,-4 4 1,-6 1-35,-4 4-324,-2 0-104,-15 7 0,-10 1-173,-20 6 131,-6 7-638,-20 1 1,2 7 330,29-22 1,0 1 0,2 2 0,0 1 228,0 0 0,1 2 0,-2-1 0,1 1 0,-2 4 0,0 0 0,-1 3 0,-1 0 0</inkml:trace>
  <inkml:trace contextRef="#ctx0" brushRef="#br0">25223 4862 8037,'0'9'-73,"0"1"1,0-5-9,0 4 0,8-1 179,6 2 1,6 1-128,9-7 0,6 1 145,2-5 1,5 0-137,0 0 0,2 0 157,4 0 1,2-6-91,7-4 0,-6 4-675,-4 1 401,-3-3 0,-7 7 227,-9-12 0,-1 5 0,-5-6 0</inkml:trace>
  <inkml:trace contextRef="#ctx0" brushRef="#br0">25706 4819 8419,'14'0'196,"2"-4"-5,3-1 1,-2 0-1,7 5 0,-2 0-14,2 0 0,3 0 20,-3 0 0,-2 0-46,1 0-110,-5 6 162,2-4-130,-6 11 0,-6-5 20,-3 6 1,-3 0 39,-2 0 1,-13 0-51,-6 1 0,-14 5-131,-10 4 1,-7 7-41,-12 3 0,-1 5-1445,-3-1 1533,9-3 0,8 0 0,6-7 0</inkml:trace>
  <inkml:trace contextRef="#ctx0" brushRef="#br0">26161 5971 7878,'0'-10'312,"0"1"0,0-2 279,0-8 1,5 2-181,0-7 0,1 0-120,-1-4 0,-4-2-72,4-3 1,1-4 12,-1-5 1,4-1-215,-4 0 0,5-6 69,-6-3 0,6 2-187,-5-2 1,1-1-175,-1-3 1,-4-3-495,4-3 1,-2 9 469,2-4 1,-3 16-417,2 3 380,-2 6 583,-2 10-231,0 2-245,0 12 142,0 8 1,0 8 187,0 6 0,0-5-182,0 1 1,0-1 57,0 6 1,-2-1 56,-2 0 1,-4 6-29,-7 4 0,0 5-76,-4 4 1,-3-2-285,-7 7 1,2-6 127,4 1 0,-4-3-122,3-1 346,3-7 0,1-2 0,6-6 0</inkml:trace>
  <inkml:trace contextRef="#ctx0" brushRef="#br0">26246 4962 7895,'21'6'186,"3"3"0,2 4 328,3 1 0,-5 2-252,-1 3 1,1 3 73,4 6-336,7 1 0,2-1 0,5 1 0</inkml:trace>
  <inkml:trace contextRef="#ctx0" brushRef="#br0">23417 7151 8084,'-14'0'-24,"4"0"94,1 0 1,-1 0 373,-4 0 1,-5 0 151,0 0-483,0 0 0,-1 0 56,-4 0 0,2 1-1,-2 4 1,5-2-47,-4 7 1,4-5-137,-5 4 220,7 1-83,-10 10 0,9-4 42,-5 3 0,-7 3-160,-8 2 0,-3 7-245,-2 2 0,-12 12 162,-7-3 1,29-17 0,0 1-50,0-3 0,-1 1 0,0 3 0,0 0 0,3-1 0,1 0 73,-1 1 1,0 1 0,1 3-1,0 0 104,2 0 0,-1 0 4,-1-1 0,0 1 0,-17 32 10,23-30 0,1 1 1,-23 29 201,13-2 0,1 1-179,8-5 1,-1 1-22,6-10 1,2 4-59,7-5 1,-1-6-121,6-8 0,-4-4-887,4-5 290,0-4-114,5-6 211,0-6 513,-6-1 0,5-9-439,-4-3 0,-2-4 185,3-10 1,-7 1 352,1-5 0,-2-1 0,-3-4 0</inkml:trace>
  <inkml:trace contextRef="#ctx0" brushRef="#br0">21810 8359 8084,'-1'-8'-187,"-4"4"206,4 2 0,-6 4 504,7 2 1,0 6 168,0 9-466,0 3 0,0 11 73,0 0 1,0 11 97,0-1 0,0 3 10,0-3 0,5-2 86,0-3-258,-1-4-171,3-5 1,-4-9-108,6-6 0,2-6 166,8-8 0,5-19-134,9-9 1,18-24 99,-19 19 1,2 0-444,3-5 0,2 0 0,9-8 1,2 0-1,1 0 0,-1-1 1</inkml:trace>
  <inkml:trace contextRef="#ctx0" brushRef="#br0">27128 6867 8021,'-10'0'212,"1"0"1,6-2 42,-2-3-278,3 4-9,-4-6 416,5 7 105,-6 0 1,9 0-70,3 0 1,2 0-106,8 0 1,0 0 78,4 0 0,-1 0-86,6 0 1,-6 0-92,6 0 0,-2 5-29,2 0 1,3 0-183,-3-5 1,-2 4-66,1 1 0,6 0 5,4-5 0,2 1-54,-2 4 0,-3-2 60,3 7 1,2-1 40,-2 5 1,-1-4 59,-9-1 0,3 1 32,-7 4 1,4 0-1,-4 0 1,2 1 17,-2-1 0,-4 0-8,4 0 1,2 1-2,-2-1 0,5 0-62,-5 0 1,4 0 45,-4 1 1,6-1 52,-1 0-59,3 0-10,1 1 1,6 3 24,-1 1 1,0 2 52,-5-2 1,1-2 8,-1 7 0,1-5 98,-1 5-134,-6-1-34,5 6 1,-11-1 41,3 1 0,-3-1 4,-2 0 1,-5 1 62,1-1 1,-2 1-101,1-1 1,4 5 7,-4 1 0,-1-1 19,2-5 1,-7 1 5,2-1 1,1 5-24,-1 0 1,1 2-20,-1-2 1,-4-1-92,4 6 0,-3-5 77,-2 5 0,0-7-98,0 3 0,0-4 12,0-2 1,-2 1-59,-3-1 0,2 0 53,-6 1 0,6-1 1,-2 1 1,-2-6 27,3 1 1,-1-7-4,5 2 1,-5 2-48,1-2 1,-1 0 53,5-5 1,0-4-131,0-1 31,0 1 1,0-1-401,0 0 19,0-5-378,0 2-1022,0-6 800,0-6-434,0-2 714,0-6 793,0 6 0,0-5 0,0 5 0</inkml:trace>
  <inkml:trace contextRef="#ctx0" brushRef="#br0">28265 8402 7938,'-8'0'2495,"2"0"-2023,6 0 1,2 0-123,2 0 0,0 6 88,5 4 0,-1 2-139,1 3 0,-1 5-79,-3 4 0,-3-2 19,2 2 0,0-1-5,0 6 0,-2-1-135,3 1 0,1-6 49,-1 1 0,4-5-60,-4 5 0,4-7 61,-4 2 1,5-3-116,-6-2 0,6-5 282,-5 1-31,6-7-63,-4 10-73,8-12 0,-3 4 233,-2-10 1,-2 2-6,-4-6 0,0-1-4,5-4 0,-1 0-201,1 0 0,4-7-70,-3-3 1,2-3-61,2-1 0,2-5 101,3 0 0,-1-7-647,5 2 0,-1-1-101,2 1 1,3 3-396,-3 7 0,-2-1 176,1 1 0,-7 6-1668,-2 3 2492,1 3 0,-14 2 0,6 0 0</inkml:trace>
  <inkml:trace contextRef="#ctx0" brushRef="#br0">21014 11558 8023,'0'-14'-345,"0"0"243,7-1 1,-6 6 133,4-1 725,-4 7 103,-1-3 0,-1 6-379,-4 0 1,0 1-220,-9 4 0,3-2-62,-8 7 0,2-1-28,-2 6 0,-3 0-133,-7 4 37,1-3 34,-7 5 1,5-1-206,-3 4 76,-3 3-70,-1 7 0,-2-2 40,-4 6 0,-3 1-318,-11 9 0,-6 1 366,30-23 1,0 0 0,-2 1 0,0 0-3,0-4 0,-1 1 0,4 2 0,1 2-12,-26 24 0,7 3 97,7 2-58,7-13 1,-1 8 21,4-9-129,3 3 111,-5-10-18,7 5 0,-5-9 11,0 6 1,-1-5 42,6 5 0,0-7-1,-1 3 0,7-4-51,3-2 0,3-4-10,2-1-277,6-5-449,-4 2 325,10-12-146,-4-1-16,12-20 1,2 0-1151,6-15 1711,0 3 0,0-23 0,1 4 0</inkml:trace>
  <inkml:trace contextRef="#ctx0" brushRef="#br0">19521 12468 8057,'0'9'-305,"0"1"271,0 6 1,-1 6 302,-4 6 0,4 7 493,-4 3 0,-2 4-277,3 6 0,-3 2-72,3 7 0,2-5-104,-3 0 1,4-1 1,1 1 0,0-4-46,0-11-22,0-2-46,0-13 0,0-1 93,0-7-48,6-6-58,2 5 0,6-13 75,0 0 1,2-8-187,3-11 0,8-5-288,6-9 1,11-5-231,-1-9 0,3 2-681,-3-2 1,-1 3-1641,1 1 2766,-7 7 0,-6 6 0,-6 6 0,1-1 0,2-2 0</inkml:trace>
  <inkml:trace contextRef="#ctx0" brushRef="#br0">22692 11686 8138,'9'0'100,"1"0"0,-2 6 80,1 4 30,4 9 1,-4-4 6,10 4 0,-1 2-11,5-2 1,-4 0 162,5-5-146,0 7-56,4-6 1,1 6 194,-1-7-139,1 7-77,-1-6 0,0 8 23,1-4 0,-1 3 26,1 6 0,4 2 19,0 3 1,5-1 4,-5 6 0,0 4 4,-4 6 1,-1-2-83,1-8 0,-1 6-22,0-6 0,-4 6-194,0-6 108,-7-3-128,10-1 0,-11-5-101,3-1 0,-3-4 70,-2 0 0,3-7-178,-3 2 0,4-8-214,-9-2-181,-2-5 118,5 2 0,-12-6-1034,0 0 1615,0-6 0,-19-2 0,4-7 0</inkml:trace>
  <inkml:trace contextRef="#ctx0" brushRef="#br0">23161 12582 7832,'14'9'-228,"1"0"1,-1 3 1250,0 6 1,7 1 216,2 10-575,-2-4-341,6 10 1,-1 0 75,8 3 0,-1-4-218,-5-1 1,1-2-1,-1-3 1,1-6-13,-1-3 0,-1-3 8,-3-2 0,1-4 50,-6-1 0,0-6 44,-5 2 1,0-4 90,0-1 0,-4-1-248,-1-4 0,-5-7-184,0-7 1,-1-7 64,2 3 0,-3-12-170,2-8 0,0-1-344,0-8 0,0 1-733,5-1 0,-4 0-1641,4 9 2892,1-2 0,10 15 0,2-5 0</inkml:trace>
  <inkml:trace contextRef="#ctx0" brushRef="#br0">27938 11672 8089,'-6'-15'-360,"4"6"-449,-2 0 852,-4 5 382,0-2 1,-5 8-223,4 2 1,-4 0-71,4 5 0,1-4 42,-2 4 1,1 1-26,-5 4 1,-1 0 11,1 0 1,-2 1-22,-3-1 0,-4 2 5,-10 3 1,-4 3-91,-5 6 1,-7 5-133,-4 0 1,-2 2-294,-2-2 0,7 4 299,2 5 1,-1 1 13,2 0 0,-5 4 113,4 0 1,-5 6 150,1-6 1,4 0-165,6-4 0,0-2 146,9-3 0,0-3-111,5-7 1,7 1 43,7-1 0,1-4-361,9-1 161,-8-5-250,11 2 41,-5-12-376,6-2 46,6-6 1,-5-6 615,4-3 0,3-10 0,0-3 0</inkml:trace>
  <inkml:trace contextRef="#ctx0" brushRef="#br0">26758 12311 8161,'-9'15'-216,"-1"-1"0,6 0 255,-6 0 1,1 7-61,-6 3 0,1 2 180,0 3 1,0-1 16,-1 1 1,6-1 140,0 1 1,1-1-109,-2 0 1,-1 2 158,6 4 1,1-3-83,4 7 1,0-6-17,0 1 1,0-8-102,0-1 1,6-7-118,3 2 0,4-9-69,1-6 1,0-2 48,1-2 0,5-6-57,4-4 0,4-10 85,6-9 0,3-6-753,11-7 0,-2 1-220,6 3 1,0-2 912,5 7 0,-5 5 0,0 4 0,0 0 0</inkml:trace>
  <inkml:trace contextRef="#ctx0" brushRef="#br0">29261 11714 8112,'0'-8'-138,"1"2"-15,4 6 1,3 6 217,6 4 1,7 3 165,2 1 0,4 0 236,2 0 0,5 0-111,4 1 0,3 4 30,2 0 1,-5 4-56,0-4 1,-2 2-110,2-2 0,3-2-10,-3 7 0,3-5-6,2 4 1,4 0-26,0 0 1,6 4-34,-6-3 0,0 7 50,-4 3 0,-7-1 2,-2-5 0,-4 5-4,-2 0 1,-4 1 10,-1-6 0,-5 1 8,1-1 0,-3-4-58,-2-1 1,0-1-87,0 2 1,-4-3 110,-1-7-299,1 6 0,2-4-347,-2 3 387,2-9 0,-10-2-887,3-4 377,-4-2 1,-1 3-333,0-10 1,0-3 350,0-6 1,-4 0-139,-1-1 1,-6-4-131,1 0 1,4-4 438,1 4 0,-1-5 397,1 5 0,-6-6 0,3 3 0</inkml:trace>
  <inkml:trace contextRef="#ctx0" brushRef="#br0">30370 12226 7247,'9'2'980,"0"2"0,-1 4-749,2 7 1,3 0 13,-4 4 1,4-1 35,1 5 0,-2 1-11,-2 5 1,3 1 82,-4 3 1,2-3-230,-1 3 1,2 2 113,-2-2 0,-2 0-104,1-5 1,-1 1 129,1-1 0,3-4-21,-8 0 0,3-2 16,-3 1 0,-2-2 31,3-7 0,-4-4-192,-1-1 0,-6-6-157,-4 2 0,-2-5-246,-2-5 0,-5-3 219,0-6 0,-11 0-754,1 0 0,-2 0 198,2-1 1,-4 1-623,0 0 1264,-7 0 0,4-7 0,-7-1 0</inkml:trace>
  <inkml:trace contextRef="#ctx0" brushRef="#br0">25692 3853 8128,'0'-15'-153,"0"1"-39,0 0 1,0 0 905,0 0-337,0-1 1,-5 1-61,0 0 1,-6 4-90,2 1 1,1 1 3,-1-1 1,-1-2-3,-4 6 1,0-5 197,-1 6-198,7-7-33,-4 3 1,6-2 60,-4 1 0,-3 4-66,4-5 0,1 3-76,-1-3 0,4-1 75,-5 6 0,1-1-94,-5 1 1,-1 4 18,1-4 0,-2 3-170,-3 2 1,-3 0-59,-6 0 40,-7 0 66,5 0 0,-11 5 41,3 0 0,-3 4-39,-2-4 0,1 1-2,-1-1 0,5-2 30,0 7 1,5-6-15,-5 6 1,0-2-38,-4 1 0,-6 4-3,1-4 0,-13 4-130,-2 1-1202,-6 0 1354,-3 1 0,11 0-11,3 4-83,4-3 0,-3 5 171,4-7-68,3 7 0,2-6 0,-1 4 1,1-1 3,4 1 1,1-2 3,-1 7 0,7-5-58,3 4 1,-2 1-395,2 4 243,-1 1 101,6-1 1,0 6 51,-1-1 0,-4 1 32,0 0 1,-7-3 88,2 7 0,-1-5-54,1 5 0,-3 2 577,3 7 1,3-3-319,2 4-454,3-4 194,8-1 1,-3-1 33,6 1-34,0 0-27,4 5 0,3-2-6,2 6 0,-2 2 8,2 8 0,-1-4-10,2 4 1,-4-4-52,4-1 0,1-5-11,-2 0 1,5-1 162,-4 1-584,6 3 483,-3-4 1,6 6 228,0 0 6,0-1-133,0 1 1,1-6 137,4-4 0,3 2-73,6-1 1,0 5-51,0-1 0,2 4-29,3 1 0,-3-1-107,3 1 0,1 0-176,-1 0 1,5-5 78,-5 0 1,6-1 37,-1 1 0,1 8 62,-1-3 0,3 3 92,-3-3 0,-2 1-23,1 4 0,-4-8 171,5 2 1,0-7-140,4 3 0,-4 1 31,0 3 1,-1 1 3,6 0 1,-1-6-26,1-4 1,1 2-103,3-2 1,5 1 95,9-5 1,0-7-137,10-3 1,-3 2 83,8-2 1,-6-5-15,-3-4 1,0-2-18,-5 2 1,5 3-13,0-4 1,8-2 71,6-2 0,-3-3 102,3-2 0,-3-5 12,3 1 1,-2-7-70,-4 2 0,6-4-21,8-1 1,6-1-67,-36-1 1,0-1-1,-2 0 1,-1-2-66,1-1 1,0-2-1,-3 0 1,0 0 52,36-11 1,-35 11 0,2-1-204,1-3 0,2 0 0,1 1 1,1-2 239,-3-1 1,0 0 0,-3 2 0,1 0 95,-3 0 1,0 1 0,36-8-88,-36 7 0,1 0 1,0 0-1,0 0-20,4-2 0,0 0 0,-4 2 0,0 0-13,2 0 1,-1 0-1,34-11-32,-38 9 1,0-1-1,2-2 1,-1 0-102,1-2 0,1 0 1,1 0-1,1 0 39,2-2 1,0-1-1,-3 3 1,0-1-75,-2-3 0,0-2 0,-1 1 0,-2-1 30,25-22 0,-29 23 0,0 0 40,29-18 1,-1-1 209,-4 1 1,-2-1-116,-2 0 0,-6 1 55,-9-1 0,0 0-31,-10 1 1,2-6 134,-11 1 1,0-2-131,-5 1 0,1 3-17,-1-7 1,0 4-37,0-4 1,-1 1-173,-4-1 1,4-8 138,-3 3 1,1-7 16,-2 2 1,-3 2 115,-6 8 1,0-3-31,0 3 0,0 1 171,0-1 1,-1 0-151,-4-5 1,-1 0-5,-4 0 1,-2 0 82,2 0 1,2 5-64,-1 0 1,-1 2-138,-4-3 0,1-2 69,4 3 0,-4-3-109,4-2 0,-5 2 18,-5 2 1,3 0-113,-3 5 1,-3-1 54,-2 2 0,-4 3 32,-5-4 0,1 4 66,-6 2 1,-5-1 15,-4 0 0,0 1 110,4-1 0,2 0-87,3 1 0,-3 4 139,3 0 0,2 6-21,-2-1 1,0-2 56,-5 2 1,-4 0-159,-1 5 0,-5-1-107,0 1 1,5-1-1,0 1 1,2-1-19,-1 1 0,3 1 70,-4 3 0,-7-1-16,-2 6 1,-9-5 179,-1 6 0,-2-1-109,-2 4 1,6 6 200,3-1 0,4 1-41,1-5 0,-1-1-96,-4 1 0,-1 2 22,-3 2 0,-2-6-47,6 7 1,2-8-58,8 2 1,3 1 75,6-5 0,-4 2 21,-1-2 0,-5 3-115,1-3 1,1-1-147,-1 1 0,1 1-425,-1 9 0,-2 2 580,7 7 0,-2 0 0,5 0 0,1 0 0,4 0 0</inkml:trace>
  <inkml:trace contextRef="#ctx0" brushRef="#br0">12896 7947 8249,'2'-46'166,"2"4"1,-2-3-20,3 12 0,1 5 1,-1 6 1325,-2 1-546,-2 2-289,-1 5-986,-6 6 0,-2 2 69,-6 6 0,0-2-126,-1-3 0,0 4 233,-4-4 0,1-1 139,-5 1 1,4-6 30,-5 1 0,0-2-47,-4-2 0,-7-1 475,-3 1 1,-4 0-204,-6 0 0,1-1 358,-10 1 1,3 2-176,-7 2 0,4-1-36,5 6 1,-2-1-138,6 1 1,-4 4-268,5-4 0,-7 3 67,2 2 1,-8 2-431,-2 3 0,-2 1 168,7 4 1,-2 2 111,12-2 1,-2 2-31,2 2 0,1 2 24,-6 3 0,-5 2 40,-5 2 1,-4 4 46,4-3 1,5 3 6,5 1 0,6 2 56,-1 3 0,1 4-52,-1 5 0,1 3 219,-6 2 1,0 4-151,-5 5 0,28-27 0,1 1-112,-1 1 1,1 0-1,-22 27 163,2 4 1,4-7-37,1 2 1,7-4-38,3 9 1,1 1-11,-1-1 0,3 1 51,-3-1 1,-2 1-19,2 3 1,-5-1 67,5-3 0,-7 5-95,21-27 1,0 1-1,2-4 1,0 0-44,0 3 1,0 1 0,2-2 0,0 1 47,1-2 1,0 0 0,2 2-1,2 0-48,-9 36 0,9-35 1,1 0 25,2 0 1,0-1 0,-2-1 0,0 1-66,4 0 1,1 0 0,-7 34 116,1 2 0,-2-1-57,2 0 0,5-34 1,-1 0 117,2 2 0,-1 0 0,-2 1 0,1-1-67,-3 32 1,5-34-1,0 1 38,-1-2 1,0 0-1,1 2 1,0 0-28,0 1 0,-1-1 0,-1-1 1,1-1-27,2 0 0,1 0 1,-3 35 20,5 0 1,0-4-120,0-4 0,7-4 80,2-6 0,5 4-141,5 1 0,-1-5 1,5-5 0,1-6 126,5 1 0,-1-3-62,0-1 0,7 5 31,3-1 0,5 2 6,4-2 0,2 4-230,3 6 1,2-2 264,-7-3 1,1-1 108,-6-4 1,-4-3-93,0 4 0,2-4 24,7-1 0,4-6-22,5 1 0,8-6-27,2 1 1,2-3 37,-2-1 1,-3-3-17,-6-2 1,2-3 11,2-7 1,6-2-11,9-2 1,1 1 5,-37-8 0,1-1 0,34 3 23,-8-5 0,-2 4 42,-4 1 0,5 0-52,10-5 0,-3 0 17,3 0 0,0 0 7,-5 0 0,-2-7 40,-7-2 0,6-4-101,-28 6 0,0 0 1,39-7-5,-36 7 1,0 0 0,-1-3 0,-1-1 3,35-13 0,0 2-8,-5-1 1,0-1 23,0-5 1,-33 15 0,0 0-3,0 0 0,0 0 0,38-10 18,-5 0 0,-11 1-28,-3-6 1,-4-4-1,4 0 0,7-2-24,2 2 0,2-3 2,-2-7 1,-32 21-1,0 0-73,28-26 0,-2-1 93,-8-3 1,3-3-26,-3 3 0,4 1 3,0-1 1,0 0-70,-4-5 1,2-1 53,-7-4 0,-6 4-1,-8-4 0,-3-1 27,-1 1 1,-7 1 3,-3 4 0,-3-6 18,-2-4 1,0-4-34,0-5 0,-4 4 82,-1-4 1,-4-2-70,4 3 1,-5-1 228,0 5 0,-2-2-25,-2-3 0,0 4-108,0-4 0,0 3-87,0 2 0,0 0 0,0 0 0,-5-7-65,3 38 1,-1 0 0,-6-38 107,4 3 0,-6 2-77,2 2 0,-4 0 29,-1 0 1,-5-2-72,0-3 0,-6 5 99,1 0 1,-5-3 6,-4 7 0,-3 0 32,-7 5 0,1 3 139,-1-2 1,0-2-128,1 1 1,1 1 22,3 4 0,-2 1 66,7 4 1,-2-3-83,2 3 1,1-3-147,-5-2 1,-3 0 21,-7 0 1,-4 0-101,-6 0 1,-4 7 125,-1 2 1,0 4-24,6 1 1,-9 5 48,-6 1 1,32 21 0,-1 2-7,-4-1 0,-2 1 0,-6 3 0,-2 2-15,0 3 1,-1 2-1,-6 0 1,0 2-304,4 1 0,0 2 0,-5 4 0,-2 2 7,-7 2 0,0 1 1,8 3-1,1 1-249,2 2 1,2 1 0,1-1 0,0 0 546,-2 3 0,-1 0 0,3-1 0,-1 0 0,-1 1 0,0 0 0,1-1 0,0-1 0</inkml:trace>
  <inkml:trace contextRef="#ctx0" brushRef="#br0">22578 5203 8259,'0'-28'-6,"-5"6"208,1 3 0,-7 4 52,1 6 1,2 3-16,-1 6 0,-1-5-241,-4 0 0,5 0 108,-1 5 1,5-1-85,-4-4 1,6 2 4,-2-6 0,3 4-149,2-5 1,-4 1 128,-1-5 1,-1-1-178,1 1 1,-3 0 61,-6 0 0,-13 1 127,-6 4 0,-10 1-42,-9 3 1,-6 3 38,-14-2 0,0 2-208,-4 2 1,8 0 257,-3 0 1,1 5 99,-5 0 1,-4 4-124,36-7 1,0 1 0,1 2 0,1-1 27,0-1 1,1-1 0,-39 9 38,3-1 1,-3 2-73,37-5 1,-1 0-1,-5 1 1,0-1-3,-2-1 0,0 2 1,1 1-1,0 1 6,2-1 1,-1 1 0,-2 3 0,-2 1-414,-5 0 0,0 0 0,-5 1 1,-1 0 354,-3 4 1,-1 0 0,4-2-1,0 1-48,-1 3 1,0 0-1,1-3 1,-2-1 88,-8 4 0,-1 1 0,9-5 0,2 1-5,1 0 1,1 1 0,0 0 0,0 0 54,-5 2 0,0 1 1,3-1-1,1 1-63,2-1 0,1 0 0,-3 3 0,1 0 10,6-1 1,1 1 0,-4 1 0,-1-1-2,0 0 1,0-1-1,4-1 1,1 1 60,-1 0 1,1 1-1,-4 1 1,0-1-42,-1-1 1,0 1 0,-3 4 0,-1 0 6,-1 0 0,0 1 0,2 1 0,1 3-62,-1 2 0,1 1 0,-3-1 0,0 1-106,-3 0 0,1-1 0,4-2 0,1 0 117,1 0 0,1 1 1,0-1-1,0 0 4,-5 2 0,0 1 0,1 0 0,0-1 76,0 0 1,2 1 0,5 2 0,0 0-75,1 0 1,1 0 0,1 0 0,-1 0 74,-8-2 1,1-1 0,7-3-1,2 1-29,-1-3 0,1 1 0,3 2 1,0 0 69,0 3 1,-1 0 0,-3-1-1,0 1-72,-2 2 0,1-1 0,4-2 0,1-2 9,1 1 0,1-1 0,4-3 1,2 0-126,0 1 0,2-1 0,1 0 0,1-1 143,-1-1 1,0 1 0,0-1-1,1 1 57,1-1 0,1 0 1,0 1-1,3-1-140,-20 29 0,5-5-3,9 0 0,3-7-73,7-3 0,1-5 4,3-9 1,8-1-339,7-3 0,1-4 240,-2-6 0,4-4-1529,6-1 1731,0-6-23,0 4 0,6-14 0,2 0 0</inkml:trace>
  <inkml:trace contextRef="#ctx0" brushRef="#br0">14446 7791 8385,'-8'-15'0,"0"3"424,3 2-328,4 4 1,-7 8-62,3 2 0,3 9-71,-2 6 1,0 6-203,0-1 0,1 11 145,-7 7 0,5 2 83,-4 9 1,-1-6 158,-4 5 1,0 0-101,0 5 0,-1-2 426,1-2 1,0 2-14,0-3 1,-5 10-37,0 4 1,0-3-4,5-1 1,0-10-86,-1-5 0,7-11 1,4-7 0,15-9-56,8-10 0,28-8-356,19-17 1,-23-2 0,1-7 80,12-11 0,2-6 0,-10 10 0,2-2 0,2-2-1942,8-6 0,2-3 0,1 1 1934,3-2 0,1 1 0,1-1 0,-14 9 0,1 1 0,0-1 0</inkml:trace>
  <inkml:trace contextRef="#ctx0" brushRef="#br0">10806 1493 9360,'0'14'761,"0"0"1,0 7-488,0 2 1,0 0-43,0 0 1,0 1-52,0 4 1,2 2 79,2 4 1,-2 2-74,3 6 0,1 7 44,-1 4 1,-1 8-292,-4 6 1,0 2 262,0 2 0,0 5-357,0 0 1,0 1 361,0-1 0,0-2-19,0 7 1,0-7 5,0 2 1,0-10-58,0-4 0,2-9-176,3 0 1,-4-12 130,4 1 1,-3-8-84,-2-1 1,0-5-177,0-4 1,4-4-136,1-5 1,0-6-547,-5 1 390,0-7 0,0 1-852,0-8 1,0-4 670,0-6 0,0-7 637,0-3 0,0-15 0,0-5 0</inkml:trace>
  <inkml:trace contextRef="#ctx0" brushRef="#br0">11005 1422 8020,'8'0'237,"6"0"0,0 0 1,2 0 0,9 1 242,5 4 1,7-2-194,10 7 0,-1-7-247,6 1 1,-5-2-12,6-2 1,-1 0 141,5 0 0,12-6-163,7-4 0,0-2 231,0-3 1,-5 6-155,-5-1 1,-9 7 99,-10-1 0,-9 2-40,-5 2 0,-3 6 44,-1 4 0,-7 7-249,-3 2 1,-3 6-134,-2-1 1,-1 5 113,-4 4 1,-1-3 39,-3 3 0,-2-5 309,6-4 0,-4 8-188,5-4 0,-6 4-66,6-4 0,-6 7 212,6 3 1,-2 11-99,1 8 0,4 6-169,-4 8 1,-1 5-1,2-1 0,-8-34 1,1 1-110,1-2 1,1 0 0,0 2 0,0 0 8,1 1 1,2-1-1,6 37 2,0-3 0,-1-5-158,-4-5 160,4-9 0,-7-8-165,4-6 0,1-5-207,-6 0 0,-1-8 35,-4-2 1,0-1-227,0-8 1,-8-2 697,-6-7 0,-6 2 0,-9-4 0</inkml:trace>
  <inkml:trace contextRef="#ctx0" brushRef="#br0">10877 3426 7943,'-14'-8'1229,"6"-4"0,3 5-709,10-2 0,9-4-163,10 4 1,15 1-64,9-2 1,21-4-185,-27 5 1,2-1-1,-2 0 1,1 1-275,4 2 1,1 0 0,-3-1-1,0 0 288,-1-2 0,2 1 1,1 3-1,0 1-14,6-2 1,-1 0-1,-5 2 1,1 0-1,-1 1 1,0-1-1,-6-1 1,-1 1 137,31 0 1,-6-4 26,-8 4 1,-7 0-56,-2 5 1,-7 0-646,-8 0 0,-6 2 425,-13 3 0,0-4 0,0 5 0</inkml:trace>
  <inkml:trace contextRef="#ctx0" brushRef="#br0">9199 526 8142,'8'-14'-278,"5"0"1,-7 4 277,4 1 445,2 5 0,-4-2-87,6 6 1,-4 2-307,-1 2 1,-4 6 114,5 9 1,-7-2 139,1 7 1,-2 0-108,-2 4 0,-2 5-42,-2 0 0,-4 7-131,-6-2 0,-5 3 104,0 2 0,-5-2-328,5-3 0,0-4 124,5-5 0,0-7-734,-1-3 599,8-10 0,-1-2-268,3-7 1,3-13 145,-2-6 1,8-13-82,6-6 0,4-3 261,5-1 0,-2 4-69,7 0 0,1 11 325,9-1 1,-6 10-86,0 4 0,1 6 380,-5 8 1,-4 2-183,-1 2 0,-5 11 331,-4 8 1,1 7-71,-7 8 0,0 2-164,-9 12 1,-3 0-123,-6 5 1,-2-5 54,-3 0 1,3-6-542,-3 1 0,-1-4 215,1-5 1,0-5-697,5-9 0,-1-4 388,1-5 0,0-8-1051,0-2 1436,0-10 0,-7-15 0,-1-10 0</inkml:trace>
  <inkml:trace contextRef="#ctx0" brushRef="#br0">9185 853 8142,'14'6'231,"-6"7"65,-3 6 1,1 0-209,-1-5 1,0 0 131,-5 0 0,4 1-669,1-1 1,0-5 119,-5 1-964,0-7 1167,0 3 1,-6-18 0,-2-4-1</inkml:trace>
  <inkml:trace contextRef="#ctx0" brushRef="#br0">9214 938 8142,'6'-12'0,"3"2"0,6-1 0,4 6 0,7-6 0,8 2 0,3 1 102,-3-2 1,4 6 78,-5-6 1,0 7-108,-5-2 1,-6 2 118,-3-2 1,-3 4 191,-2-4-479,-6 4 0,-1 7 118,-7 3 0,-11 9-396,-4 1 0,-8 6 193,-1-1 1,-8 3-229,-1 1 1,0-1 170,5-4 1,-1-2-47,1-7 0,6-4 5,3-1 1,8-6 276,1 2-53,7-3 0,3-4-18,9-3 1,10 2 283,5-6 0,3 1-120,1-2 1,1 2 135,-1 4 0,1 2-40,-1-3 1,-6 4 272,-3 1-90,3 6 0,-6 4-105,3 9 1,-9-2 13,-6 7 0,-2-1-104,-2 6 0,0 1 78,0 3 0,-5-3-55,0 3 1,-4 2-204,4-2 0,-6 5 105,2-5 0,-2-1-203,1-9 0,2-4-1219,3-9 1021,-2 2 1,-8-12-392,1 0 0,1-7 246,4-12 0,-4-3 444,4-7 0,-4-6 0,-1-1 0</inkml:trace>
  <inkml:trace contextRef="#ctx0" brushRef="#br0">9398 1194 8082,'0'-8'-168,"7"2"1,-4 6 460,6 0 0,-6 2-80,2 2 1,-3 4-247,-2 6 1,0 1 116,0-1 1,-2 5-226,-3 0 0,-2 4-33,-8-4 1,1 5 116,0-5 0,-2 0-213,-3-5 228,3 0 1,-4-6-529,6-3 359,6-3 1,1-10 22,7-6 0,7-1 18,2-4 0,9-1 49,1 1 0,6 1 171,-1 9 1,1-4-131,-2 4 0,3 3 519,-7 1-348,0 3 1,-5 2 860,0 0-315,-6 0 107,-2 0-409,-6 7 0,-6 0 45,-3 8 1,1 0-477,-2 4 0,-4-1 113,-5 6 1,0-7-625,5 2 0,1-3 340,4-2 1,1-2 266,3-2 0,3-4 0,-4-6 0</inkml:trace>
  <inkml:trace contextRef="#ctx0" brushRef="#br0">9754 938 7374,'-7'14'75,"-2"1"1,-5 4 148,-5 0 0,3 6-152,-3-1 1,3-2 38,2 1 1,0 0 51,0 0 0,4-2-78,1-7 0,6 0-112,-2 0 0,3-4-42,2-1 0,7-5 93,2 0 1,5-2-143,5-2 1,-3-2 42,3-2 1,1 2-109,-1-3 1,5-3 29,-5-1 0,0 1 153,-5-2 0,0 1 0,1-5 0</inkml:trace>
  <inkml:trace contextRef="#ctx0" brushRef="#br0">9882 782 8082,'22'-14'-902,"0"-1"502,-3 1 1,-2-2 809,7-2 1,-7 2-183,2-3 0,-3 1-328,-2-1 1,1 4 90,-1-4 1,-6 8-858,-4 1 286,-2 7 580,-2-10 0,0 12 0,0-6 0</inkml:trace>
  <inkml:trace contextRef="#ctx0" brushRef="#br0">9967 554 8082,'2'-7'-273,"2"2"0,0 3 457,5 2 1,-4 5 49,4 0 1,-4 10 15,4 0 1,-4 8-2,5 1 1,-7 5 72,2 4 0,1 5-103,-1 9 1,-1 8-1,-4 7 0,0 1-421,0-1 1,2-7 270,3 7 1,-4-9-52,4 4 1,-3-8 37,-2-11 0,1-5-289,4-9 1,-4-4 40,4-5-306,-3-7 306,-2-2 1,-2-17-482,-3-3 0,2-10 58,-6 0 615,-1-9 0,-4-3 0,0-7 0</inkml:trace>
  <inkml:trace contextRef="#ctx0" brushRef="#br0">9996 952 8055,'0'10'104,"0"-1"1,-7 1 127,-2 4 1,-9 2 56,-1 3 0,-6-2-43,1 7 1,2-2-280,-1 2 0,0 1-118,0-6 0,4 0-615,9-5 320,-2-6-104,10-2 550,-4-6 0,-1-12 0,0-4 0</inkml:trace>
  <inkml:trace contextRef="#ctx0" brushRef="#br0">9981 967 8055,'15'-8'0,"3"1"455,1 7-258,0 0 1,-4 0 16,-1 0 1,-5 5-4,1 0 1,-5 0-1878,4-5 934,-6 0 732,3 0 0,1-7 0,1-1 0</inkml:trace>
  <inkml:trace contextRef="#ctx0" brushRef="#br0">10152 711 8055,'14'-6'0,"0"-2"-220,1-7 0,-1-4 88,0 0 0,0-4 560,0 4 0,1-2-103,-1 2 1,-5 4-929,1-4 1,-7 8-65,2 1 13,-4 7 654,-1-3 0,-6-1 0,-2-1 0</inkml:trace>
  <inkml:trace contextRef="#ctx0" brushRef="#br0">10223 455 7343,'8'6'-238,"-2"2"767,-6 6 0,0 2-94,0 3 0,0 3-140,0 7 1,0 1-64,0 3 1,0-2-146,0 7 0,-1-4 30,-4 3 1,3-3-114,-2 4 1,2-2-421,2 2 1,0-3 239,0-7 1,0-6-450,0-3 1,0-8-33,0-1-311,0-7 698,0-10 0,0-8 270,0-14 0,6-6 0,2-1 0</inkml:trace>
  <inkml:trace contextRef="#ctx0" brushRef="#br0">10294 498 8055,'6'-8'-603,"-4"1"1,4 9 863,-6 3 1,0 3-69,0 6 0,0 5-174,0 0 1,0 8 86,0 1 1,2 0-54,3 6 0,-4 0 42,4 0 0,1-1-110,-1-5 0,1 4-78,-1-4 1,-2 2-633,7-11-348,-7 6 1073,3-9 0,-6 5 0,0-7 0</inkml:trace>
  <inkml:trace contextRef="#ctx0" brushRef="#br0">10223 768 8489,'6'8'265,"4"-4"0,2-2-188,3-2 1,-1 0-96,0 0 0,0-5-455,1 0 167,-1-6 1,0 10 11,0-4-144,-6 3 250,-2 2 1,-12 7 71,-3 2 0,-4 9 33,-1 1 0,-2 6 64,-3-1 0,3 1 22,-3-1 0,0 1 137,5-6 1,-3 0 53,7-5 0,2-1-126,-1-4 0,6-1 59,-2-3-84,3-4 1,9-1-20,2-9 0,5 1 28,5-2 0,-3 1-103,3-5 0,-3 4 40,-2 1 1,0 1-44,1-2 174,-1 4 0,0 6 102,-6 0 0,-3 6-56,-10 4 1,-3 4-77,-6 5 0,-2-2-9,-3 7 1,3 0-24,-3 4 1,2-1 43,-2-3 0,3 1-36,-3-6 0,8 0-118,2-5 1,5-4 80,0-1-339,2-6 271,2 4 0,6-14-25,4-2 0,4-4 57,5-1 0,-3 0-60,3 0 1,-2-1 29,2 1 1,-3 0 68,3 0 0,-3 4 306,-2 1-109,0 6-48,-6-4 0,-2 9-73,-6 3 1,0 4 185,0 10 0,-6-2-39,-3 7 0,-9-2-236,-1 2 0,0 3-285,5-4 0,0 3 164,0-3 0,-1 3-614,1-7 1,0 1 355,0-1 1,0-5-560,-1 1 919,1-1 0,0-6 0,0 6 0</inkml:trace>
  <inkml:trace contextRef="#ctx0" brushRef="#br0">10365 1237 8048,'10'0'0,"-1"0"943,1 0 1,4 0-367,0 0 1,-4 0 195,-1 0 0,-1 6-1269,1 4 1,4 7 142,-4 2 353,4 0 0,8 1 0,1 3 0</inkml:trace>
  <inkml:trace contextRef="#ctx0" brushRef="#br0">12114 2417 8359,'-8'-7'0,"0"0"265,3-8 0,4 6-50,-4-1 0,4 6 271,1-6 0,0 5 138,0-4-423,0 6 0,0-5 79,0 3 1,1 2 13,4-6 1,4 2 88,10-7 1,5 1-122,9-10 1,5-1-163,9-4 0,12-9-7,-24 16 0,1 0 0,-1-3 0,1 0-357,2-1 0,0-2 0,-4 0 1,0-1 257,-1 1 1,0 2 0,1-1 0,2 1-153,4-1 1,0 0 0,-3 1-1,1-1 55,2 0 0,0 0 1,-5 2-1,-2 1-153,29-15 0,-12 5-258,-7 9 0,-13 4 182,-11 5 1,0 1-383,-5 0 1,-3 4 240,-11 1 0,0 4-242,0-4 0,0 4-181,0-4 1076,0 5 1,-6-15 0,-2 4 0</inkml:trace>
  <inkml:trace contextRef="#ctx0" brushRef="#br0">13251 1365 8359,'10'-2'-101,"-1"-3"0,1 2 237,4-6 1,2 4 337,3-4 0,-2 4-221,7-5 1,0 6-1,4-6 1,2 2-103,3-1 1,-3-2 111,3 6 1,-3-4-222,-1 4 0,-7-2 325,-3 3-559,-3 2 115,-2-4 1,-6 12 13,-3 4 0,-17 4 43,-6 5 0,-9 4-170,-7 11 1,-2 7-315,-6 6 1,5 1 217,4-6 1,9-6-914,5-2 1199,10-4 0,3-2 0,6 1 0</inkml:trace>
  <inkml:trace contextRef="#ctx0" brushRef="#br0">14147 512 8563,'0'-14'-244,"6"6"883,-4 1-440,4 7 0,-6 2-1,0 3 1,0 9-73,0 10 0,5 4 65,0 5 1,0 4 194,-5 5 1,0 9-60,0 6 1,1 11-294,4 7 0,-4-34 0,-1 0 77,3 0 1,-1-1 0,-1 1-1,0 0 115,-1 40 0,0-39 0,0-1-24,0 40 1,4-4-142,1-1 0,2-9-125,-3-6 0,-1-7 109,7-2 1,-5-13-144,4-1 0,-6-6 78,2-4 0,-3-5-598,-2-4 294,0-10 687,0 4-641,0-18-104,0 3 1,-2-13-597,-3-4 0,4-8-1310,-4-6 2288,3-7 0,2-9 0,0-9 0</inkml:trace>
  <inkml:trace contextRef="#ctx0" brushRef="#br0">14446 483 8307,'0'-14'-436,"6"6"0,2-3 811,6 6 0,0-4-75,1 4 0,5-4-245,4 4 1,-1-4 147,6 4 1,-4-2-156,8 3 0,4 2-8,1-3 1,1 4 40,-1 1 1,1 1-136,-5 4 1,0-2 102,0 7 1,-9-5-88,3 4 0,-7-1 71,3 1 0,-7 4-54,2-3 0,-3 1 66,-2-2 1,-5 4-19,1-4 1,-5 4 62,4 1 1,-4 0 117,4 0 1,-4 1 3,5-1 1,-7 2-81,1 3 1,3 3-26,-3 6 1,1 1 23,-5-1 0,0 12-20,0 2 1,0 12 25,0 3 0,0 0-205,0 4 1,0 4-273,0 1 0,2-1 78,3 1 1,-4-4-178,4 4 1,-2-6 180,2 2 1,-4-15-45,4-4 0,-3-10 38,-2 0 0,0-3-264,0-1 1,-2-7 527,-3-3 0,-9 3 0,-8 0 0</inkml:trace>
  <inkml:trace contextRef="#ctx0" brushRef="#br0">14488 2033 8197,'15'0'617,"-1"0"-371,0 0 1,7 0 244,2 0 0,7-5-67,8 0 0,8-7-123,16-2 1,-4-2-187,4-8 0,-9 5-166,-1-5 0,-10 7-1166,0-2 1,-15 8 361,-3 2 855,-7 5 0,-9-8 0,-2 4 0</inkml:trace>
  <inkml:trace contextRef="#ctx0" brushRef="#br0">12441 1137 8346,'9'7'-292,"1"2"402,-1-3-80,6 7 0,-1-5 148,0 6-60,0 0-667,0-6 291,1 5 140,5-11 0,-4 4-601,3-6 719,-10 0 0,4-6 0,-5-2 0</inkml:trace>
  <inkml:trace contextRef="#ctx0" brushRef="#br0">12540 924 7698,'8'14'-647,"3"2"1316,-6 3 1,6 3-172,-1 7 0,-4 1-313,-1 3 1,-4 3 58,-1 7 0,0 4-161,0 1-122,0-1 153,0 2 0,0-11-121,0 0 1,-1-8-43,-4-7 1,3-2-664,-2-7-25,2-6 1,2-5 67,0-12 669,0-7 0,6-19 0,2-1 0</inkml:trace>
  <inkml:trace contextRef="#ctx0" brushRef="#br0">12683 1066 8346,'8'7'-1039,"-2"0"519,-6 8 663,0-1 0,0 5-8,0 0 1,-5 1 138,0-1-268,-6-3 0,3 5-239,-6-7 314,6-6-261,-4 4 250,10-10-276,-4 11 241,6-12-36,6 12 1,2-5 25,6 6 0,0-5 33,1 1 0,-1-1-159,0 6 1,0-3 106,1-2 1,-1-4-557,0-6 550,0 0 0,0 0 0,1 0 0</inkml:trace>
  <inkml:trace contextRef="#ctx0" brushRef="#br0">12740 768 8055,'7'1'-470,"-2"4"1,-3-2 458,-2 7 1,0-1 157,0 5 0,0 7-111,0 3 0,0-2 71,0 1 0,-5-5-64,0 1 1,1-4 53,4 0 0,-2-6 16,-3 1-186,4-7 1,-4 2 54,10-10 1,3-8-148,6-6 0,2-4 0,3 4 1,-4-5 91,4 5 0,2 0 41,-2 5 0,4 1-28,-4 4 0,5 2 232,-5 7 1,0 0 59,-5 0 1,-4 2 100,-1 3 1,-6 7-179,2 7 1,-3 5-22,-2-5 1,-2 6-157,-3-1 0,-1 1 114,-3-1 0,-3 1-645,8-6 0,-7 0 553,1-5 0,-2 0 0,-3 1 0</inkml:trace>
  <inkml:trace contextRef="#ctx0" brushRef="#br0">12796 1080 8346,'13'-6'-467,"-3"-3"0,2 1 867,-2-2 0,2 2-448,2-1 0,1-4 76,-1 4-45,0 2 1,0-4 92,1 7 0,-8 1-176,-2 7 1,-3 1 92,-2 9 0,0 2-63,0 8 1,-7 3 70,-2-4 0,-4 4-23,-1 2 1,5-7 27,-1-3-2,7-4-4,-3-7 5,6-1 0,6-15-158,4-7 0,1 1 149,-2-5 0,-1-1-353,-3 1 0,-4 0 33,4 5 1,-3-1 323,-2 1 0,-5 5-204,0-1 0,-6 7 204,2-2 0,1 4 8,-2 1 1,2 6-9,-1 4 0,-4 1 255,4-2 1,1 5-46,-2 1 0,7-1 221,-2 5 0,-1-3-16,1-2 0,1 0-44,4 0 1,0 0 245,0 1-409,0-1-53,6 0 1,2 0-36,6 0 1,0 1 117,0-1 1,7-1-230,3-4 1,-2 2 110,2-6 1,-2 0-127,1-5 0,4-4 6,-3-5 1,3-2-123,1-13 1,-1-4-68,-3-5 1,1-5 55,-6 4 1,-2-3-590,-7 3 0,1 0 722,-6 0 0,6-2 0,-3-7 0</inkml:trace>
  <inkml:trace contextRef="#ctx0" brushRef="#br0">12341 2957 8245,'-19'-9'-17,"1"-1"67,-8 7 0,10-8 409,-3 6 1,10-1 189,4 1-99,4 3-47,1-4-358,0 6 0,6 5 188,3 0 0,10 6-82,5-2 0,8 9-78,1 0 1,8 8 104,2-3 0,-1 4-171,6 2 1,-4 1 71,-1 3 0,-1-3-241,1 3 0,1 2 62,4-2 1,4-1-250,9-9 1,-4 3 171,0-7 0,-6 0-32,-9-5 1,-1 0-186,-3 0 0,-5-4-82,-9-1-384,3 1 472,-11 4 0,-2 0-788,-9 0 0,-5-4 1076,-5-1 0,-3-6 0,-6 4 0</inkml:trace>
  <inkml:trace contextRef="#ctx0" brushRef="#br0">13109 3327 8245,'10'8'-65,"-1"-4"1,1-2-121,4-2 0,0 0 457,0 0 1,5 5 363,0-1 1,6 7-373,-1-1 0,1-2-25,-1 1 0,3 1-68,-3 4 1,3 2 39,1 3 1,-4-4 91,-1 4 1,-2-3-74,-2-2 1,-2 2-229,-12 3 1,-2-3-359,-8 3 0,-9 3 248,-10 2 1,-9-2-151,-5 2 1,-7 1 98,-3 8 1,-6-3-511,2 3 0,-1-3-916,1-1 1585,3-7 0,6 5 0,0-5 0</inkml:trace>
  <inkml:trace contextRef="#ctx0" brushRef="#br0">13962 3057 7946,'0'-7'-10,"0"7"1,5 3 131,0 12 1,1-3 30,-1 12 1,-4 6 147,4 8 0,1 4-118,-1 6 0,6-2 409,-1 6 1,1 0-122,-2 5 1,4 0 2,-4 0 0,4 1-347,1 4 0,-4-2-12,-1 6 1,-1-6 27,2 2 0,1-4-117,-7-1 1,3-7-177,-3-2 1,-2-10 112,3-5 0,-4-5-308,-1-4 0,0-3 1,0-7-287,0-6 0,-4-5 258,-1-13 1,0-7-576,5-16 1,0-5 947,0-9 0,0-10 0,0-8 0</inkml:trace>
  <inkml:trace contextRef="#ctx0" brushRef="#br0">14446 3014 8455,'19'-14'0,"0"-1"0,6 1 399,-1 0 0,2 0-79,3 0 0,7 4-415,7 1 1,-1 5 152,6 0 1,-4 2-27,-1 2 0,-2 0 116,-3 0 0,1 2-6,-6 2 0,-1 9-147,-8 6 0,1 2 105,-6-2 0,0 7-115,-5 8 1,-4 7 78,-1 1 0,-4 7 110,4 8 1,-6 6-252,2 4 1,2 2 277,-3 2 0,3 7-334,-5-38 1,0 0 0,-1 2 0,0 0 294,1 1 0,1-1 1,0 37-243,2-3 0,-4-5-17,4-5 0,1-4-352,-1-10 0,0-8 226,-5-6 1,0-6-416,0 1 1,-2-4 389,-3-6 1,-3 1-339,-6-10 1,-6 2 660,-4-11-75,-3-1 0,-14 3 0,-3 1 0</inkml:trace>
  <inkml:trace contextRef="#ctx0" brushRef="#br0">14488 4464 8288,'-23'8'0,"-1"-3"0,7-2 0,-2 1 0,3-2 0,8 4 0,3-6 765,10 0 1,4 0-189,10 0 0,5-1-254,9-4 0,4 2-82,5-7 1,13 1 28,7-5 0,8 0-774,5-1 1,3 3 432,-38 7 0,0 0-195,38-1 1,-13 0 0,-2-2 0</inkml:trace>
  <inkml:trace contextRef="#ctx0" brushRef="#br0">15100 924 8347,'-15'-6'0,"6"4"-369,0-3 0,4 2 151,-5-1 1116,7 2-87,-3-4-592,6 6 1,1 0 110,4 0 1,5-2 157,9-3 1,9-3-277,10-6 1,8-2 48,11-3 1,9-4-316,-24 6 1,1 1 0,1 1 0,1 0-44,-2-2 1,-1 0 0,0 0 0,-2 0-577,31-17 0,-1-3 386,-4 3 0,-4 8-300,-10 7 1,-5 3 586,-9 2 0,-3-1 0,-7 1 0</inkml:trace>
  <inkml:trace contextRef="#ctx0" brushRef="#br0">15882 441 8347,'11'0'0,"3"0"0,3 0 0,12 0 0,-1 0-15,1 0 0,1 0 156,3 0 0,-3 0-100,3 0 0,-8 0 94,-1 0 0,-7 4 16,2 1 0,-4 6-90,-6-1 0,-3 9-108,-6 4 0,-8 6-516,-6 4 0,-13 10 88,-11 9 475,-15 3 0,24-24 0,-1 1 0,-5 1 0,-1-1 0</inkml:trace>
  <inkml:trace contextRef="#ctx0" brushRef="#br0">15014 1336 8319,'-8'0'-186,"4"7"346,8 2 1,9 4-106,6 1 0,8 2 808,1 3 1,4-5-261,11 0 0,9-1-407,14-8 1,15-7-419,-39-2 0,1-2 1,1-2-1,-1-2 264,-3-2 1,0 0-1,2 1 1,0 0-309,-2-1 0,1 0 1,2 1-1,1 2 120,-1-1 0,-1 1 0,32-9-386,-17 13 0,-13 2 115,-11 8 417,-9 3 0,3 6 0,-5 0 0</inkml:trace>
  <inkml:trace contextRef="#ctx0" brushRef="#br0">15981 1223 8319,'29'0'-417,"-1"0"0,5 0 389,0 0 1,2 0 463,-2 0 1,-3 6-257,4 3 1,-4 4-3,-2 1 1,-4 5 174,-1 0 0,-5 2-107,1-2 0,-8-2-261,-2 7 1,-6 6 156,2 8 1,-11 4-1393,-8 6 1250,-7 2 0,-14 13 0,-1 2 0</inkml:trace>
  <inkml:trace contextRef="#ctx0" brushRef="#br0">15043 3184 8231,'-8'0'247,"2"0"1,7 0-603,4 0 311,3 0 1,12 0 127,4 0 1,4-1 272,6-4 0,10-4-320,13-10 1,11-5-5,-31 8 1,2-1 0,-1 1 0,-1 0-451,34-22 0,-6 7 254,-3-2 0,-12 4 163,-7 5 0,-7-2 0,-7 4 0</inkml:trace>
  <inkml:trace contextRef="#ctx0" brushRef="#br0">15796 2858 8098,'27'-10'0,"-3"1"0,3 5-65,-4 0 0,7-3 152,-1 3 1,1 0 236,-11 9 0,0 5-283,-5 9 1,-6 3-291,-3 6 1,-12 5-54,-7 0 1,-2 7 301,-7-2 0,-7 3 0,-7 2 0</inkml:trace>
  <inkml:trace contextRef="#ctx0" brushRef="#br0">15000 3782 8087,'8'-10'337,"6"1"1,7 5-161,7 0 0,7 2-258,3 2 0,14-1 128,5-4 1,14 3-618,0-3 1,3-1 447,-3 1 1,-6 1-209,-3 4 1,-4 0 101,-1 0 1,-2 0 227,-2 0 0,2 0 0,-5 0 0</inkml:trace>
  <inkml:trace contextRef="#ctx0" brushRef="#br0">15796 3639 8217,'10'0'-502,"-1"0"0,2 0 65,8 0 1,-1 0 1157,5 0 1,6 5-285,4 0 0,2 0-389,-2-5 1,-5 4-229,1 1 1,-5 6 139,-6-1 0,-6 2-156,2 2 0,-10 7 71,1 3 1,-10-2-574,-4 2 698,-10 6 0,-9 6 0,-9 7 0</inkml:trace>
  <inkml:trace contextRef="#ctx0" brushRef="#br0">15085 4208 7811,'15'5'465,"-1"0"0,0 7-79,0 2 1,8 1-236,7 4 0,7 3 12,12 1 0,4 4-68,9 2-432,4-1 0,5 1 62,-4-1 0,2 0 200,-6 1 0,1-5-632,-2-1 0,4-4 366,6 5 1,-12-5 340,-7 5 0,-13 6 0,-4 6 0</inkml:trace>
  <inkml:trace contextRef="#ctx0" brushRef="#br0">15555 5047 7367,'14'-8'-581,"5"2"979,0 6 1,11 1-183,-2 4 0,9 4 427,-4 10 1,13 3-250,1 7 0,3-1-276,7 1 1,-3-1-45,8 1 1,-4-3-173,-1-2 0,-8-3-23,-6-7 0,-4-6 160,-10-3 0,2-7-87,-7-7 0,-5-9 61,-5-15 0,-6-11 100,-8-13 0,-2-11-133,-2-8 0,0 32 0,-2 0-249,-3-1 1,-1 0 0,2-1 0,-1 0 254,-2-1 0,-2-1 0,-1 1 0,0-1-776,-2-1 0,-2-1 790,-1 3 0,-1 1 0,3-3 0,1 1 0,-3 3 0,-2 0 0,2 1 0,-1 0 0,1 0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6967 5871,'-20'-36,"4"-7,-3 1,3-1,2-4,0 2,-1 3,1 6,0-12,6 10,-5-4,18 13,16 9,25 5,15 1,2 5,-15-1,-1 7,-4-2,-1 4,1 1,12 0,-10 12,2 7,-22 0,-6 21,-24-4,1 16,-14-3,-5-6,-6 1,-4 3,1-4,-5 0,-1-2,-5-8,-4-8,-1-11,6-6,4-8,1-12,-1-7,5-19,9-10,6-7,8-6,7-3,12-2,13 9,16 10,3 4,2 5,5 10,-1 9,5 9,-5 6,-4 8,-5 6,0 9,12 8,-2 6,-9 2,-15-2,-13-2,-1 7,-9 0,-6 5,-14 1,-9 3,-15-2,1 2,-4-3,3-1,-10-5,-4 0,-5-13,0-1,10-13,0-6,3-12,7-7,4-19,14-15,10-18,9-10,10 34,3-1,2 0,3 1,5 2,4 4,3 4,2 2,27-19,-2 11,3 12,-3 16,-1 10,1 10,-3 4,-2 5,-6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8432 5715,'-24'-38,"-1"-14,23 33,-4-27,18 18,7-10,7 3,19 4,8 2,5 5,-1 15,-5 3,0 6,-6 0,9 0,-17 19,-3 4,-34 25,-15-1,-11-6,-8-8,-10-3,-9-1,-5-1,-4 1,2-3,-3-2,9-5,1-9,1-4,-1-6,0-8,9-6,-1-15,11-13,12-6,12-4,7-2,7 7,15 1,14 8,7 5,6 9,-1 9,6 5,-6 7,1-2,-1 10,1 5,2 7,4 2,-5 6,-5 4,-10 12,-9 6,-18-6,-20-8,-10 4,-14 0,-6 0,-13 1,7-13,-1 7,4-13,-4 0,1-12,2-2,10-11,5-8,10-20,4-13,9-13,5-6,12-4,7-1,13 8,11 6,1 13,-1 11,3 14,-3 4,8 12,1 3,5 8,-4 11,-7 5,-8 9,-11 5,-8 9,-6 4,-9 7,-4 4,-3-10,-6 0,1-6,4-3,-4-7,7 27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6398 1933 8102,'-22'0'0,"7"0"455,5 0 160,7 0 1,-3 2-112,6 3 0,0 9-103,0 10 0,0 9-267,0 5 1,1 9 116,4 5 1,3 4-46,6 0 0,2-5 31,3-4 0,3-9-288,6-5 1,2-6-65,3-8 1,-3-6-120,4-13 1,-3-13 384,2-6 0,-3-17-82,4-7 1,0-14 146,0 1 0,-8-9-79,-7 3 1,-4 2-21,-6 8 1,-4-2 11,-10 7 0,-4 6-115,-10 8 1,-5 9-183,-9 5 1,3 10-340,-3 4 1,-2 5-613,2 5 0,-1 4 521,6 10 1,-4 3-680,4 7 1277,-4 5 0,17-4 0,-6 5 0</inkml:trace>
  <inkml:trace contextRef="#ctx0" brushRef="#br0">6384 2545 8102,'-14'8'0,"-5"4"236,0-2 0,-1 2 398,1 3 0,1 0-149,-5 4 0,4 3-171,-5 7 1,0 10-104,-4 4 1,-1 9 40,1 0 0,1 10-486,3 4 1,-4 5 351,13-33 1,1 0-1,3 1 1,-1 0-148,-2 1 1,-1 0-1,-8 36-244,-1-10 1,3-4-348,7-10 1,2-6-1175,2-13 1333,-3 0 0,10-19-108,-6 1 1,4-14 121,-4-10 0,5-9 447,0-1 0,-11-12 0,0 1 0</inkml:trace>
  <inkml:trace contextRef="#ctx0" brushRef="#br0">5730 3497 8102,'-14'-8'0,"0"2"-189,0 6 1,-2 2 226,-3 2 1,3 6 377,-3 9 0,3-2-77,2 7 1,0 0 122,0 4 0,-1 7-90,1 3 0,2 3-11,2 1 1,4 6-202,6-1 0,1 5-115,4-4 0,9-3-19,10-7 1,9-4 88,5-11 1,5-4-425,4-9 1,-3-6 180,4-8 1,-4-12-18,-1-13 1,-7-7 56,-3-11 1,-9-4 211,-5-6 0,-3-1-69,-2-4 1,-2-1-196,-2-3 0,-4 3 87,-6 6 1,-1 6 123,-4 4 0,-3 3-540,-6 1 0,0 7 177,-1 2 1,1 6-349,0 4 0,6 2 234,3 3 1,5 8-765,5-3 1170,3 3 0,12-10 0,3-1 0</inkml:trace>
  <inkml:trace contextRef="#ctx0" brushRef="#br0">6953 2459 8176,'-19'0'626,"0"0"-382,0 7 1,6 1 370,4 6 1,3 8-122,6 6 1,1 9-114,4 10 0,3 5 133,6 10 1,7-2-359,2 6 0,4-6-63,2 2 0,-1-8 111,0-2 0,2-5-835,4 5 0,-9-6 478,3 1 1,-9-9-468,0-5 0,-5-2-168,-4-3 1,1-6-1604,-6-3 1012,-1-3 1379,-4-8 0,-12-2 0,-4-6 0</inkml:trace>
  <inkml:trace contextRef="#ctx0" brushRef="#br0">7052 3483 8098,'-14'28'0,"6"-2"519,4 2 0,2-1-78,2 11 1,2 0 6,2 4 0,6 3-131,9 2 0,-2-3-55,7 4 1,1-7-12,8-8 1,-1-3-39,6-16 1,0 2 22,4-11 1,6-7-35,-1-7 0,1-10-5,-6-5 1,-2-9-140,-7-5 1,-6-3-306,-13-2 0,-8 1 179,-6-1 0,-9 7-580,-15 2 1,-8 4 350,-15 2 1,-3 6-316,-7 3 0,1 5-956,4 4 1568,-3 4 0,0 4 0,-4 4 0,9 4 0,7 2 0</inkml:trace>
  <inkml:trace contextRef="#ctx0" brushRef="#br0">5474 4407 8214,'-14'-22'567,"6"1"0,0 9-192,4 2 0,-4 10-8,-7 10 0,0 10-150,-4 9 0,-10 17-356,-9 10 1,15-20 0,-1 0 81,-1-1 1,-2 1 0,-4 2-1,-1 1-160,-4 1 0,0 1 0,1 2 0,-1 2 185,-2 7 0,1 0 0,3-4 1,1 1 45,2 1 0,1-1 0,-2-4 0,0-1-147,2-1 1,-1-1 0,0-2 0,0-1-1,3-3 1,-1-1 0,-21 23-511,2-5 1,17-20 286,7-10 0,11-15 87,4-12 0,7-17-503,2-17 772,13-16 0,3 2 0,4-11 0</inkml:trace>
  <inkml:trace contextRef="#ctx0" brushRef="#br0">4550 5203 8191,'0'-14'-132,"0"6"1,-1 8 216,-4 10 1,-5 15 207,-9 8 1,2 8 10,-7 6 0,2 4 30,-2 6 1,4 1-355,6 4 1,6 1 264,3 3 0,4-4 232,1-10 0,12-9-101,7-10 1,8-9-341,6-5 0,8-10 114,7-4 0,5-11-18,-1-9 1,-1-12-368,1-10 0,7-12 194,-27 21 0,2-1 1,1-2-1,-1-1-91,3-4 1,-2 0 0,-6 4 0,0 0 43,-2 1 1,-2 0-1,15-26-636,-7 5 1,-10 3 358,-4 7 0,-9 4-586,-5 0 0,-10 6 339,-5-1 612,-2 3 0,-9 1 0,-2 1 0,-4 0 0</inkml:trace>
  <inkml:trace contextRef="#ctx0" brushRef="#br0">5815 4265 8177,'-7'27'0,"2"6"0,3 8 704,2 6 1,0 6-195,0 8 1,0 5-887,0 10 1,0 3 404,0-36 1,0 0-1,3-1 1,2 1-148,2 0 1,0-1 0,12 34-266,5-10 1,3-4 320,-3-15 0,1-7-701,-1-12 0,-4-1 26,-6-8 737,-6-6 0,5-1 0,-5-4 0</inkml:trace>
  <inkml:trace contextRef="#ctx0" brushRef="#br0">5673 5473 8099,'-12'29'710,"2"-1"1,4 5-201,6 1 1,6 5-222,4-1 1,9 3-95,4 2 0,4-2-114,2-3 0,5 0-195,4-10 0,3-3 144,2-11 1,-5-6-77,0-3 1,0-5 78,4-5 1,-1-7 175,-3-7 1,-4-7-227,-11 3 0,-2-9-18,-7-1 0,-6-6-75,-3 1 0,-5-7 90,-5 3 0,-5-9-535,-9 9 0,-3 0 258,-6 5 1,1 5-644,3-1 1,-1 4-2,6 6 941,7 2 0,-1 1 0,5-2 0</inkml:trace>
  <inkml:trace contextRef="#ctx0" brushRef="#br0">7408 4336 8061,'-6'14'0,"-4"0"0,-1 9 226,2 5 0,-6 8 383,1 12 1,-2 9-143,-7 9 1,4 5-552,-5 5 0,0 0 95,10-34 1,0 1 0,0-3 0,-1 0 41,1 3 1,0 0 0,0-4-1,0-1 25,-15 29 0,7-11-119,3-8 1,5-6-436,4-4 0,2-9-81,4-10 1,2-3-1172,-3-2 1728,4-6 0,7-2 0,2-6 0</inkml:trace>
  <inkml:trace contextRef="#ctx0" brushRef="#br0">7024 5402 8061,'-14'21'77,"0"2"0,-1 4-158,1 2 1,1 7 676,4 7 0,3 4-74,6 5 0,0 2 63,0-7 1,1-1-501,4-8 1,8-5 21,6-9 1,6-5-167,-1-10 0,2-4 87,3-10 0,-2-10 0,-4-14 0,3-6 73,-7-7 0,0-10-311,-5-1 1,-5-10-103,1 6 0,-7-1-127,2 6 0,-4-2-281,-1 7 0,0-5 338,0 4 1,0 6-217,0 4 1,0 1 268,0-1 1,0 4 328,0 5 0,0-4 0,0 0 0,0-7 0,0 4 0</inkml:trace>
  <inkml:trace contextRef="#ctx0" brushRef="#br0">7593 4236 8061,'8'-9'0,"-4"0"375,4 5 263,-6-2 25,10 6 0,-4 11-254,7 3 1,0 10-163,4 0 0,-1 10 89,5 9 1,0 6-90,0 8 0,4 5-317,-3-1 1,3 6 198,1-6 0,7 1-141,3-5 1,8-2-7,1-3 0,11-5-278,-1-9 1,3-3-64,-3-7 1,-8-1 187,-6-3 1,-2-2-727,-8-3 0,-6-3 351,-8 3 0,-10-3 546,-4-2 0,-3 6 0,-2 3 0</inkml:trace>
  <inkml:trace contextRef="#ctx0" brushRef="#br0">8147 5488 8016,'14'14'0,"1"0"0,-1 0 0,6 5 221,4 0 0,3 6-26,1-1 1,1 3 270,-1 1 0,-4 1-70,0-1 1,-1 1-91,6-1 0,-6-6-117,1-3 0,-2-5-45,2-4 0,-2-5 46,-3-10 1,-8-6-1,3-13 1,-9-7-255,0-17 0,-10-1 57,-4-3 0,-10-2-706,-5 7 1,-3 0 373,-1 4 1,-13 7-1472,-7 2 1532,-6 11 1,-21-4-1,34 16 1,1 0-1</inkml:trace>
  <inkml:trace contextRef="#ctx0" brushRef="#br0">4152 6341 8095,'-6'-13'132,"-4"3"1,2 4 352,-1 6 0,3 0-195,-9 0 0,7 8 108,-11 6 1,5 13-143,-9 11-158,-1 3 1,-6 13-327,-3 3 1,-4 14 167,16-36 0,0 1 1,-2 4-1,0 0 43,2 1 0,-1-1 0,-3 1 0,1 0 91,5-1 0,0 1 1,-2-2-1,0-1 55,-13 33 0,6-6-22,4-4 0,2-7-166,-1-2 0,4-7-151,9-3 1,-1-7-291,6-11 0,-1-4-723,1-6 1223,4-6 0,1-1 0,8-7 0</inkml:trace>
  <inkml:trace contextRef="#ctx0" brushRef="#br0">3441 7194 8095,'-14'0'797,"-7"6"-428,-2 3 0,1 4-43,-2 1 0,6 8-75,0 7 0,-3 12-135,2 11 0,0 10 21,5 4 0,1 2-395,4-2 1,-2 2 183,6-6 1,2-2 153,8-8 1,2-8-209,8-6 0,0-13 11,4-1 0,-3-13 0,3-6 0,3-5 118,2-5 1,-2-11 122,2-12 1,-7-7-157,2-8 0,-3-1 0,-2-3 0,0 1-20,1-6 0,-6 1-157,1-1 1,-7-3-132,1 3 1,-2 7 96,-2 3 0,-5 10 173,1 4 1,-6 1-181,5 8 1,1 5-741,4 4 990,0 1 0,6-12 0,2-1 0</inkml:trace>
  <inkml:trace contextRef="#ctx0" brushRef="#br0">4635 6141 8125,'0'-7'650,"0"2"-373,0 10 1,0 4-197,0 10 0,0 5 144,0 9 1,0 10 22,0 9 0,5 5 266,0 4 1,8 4-347,1 6 0,2 3-67,-5-34 1,1 1 0,0-2 0,0 1 52,2 3 1,0-1 0,10 34-559,0-15 0,-1 0 206,6-14 1,-1-4-1037,1-6 0,-2-10 214,-4 2 1020,-2-4 0,-1-3 0,3-1 0</inkml:trace>
  <inkml:trace contextRef="#ctx0" brushRef="#br0">4721 7563 8083,'0'29'-11,"0"-1"1,6 0 229,4 1 0,2 6-110,2 3 1,5 3 457,0 1 0,7 1-174,-3 0 1,4 2-403,2-2 1,4-5 107,0-14 0,5-5 268,-5-10 1,5-4-140,-5-10 1,-1-9 86,-9-10 1,-2-3-21,-7-1 1,-6-7-46,-3-3 1,-5-3-600,-5-2 1,-8 1 258,-6-1 1,-7 1-753,-3-1 0,-1 0 125,-8 1 0,7-1-192,-3 0 0,11 7 230,4 3 0,5 3 679,4 1 0,4 1 0,6-1 0</inkml:trace>
  <inkml:trace contextRef="#ctx0" brushRef="#br0">6043 6383 8064,'-14'-8'-16,"0"-4"1,-1 10 39,1-3 0,5 4 266,-1 1 0,1 12 163,-6 7 1,1 15-63,0 8 1,-7 15-95,-2 14 1,11-29 0,0 1-392,-2 7 0,0 0 0,3 0 1,1-1 245,-4 4 0,0-1 0,1-3 0,0 0-58,-1 1 0,0-1-7,-1-4 0,2 0 1,1 6-1,3-1-387,2-6 1,0-2 0,-6 33 72,8-13 0,-4-10-767,4-4 0,0-17 484,5-7 0,-1-8-1331,-4-7 1841,4-3 0,-6-12 0,7-2 0</inkml:trace>
  <inkml:trace contextRef="#ctx0" brushRef="#br0">5517 7648 8064,'0'15'0,"5"4"-129,-1 0 1,1 1 363,-5-1 1,2 2 492,2 2 1,-2 6-298,3-1 0,3 1-198,1 4 0,4-3-96,1-2 0,2 1 125,3-1 0,3-6-265,6-3 0,-4-5 81,0-4 1,-1-7-54,6-12 0,-5-9-83,-1-15 1,-5-8-182,1-6 1,-5-6-248,-5 6 1,2-7 238,-6 2 1,0 0-490,-5-5 1,0 2 355,0-11 1,0 10-432,0-1 1,0 5 810,0 0 0,-5 2 0,0 2 0,2-4 0,2-3 0</inkml:trace>
  <inkml:trace contextRef="#ctx0" brushRef="#br0">6100 6198 7573,'0'21'-321,"0"-4"694,0 7 1,1 6 104,4 8 0,-2 5 102,7 4 0,-1 10-228,6 9 1,0 4-392,4 1 0,-9-31 0,1 0 86,0 1 0,1-1 0,2 1 0,-1 0 137,11 35 1,3-10-689,1 0 0,1-12 357,-1-6 1,-1-6-471,-3-4 1,1-5 152,-6-9 464,0-3 0,-11-7 0,-2 0 0</inkml:trace>
  <inkml:trace contextRef="#ctx0" brushRef="#br0">6214 7577 8003,'0'29'320,"0"4"180,0 0 0,6 5-117,3-5 0,6 11-156,4-1 0,1 8-75,4-4 1,3 4 88,-4-9 1,4-2-224,2-12 0,-1-7 29,1-7 1,-1-6-18,0-8 0,1-14 74,-1-10 0,-6-9-190,-3-10 1,-4-1-68,-6-4 0,2-2-44,-6-7 0,0 5-57,-5 0 0,-7 1 96,-2-1 1,-5-2-469,-5 7 1,1 0 235,-5 4 0,0 11-390,0 4 1,-3 9 779,7 0 0,1 3 0,3 2 0</inkml:trace>
  <inkml:trace contextRef="#ctx0" brushRef="#br0">7095 6326 8012,'0'-14'-205,"0"0"1,5 4 1000,0 1-105,-1 6-292,-4-4 0,0 9-75,0 3 1,-4 9-110,-1 10 1,-6 9 12,1 5 0,-2 14 216,-3 5 1,6 9-490,-1 0 0,6-26 1,-1 1 96,-2 2 1,0-1 0,2 0 0,2-2 203,-2 36 0,4-5-973,1-4 0,0-1 270,0-9 1,1-3-164,4-12 1,1-5-1592,4-4 2201,2-10 0,-4 4 0,6-5 0</inkml:trace>
  <inkml:trace contextRef="#ctx0" brushRef="#br0">6868 7478 7990,'0'16'0,"0"3"0,0 3 426,0 6 1,-5 1-19,0-1 1,0 7-294,5 3 0,2-2 90,3 2 1,-2-2 27,6 2 1,2-3-108,8-7 0,-3-1 100,3-3 0,2-5-276,-2-10 0,6-2 81,-1-7 1,-2-7-228,1-2 0,0-16 135,0-9 1,2-2-85,-6-7 1,0 4-44,-4-8 1,-3 2-71,-2 3 1,1 1-70,-6 3 1,-1-2 92,-4 7 1,-6 5 4,-4 4 0,-2 5 53,-2-5 0,-7 7-71,-3-2 0,-2-2 45,-3 2 1,2-4 112,4 4 1,-3 0-123,7 5 0,2-5 8,7 0 1,4-2 202,6 2 0,0-3 0,0-6 0</inkml:trace>
  <inkml:trace contextRef="#ctx0" brushRef="#br0">7323 6156 8017,'-8'6'0,"1"2"79,7 6 0,0 4 301,0 5 0,7 4 500,2 16 1,5-4-298,5 9 0,3 7-170,7 2 0,-1 4-616,1 1 1,4 7 297,-17-31 0,1 0 0,2 3 1,0-1-83,-2-2 1,-1 0 0,1-1-1,-1 0-224,13 29 0,-2 4-550,-4-4 1,-1-4 346,-3-5 1,-8-4-503,4-10 0,-11 0-2,1-15 0,-3 2 97,-2-11 821,0-6 0,0-1 0,0-4 0</inkml:trace>
  <inkml:trace contextRef="#ctx0" brushRef="#br0">7635 7449 7922,'7'35'357,"-4"1"-138,6 7 0,1-2 37,4-3 0,2 5-37,3-1 0,-3-1 78,3 2 0,-4-2 2,0-8 1,-1 1 78,0-6 0,2-6-340,3-3 1,-3-5 147,2-4 0,0-4-121,1-6 1,-3-6 101,3-4 0,-4-9-299,0-4 0,-3-4 73,-2-2 0,1-5-230,-6-4 1,-1 3 57,-4 2 0,-8-2-127,-6 2 0,-2 0-193,-7 4 1,-1 6 205,-4-1 1,-7 6-267,-3-1 0,-2 10 611,2 4 0,-3 10 0,5 3 0</inkml:trace>
  <inkml:trace contextRef="#ctx0" brushRef="#br0">8673 6156 7900,'-9'9'194,"-1"1"0,6 1 38,-6 8 1,1 11 26,-6 12 1,6 9 246,-1 10-398,1 4 1,2-24-1,0 2-244,-1 1 0,2 2 1,-1 7-1,1 1 329,1 3 0,0 0 0,-1 5 0,0 1-326,1-4 1,0 0-1,1 3 1,0 0 247,-1-5 0,1-1 0,2-3 0,1-1-243,-2-2 1,1-1 0,0 30-218,2-22 0,0-10-325,0-13 1,5-8-40,0-11 206,0-8 1,-5-7-180,0-9 682,0-10 0,-7 3 0,-1-4 0</inkml:trace>
  <inkml:trace contextRef="#ctx0" brushRef="#br0">8389 7648 7900,'0'15'-226,"0"5"226,0 4 0,0 0 518,0 4 0,5 2-124,-1 8 0,7 5-30,-1-1 1,3-1-199,1 2 0,6-2-14,4-8 0,-2-6-243,2-8 1,4-5 97,5-4 0,5-12-56,-4-12 0,-3-13 71,-7-11 1,1-3-104,-6-2 0,-6-4-63,-9 0 1,-2-1 89,-2 6 0,-8-1-70,-6 0 0,-7 5-194,-7 0 0,-2 5-312,-3-5 1,4 2 255,1-2 0,1 2-121,8 3 1,2 3 494,7-4 0,4 4 0,0-4 0,-2-3 0</inkml:trace>
  <inkml:trace contextRef="#ctx0" brushRef="#br0">8929 6099 7900,'0'-8'847,"-6"2"-447,4 6 0,-4 8 0,6 6 1,2 11-74,2 8 0,6 13-84,9 1 1,-2 7 17,7 3 1,-5 1-152,4 4 0,1 1-70,5 4 1,-12-29 0,2 1 12,2 1 1,1 0-1,-1 2 1,2 0-433,3 3 0,0 0 0,-3-2 1,0-2 314,0-3 1,1 0 0,-2-3 0,0-1-383,21 23 1,-7-8-95,-2-6 0,-11-2-288,-4-8 0,-3-5-217,-2-4 553,-6-6 0,-3 2 933,-10-6-441,-3-6 0,-6-2 0,0-6 0</inkml:trace>
  <inkml:trace contextRef="#ctx0" brushRef="#br0">9384 7549 7900,'0'20'0,"2"-2"0,2 6 0,4-1 533,7 6 1,-1-1 29,0 1 0,7 4 125,2 0 1,4 6-278,2-1 1,-1-1-136,0 1 1,-4-12-260,0 3 1,0-12 70,4-3 1,0-7 123,1-12 0,-1-11 18,1-12 0,-1-15-84,1-14 1,-7-8-342,-3-10 1,-10-4 93,-6 36 1,-1 0 0,-7-34-79,-4 6 0,-10 9 111,-5 15 1,-8 7 189,-1 17 0,-9 8-55,4 11 0,-11 18-369,6 14 1,-8 20 2,27-16 0,1 2 0,-3 5 1,0 1-758,2 0 1,1 1 1055,-1-1 0,0 0 0,3-2 0,1-2 0,-18 36 0,3-5 0</inkml:trace>
  <inkml:trace contextRef="#ctx0" brushRef="#br0">10465 6397 8162,'8'10'976,"6"-1"1,6-1-725,9 2-183,6 2 0,1-10-404,7 3 1,-1-5 204,1-5 1,-5 2-227,0-7 0,-8 2-25,-2-1 381,1-4 0,-14 5 0,6-6 0</inkml:trace>
  <inkml:trace contextRef="#ctx0" brushRef="#br0">10792 6383 8028,'14'8'-485,"0"3"-135,0-6 0,1 1 552,-1-1 0,2-2-65,3 7 1,-4-7 132,4 1 0,-3 4 0,-2 0 0</inkml:trace>
  <inkml:trace contextRef="#ctx0" brushRef="#br0">10522 6625 7979,'-15'0'43,"1"0"1,6-2 70,3-2 0,4 0 210,1-5 1,8 6-89,6-2 1,7-1-12,7 1 0,2-1-51,3 1 1,2 3-223,3-2 1,1 2-162,-5 2 1,0 2-310,-1 2 0,-6-2 58,6 3 0,-6-4 460,7-1 0,-4-6 0,-2-2 0</inkml:trace>
  <inkml:trace contextRef="#ctx0" brushRef="#br0">10891 6198 8120,'0'15'-463,"11"-6"283,4 1 1,8 1 871,1 8 1,6-4-326,8 4 1,0-1-254,9 1 0,-1-4 106,1 4 0,-9-3-98,0-2 1,-8-1-66,-6-3 0,-4 2 78,-5-2 0,-7 2-243,-4 2 1,-8 1-157,-6-1 0,-10 6-232,-9 4 1,-12 3 191,-11 1 0,-8 1 304,-2-1 0,1 1 0,4-1 0</inkml:trace>
  <inkml:trace contextRef="#ctx0" brushRef="#br0">8474 5402 8207,'-14'-14'-92,"1"5"-35,4-1 0,-2 1 592,6-6 49,-6 1 1,8 0-60,-7 0-428,7 6 0,-5 2 151,4 6 1,0 0-5,-5 0 0,4 1-148,-4 4-8,-1 3 1,-4 12 15,0 4 0,0 3 52,-1 1 0,0 2-90,-4 3 1,8-1 56,-4 6 1,6 1 89,-1 9 1,4-4-57,6 3 1,11-4 135,3-5 0,10-5-13,0-9 1,9-4-26,5-5 0,1-8-261,-1-2 0,10-10 85,-1-4 0,7-12-176,3-7 0,-4-7-105,-5-7 0,-2-6 194,-13 1 1,-8-5 48,-11 4 0,-6 6-20,-8 4 1,-8 6-25,-6-1 0,-13 9 22,-11 5 1,-9 5-71,-5 5 1,3 2-160,1 7 1,10 0-304,5 0 1,6 2-142,8 3 724,0-4 0,12-1 0,-8-8 0</inkml:trace>
  <inkml:trace contextRef="#ctx0" brushRef="#br0">7138 5402 8067,'0'-14'-721,"0"0"1,0 4 1177,0 1 1,0-1-73,0-4 1,0 5-22,0-1 0,-5 5-65,0-4 1,-11 6-90,2-2 1,-5 4-104,0 1 1,-4 0 134,-11 0 1,3 6-89,-7 3 0,5 9 61,-5 1 1,6 11 144,-1-2 0,9 5-163,5 0 0,5 4 83,5 5 0,2 3-36,7 2 1,4-3-215,5 4 1,2-4-35,13-1 0,6-9-134,8-5 0,3-7 50,1-8 0,6-6 47,-1-3 0,1-10-140,-6-5 0,-4-9 15,0-4 1,-6-10 11,1-5 0,-5-5 93,-4-4 1,1 2-125,-6-2 1,-6 3 84,-8 1 1,-4 7 34,-1 3 0,-11 4-87,-3 6 1,-10-3-171,1 7 1,-11 2-352,-4 7 0,1 3 277,-6 2 1,3 3-967,-7-2 1362,3 2 0,1 2 0,0 0 0</inkml:trace>
  <inkml:trace contextRef="#ctx0" brushRef="#br0">5929 5360 7578,'-9'-5'682,"-1"0"1,2-1-503,-1 1 1,-4 3-166,4-2 0,-4 2 208,-1 2 0,-2 0 10,-3 0 0,-3 2 221,-6 2-246,-1 4 1,1 13 97,-1 3 0,1 7-58,-1 2 0,3 8 17,2 2 1,5 4-36,9 6 1,-1 2 67,7-3 0,1 0-52,7-4 0,9 2-199,6-12 1,12-2-9,3-12 1,5-5-176,4-10 1,-1-2-181,1-7 0,4-13 218,1-6 0,-7-8-231,-8-6 1,0-3 142,-4-7 0,2-4-53,-7-1 0,-5-1 62,-5 2 0,-6 8 131,-8-4 0,-2 11-180,-2 4 1,-6 1-83,-9 8 0,-8 5-432,-6 4 0,-6 7 240,1-2 1,-8 4 499,-1 1 0,-13 0 0,1 0 0</inkml:trace>
  <inkml:trace contextRef="#ctx0" brushRef="#br0">4806 5289 8106,'-9'-21'0,"-1"-3"0,5 2 107,-4-2 1,4 7 18,-4-2 0,-1 3 360,-4 2 1,-2 1-180,-3 4 0,2 3-410,-7 6 0,-6 11 173,-8 3 1,-3 8 103,-2-3 0,1 8 218,-1 1 1,2 2-85,3 8 1,5-5 113,9 5 0,4 0-91,6 5 1,4 1-234,1 4 0,5 7 69,0 6 0,10 4-352,8 2 1,8-7 273,12 6 1,3-14 47,11-9 1,7-9-274,7-10 0,4-10 56,-4-9 1,2-11-26,-7-8 1,10-17 39,-6-16 0,-29 22 1,-1-2 21,3-5 0,-1-2 1,-6 1-1,0-1-5,-1-1 1,0-1 0,-3 0-1,-2 0 47,-1-2 0,-2 0 0,10-29 74,-9 1 0,-9 9-80,-6 10 0,-5 1-28,-9 13 1,-7 6 40,-16 8 1,-4 10-691,-5 4 1,-6 5 312,1 5 0,1 2-759,8 8 1,10-1 1129,9 0 0,5 2 0,4 3 0,4 3 0</inkml:trace>
  <inkml:trace contextRef="#ctx0" brushRef="#br0">11886 5388 8174,'0'-14'0,"0"4"-99,0 1 1,2 6-148,3-2 1,-2 5 1001,6 5-413,1 9 0,-1 8-52,1 6 1,-2 14-122,1 5 1,2 13 215,-6 6 1,5 10-364,-8-36 1,0 1 0,5 36 204,-3-1 1,-2-3-93,3-2 0,-4-7-99,-1-2 1,0-10 64,0-4 1,0-12-161,0-8 0,0-6 129,0-7 1,-6-3 36,-4-2 0,3-4-307,-3-6 1,5-11 102,-4-3 0,6-16 74,-2-3 0,5-2-220,5-3 0,3 2-168,6-2 1,6-2 70,4 7 0,1 6 132,-1 8 0,3 10 197,-3 4 0,2 5-93,3 5 1,-1 4 95,1 10 0,-7 3-29,-3 7 1,-5 1 254,-5 3 1,-2-3 142,-7 3 0,-2-4 103,-3-6 0,-7 4-111,-7-3 0,-5-4-75,5-1 0,-4-9-614,4-6 0,-7-2 219,3-2 0,2-3-287,2-7 1,3-2 207,2-17 1,5-4 194,-1-14 0,7-10 0,-3-8 0</inkml:trace>
  <inkml:trace contextRef="#ctx0" brushRef="#br0">12427 5601 8068,'-8'0'-354,"2"0"0,6 0 1</inkml:trace>
  <inkml:trace contextRef="#ctx0" brushRef="#br0">12725 5445 6834,'-8'-14'683,"2"-1"-514,6 1 1,-5 5-25,1-1 0,-3 6 151,3-6-190,2 7 1,-6-3 152,3 6-107,4 0 0,-7 0-139,3 0 0,4 6 129,-4 3 0,-2 9-175,3 1 1,-1 6 76,5-1 0,0-2-74,0 1 1,0-4 4,0 5-255,0-6 156,0 2 1,6-12 80,4-3 1,-2-7 104,1-7 1,-4-2-78,4-13 1,-4 0 13,5-4 1,-2-1-8,1 1 1,2-2 28,-6-3 0,4 1-7,-4-6 0,6 2-149,-1-2 1,-3-8-12,3 4 1,-5-4 76,4 3 1,-4 0 147,4 1 0,-5 5-129,0 4 1,-2 3 183,-2 2 1,0 1-107,0 3 0,0 4 815,0 6-140,0 6 116,0-5-582,0 11 0,-2 1-189,-2 6 1,2 7-103,-3 2 1,4 2 140,1 8 1,-5 4-32,0 5 1,-1 7 16,1-2 1,2 9-151,-7 5 1,6 4 134,-6 1 1,5-1 0,-4 1 0,6-6-108,-2-4 0,4-9 108,1-5 0,6-4-354,3-6 1,10-4 109,5-9 0,9-4 185,5-6 0,9-12 0,4-4 0</inkml:trace>
  <inkml:trace contextRef="#ctx0" brushRef="#br0">12725 5402 6795,'0'-9'-74,"0"-1"0,0 6 210,0-6 41,0 1 1,-4-6-22,-1 1 1,-1 5 162,1-1 1,2 2 120,-7-1-243,7 3 1,-10 1 15,4 0 0,-4 0-70,-1 5 0,0 0-15,0 0 1,-1 0 48,1 0 0,0 2-54,0 3 0,-1-4 15,1 4 1,5 1-41,-1-1 1,6 6-21,-6-1 1,7 2 13,-2 2 0,4 7 33,1 3 1,0-2-6,0 1 0,1 1-12,4 5 1,3-1 8,6 0 0,0-5-219,0-5 0,5-3 80,0-6 1,7-3-92,-3-6 0,-1-1-210,2-4 1,-2-9-245,2-10 0,1-3-1209,-6-1 1776,0 0 0,2-1 0,1 1 0</inkml:trace>
  <inkml:trace contextRef="#ctx0" brushRef="#br0">13322 5203 6480,'8'0'-157,"5"7"1,-5 0 0</inkml:trace>
  <inkml:trace contextRef="#ctx0" brushRef="#br0">13308 5303 8069,'-6'8'-379,"4"4"1,-4-9 1371,6 7-554,0-7 0,2 3-527,2-6 0,6 0 58,9 0 1,-3-4-1191,3-1 1220,-4 0 0,6-1 0,1-2 0</inkml:trace>
  <inkml:trace contextRef="#ctx0" brushRef="#br0">13849 4848 8116,'-15'0'0,"1"0"215,0 0 0,0 6 358,-1 4 1,6 4-498,-1 5 0,1 3 54,-5 6 1,6 5-182,3 1 1,4 4 123,1-5 0,1 5-148,4-5 0,8 0 114,5-5 0,8-1-751,-3-3 0,0-8 712,0-7 0,1-6 0,4 4 0</inkml:trace>
  <inkml:trace contextRef="#ctx0" brushRef="#br0">14062 4777 7780,'6'14'226,"-4"5"231,2 0 1,-2 8-474,-2 1 1,0 5 2,0 5 1,0 8-45,0-3 1,0 2 139,0-2 1,5-5-961,-1 0 877,1-6 0,2 9 0,0-5 0</inkml:trace>
  <inkml:trace contextRef="#ctx0" brushRef="#br0">14431 5132 7987,'0'-8'25,"-4"3"312,-1 10-146,0 3 1,5 6-219,0 1 1,-1 4 62,-4-1 0,3 6-1014,-2-5 978,2 6 0,-4-2 0,-2 5 0</inkml:trace>
  <inkml:trace contextRef="#ctx0" brushRef="#br0">14588 4819 8155,'9'0'622,"1"0"-405,-1 0 0,5 7-50,1 2 1,-3-1 74,-2 2 0,1 1-295,-6 8 0,-1-2 109,-4 7 1,0-5-235,0 4 0,-6 1 127,-3 4 0,-2 1 37,1-1 1,-3-6-14,4-3 1,1 2 75,-1-2 1,5 0 223,0-5 1,2-5 140,2 1-371,0-1 1,2 1 84,2-1 0,9-5-717,6 0 0,6-2 310,-1-2 1,3-6-598,1-4 876,1 4 0,5-13 0,3 3 0</inkml:trace>
  <inkml:trace contextRef="#ctx0" brushRef="#br0">14901 5161 7944,'0'7'476,"0"0"-313,0-7-589,0 6 426,0-4 0,6 10 0,2-4 0</inkml:trace>
  <inkml:trace contextRef="#ctx0" brushRef="#br0">15000 4962 8039,'6'-8'454,"4"3"0,-2 3-282,1 2 1,1 0-173,4 0 0,0 0 0,0 0 0</inkml:trace>
  <inkml:trace contextRef="#ctx0" brushRef="#br0">15256 5004 8039,'8'8'298,"5"-2"0,-10-6 375,6 0 0,-4-1-214,4-4 0,1 3-1367,4-2 0,0 2 908,1 2 0,5-6 0,2-2 0</inkml:trace>
  <inkml:trace contextRef="#ctx0" brushRef="#br0">15725 4990 8032,'-8'-6'386,"0"4"175,4-3 54,2 4-390,-4 1-213,0 0 0,-1 1 174,-2 4 1,1 8-155,3 6 1,3 4 68,-2-4 0,-3 5-219,3-5 1,1 0 109,7-5 0,-1 0-259,7 1 0,-5-6 58,4 1 0,-4-7-190,4 1 340,1-2 0,4-4 22,0-2 1,-4-4 93,-1-6 1,-1-5-86,2 0 1,1-7-53,-7 3 0,6-4-1,-5-2 0,4-4-1,-4 0 0,4 0 11,-4 4 1,0 3-22,-5 2 0,0-3 79,0 3 1,0-1-59,0 1 1,0-1 129,0 6 0,0-5-62,0 6 0,0-3 221,0 2 0,-2 3-16,-3-3 0,4 8 361,-4 2-308,4-1 0,-1 2 303,-3 4-435,4-4 188,-6 6-405,7-4 81,0 6 190,0 0 201,0 6-258,0 2 0,-4 6-71,-1 0 1,-1-1 27,1-3 1,3 2-129,-3-2 1,2 2 74,-1 3 1,2-1-52,-3 0 1,2 0 123,-2 0 1,4 2-13,-4 3 1,3-1 89,2 5 0,0-1-118,0 2 0,5 3-197,0-3 0,8 2 80,1 3 0,0-5-848,5-1 0,3-5 95,2 1 813,9-10 0,3 4 0,7-5 0</inkml:trace>
  <inkml:trace contextRef="#ctx0" brushRef="#br0">16123 4364 7960,'2'10'795,"3"-1"0,-2 2-304,6 8 1,2-1-108,8 5 1,-1 1-238,5 5 1,-4 1 22,5 3 1,-2-2-105,2 7 0,-4-5 40,-5 5 1,-3 0-208,-2 5 0,-4 1-105,-6 4 0,-8 4 70,-6 9 1,-8-1-685,-11 7 1,-5-7 512,-10 1 0,-2-4-697,-7-5 1004,0-3 0,0-8 0,0-3 0,0-5 0,1-3 0</inkml:trace>
  <inkml:trace contextRef="#ctx0" brushRef="#br0">16351 4976 7940,'-14'8'0,"-1"6"0,1 0 0,0 7 0</inkml:trace>
  <inkml:trace contextRef="#ctx0" brushRef="#br0">5972 7492 8039,'-13'-20'177,"4"-4"0,-4 3-20,4 2 1,-4 4 294,-1 0 1,-5 3-130,0 2 0,-6 4 109,1 6 0,-3 0-133,-1 0 0,-1 6-23,1 4 0,-5 9-173,-1 4 77,1 4 1,11 2-264,3-1 0,3 5 129,2 0 1,6 5-195,4-5 1,2 12 94,2-3 0,0 1-418,0 0 0,6-9 215,4 9 1,9-5-756,4 0 1,6-5 1010,4-9 0,3-10 0,7-8 0</inkml:trace>
  <inkml:trace contextRef="#ctx0" brushRef="#br0">5233 7393 8249,'-5'-10'0,"0"1"0,-6 5-56,2 0 1,-1 2 40,-4 2 0,-2 0 462,-8 0 0,-7 0-175,2 0 0,-7 0-58,3 0 0,-2 0 40,2 0 0,8 6 168,-4 4 1,5 9-158,1 5 0,2 4 24,7 5 1,1-1-117,4 6 19,-4 0 1,12 4-286,-4 1 0,-1-5 122,1 0 1,2-5-483,7 5 1,4-8 236,7-2 1,4-6-200,0-7 0,12-8-211,2-2 1,13-6 625,6-9 0,4-12 0,0-14 0</inkml:trace>
  <inkml:trace contextRef="#ctx0" brushRef="#br0">6228 1436 8366,'-14'0'0,"-2"5"-766,-3-1 0,3 12 354,-3-2 0,2 12 765,-2 2 0,1 4-163,-5 10 1,4 1 165,-5 14 1,8-2-413,2 11 1,1 2 461,9 8 0,0-2-172,6-33 1,1-1 0,7 36-82,-2-36 0,3 0-24,11 35 0,14-4 12,7-10 1,-16-29 0,3-2-90,4-1 1,3-1 0,0-4 0,2-2-90,0-7 0,2-2 0,1-2 0,0-1 29,-2-5 0,0-1 1,3 0-1,1-2-83,3 0 1,1-4 0,-1-3-1,1-2 63,4-2 0,0-1 0,-3-5 0,-2-2-54,-3-1 1,-2-2 0,0-3-1,-2-3-685,-6-1 1,-2-3 754,0 2 1,-1 0-1,-1-4 1,-3-1 312,21-29 1,-12 2-292,-7-6 0,-14 4 174,-10-4 1,-16 6-80,-8-2 0,-14 9-389,-10 0 1,-6 1 193,-8-5 0,26 27 1,-2 0-109,-2 2 0,-2 0 0,-4-3 0,-3 1 213,-5 3 0,-1 2 0,1 3 0,0 2 8,-1 0 0,0 2 0,3 5 0,-1 2 5,3 3 1,0 2-1,1 2 1,-2 3-46,-3 5 1,-1 2 0,3 0 0,1 3 16,-2 5 0,1 1 0,0 1 0,2 1 0,5 0 0,0-1 0,-2 1 0,0-1 0</inkml:trace>
  <inkml:trace contextRef="#ctx0" brushRef="#br0">19379 1365 8318,'2'-14'164,"3"-1"0,2 9 237,8 6 0,-1 8-61,0 11-146,0 9 0,-6 15-199,-3 9 1,-3 10 120,-2 4 1,0-1-219,0 1 0,-2-3 282,-3-1 0,4 0-493,-4-10 0,3-5 12,2-4 1,0-9-751,0-10 741,0-3 1,0-17-22,0-8 1,0-17-42,0-17 0,5-9 36,0-5 0,0-4 336,-5 0 0,-7-1 0,-1 0 0</inkml:trace>
  <inkml:trace contextRef="#ctx0" brushRef="#br0">19436 1365 8318,'10'-30'-44,"-1"6"1,1 8-52,4 7 1,2 2 556,3 7 1,3 7-36,6 2 1,0 5-397,1 5 1,-1-1 123,1 6 1,-7 4-305,-3 5 1,-5 5 21,-4-5 1,-6 7 39,-8-2 1,-11-2 185,-8 2 1,-11-7-23,-3 3 1,-3-4 6,2-2 0,0-1-43,10-3 1,3-9 24,10-5 0,6-5 17,-1 4 1,9-6-234,1 2 0,8-3 74,11-2 0,9 0-57,10 0 1,8 0 83,1 0 1,2 0-154,-1 0 1,-9 1 172,4 4 1,-10-2-42,0 7 0,-5-6 267,-4 6 1,-5-1-67,-9 5 1,-4 1 116,-6-1 0,0-5-25,0 1 0,-8-1-18,-6 6 0,-7-6-133,-7 0 0,3-5 10,-4 0 0,9-2-577,-9-2 1,5-2 227,1-2 1,2-6 266,7-9 0,0-9 0,0-9 0</inkml:trace>
  <inkml:trace contextRef="#ctx0" brushRef="#br0">20062 1464 8293,'14'-17'0,"0"3"0,7 1 364,2-6 1,4 8-114,2-3 1,-1 3-185,1-3 0,-1 1-700,0 3 1,-4-1 283,0 7 1,-7-6 348,2 5 0,-3-6 0,-2 3 0</inkml:trace>
  <inkml:trace contextRef="#ctx0" brushRef="#br0">20033 1649 8293,'7'10'-283,"2"-1"1,8-6 158,2 2 1,11-5 177,-1-5 1,7 2-142,-3-6 0,5 4 75,-5-5 0,1 6-710,-6-6 722,-6 7 0,5-10 0,-5 5 0</inkml:trace>
  <inkml:trace contextRef="#ctx0" brushRef="#br0">20076 1436 8138,'8'20'-423,"4"-2"1159,-2 5 1,-2 7-187,1 8 1,-6 5-49,2 4 1,-3-2-173,-2 2 0,0 2-116,0-2 1,0 6 58,0-6 1,0-1-226,0-8 1,0 1-181,0-6 1,0-6-807,0-8 419,0-3 1,6-10 518,4-6 0,15-19 0,5-11 0</inkml:trace>
  <inkml:trace contextRef="#ctx0" brushRef="#br0">20929 1322 8291,'-6'-14'402,"-2"1"-354,-6 4 0,-2-2 576,-3 6 0,-3 0-197,-7 5 1,-4 7-314,0 2 1,-5 5 92,5 5 1,1 3 346,8 7 1,4-1-171,6 1 1,6-1-158,3 1 1,10-1-332,4 0 1,6 1 128,3-1 1,6-6-107,9-3 1,1-3 35,8-2 1,-2 1-2,7-1 1,-3-5 77,-1 1 0,-2-1-42,-3 5 0,-5-4 70,-9-1 0,-4 1 35,-5 4 1,-8-4-156,-2-1 0,-16 2 120,-8 8 0,-14-2-687,-10 7 0,-7 0 286,-12 4 1,2 1-493,-6-1 1,7-1 832,3-3 0,3 2 0,6-2 0,-4 3 0</inkml:trace>
  <inkml:trace contextRef="#ctx0" brushRef="#br0">19649 1948 7358,'-12'-10'161,"2"1"224,4 6 558,0-4-546,4 7 0,-3 2-303,10 3 0,5-4 18,8 4 0,0-4-99,6-1 0,4 0 40,5 0 1,7 0 80,-2 0 1,-4 0-210,-1 0 0,-4 0 18,-5 0 1,-4 0-28,-6 0 1,-1 7 129,-4 2 0,-2 5 138,-7 5 0,-7 0-77,-2 10 0,-12-4 120,-7 8 0,-7-1-71,-7 1 0,-7-5-36,-3 1 1,-2-7-166,2-8 0,0-1 94,9-4 1,0-2-689,15-7 1,-1-4 115,15-5 523,3 0 0,11-25 0,0 4 0</inkml:trace>
  <inkml:trace contextRef="#ctx0" brushRef="#br1">5986 3440 8184,'6'-8'-1832,"-4"2"1797,4 6 86,-6 0 1628,0 0-1356,0-6 1,-1 4 137,-4-2-275,3-4 0,-10 6-3,2-3 0,2 4-24,-1 1 1,-1 0 19,-4 0 1,-5 0-211,0 0 0,-1 1-18,1 4 0,1-2-13,-5 7 1,-1-7 22,-4 2 0,-1 1 113,1-1 1,2 1 91,-2-1 1,8-2-117,-9 6 0,5-4 5,1 5 0,2-1 6,7 5 1,-5 0 350,0 1 1,2-1-130,7 0 0,-2 5-290,2 0 1,2 2-99,-1-2 1,5-2 141,0 7 0,2-5-94,2 4 1,0 1 46,0 4 0,0 6-61,0-1 1,0 1 58,0 0 0,0-3 250,0 7 0,2-8-114,2-1 0,0-1-56,5-4 0,1 1-120,4-1 0,2-4 88,3-6 1,3 1-180,6-1 1,7-6 52,3-4 0,3-2 44,2-2 0,-1-2 6,1-2 0,-2-3 103,-3-2 0,1-4-67,-6 4 1,-4-5 19,-5-5 1,-5 3-2,4-3 1,-5-3 6,1-2 0,1-4-68,-1-6 0,0 3 55,-5-7 1,-1 5-104,-4-5 0,-2 5 75,-7-5 0,-3 11 21,-7-1 1,-1 4-51,-13 0 1,-4 4-3,-5 5 1,0 6-51,4-1 0,1 6 70,-1-6 1,7 7-483,3-2 0,10 2 31,4-2 481,3 4 0,15-12 0,3 5 0</inkml:trace>
  <inkml:trace contextRef="#ctx0" brushRef="#br1">7223 3469 8121,'-14'0'-804,"4"-2"423,1-3 0,4 4 1544,-4-4-721,-1 4 0,-4 1-319,0 0 1,0 0 41,-1 0 0,-4 4 21,0 1 1,0 6-55,5-1 1,-5 2-1,0 2 0,-1 2-34,1 3 1,3-3 56,-3 3 0,8 3-145,2 2 1,5-2 86,0 2 0,2-1-170,2 6 1,0-1 98,0 1 1,2 4-74,2 0 1,11 0 42,8-4 0,4-6-96,2 1 0,4-8 116,0-2 0,6-1-8,-1-9 1,-3 1 151,-2-5 0,2 0-85,-2 0 1,0-6 98,-4-4 0,2-4-63,-2-5 1,1 2 7,-11-7 0,0 5-75,-5-5 1,-1 1-135,-4-6 1,2-1-327,-6-3 1,-2 3 186,-8-3 0,2-2-363,-6 2 1,-1 0 204,-4 4 0,-7 7-235,-2 3 0,2 5 166,2 5 0,-1 2 456,1 7 0,-7-6 0,4-2 0</inkml:trace>
  <inkml:trace contextRef="#ctx0" brushRef="#br1">7635 3426 8058,'-14'0'-700,"0"0"1,4 0 956,1 0 0,-2 0 3,-8 0 1,3 0-91,-3 0 0,2-5 29,-2 1 1,3-1 19,-3 5 1,-1 0-110,1 0 0,-5-5 41,5 0 0,-5 1-104,5 4 1,-4 0 104,4 0 1,-5 0-198,5 0 0,-6 0 59,1 0 1,-3 0-58,-1 0 0,-2 0 73,-3 0 0,-4 0-120,-5 0 0,-6 0 3,1 0 0,-7 1 70,2 4 0,5-3-53,4 2 0,2 3 73,8-3 1,-5 1-47,5-5 1,-7 0 24,2 0 1,-3 0 156,-2 0 1,-4-1-4,0-4 1,-1 2 101,6-7 0,-1 5 3,0-4 1,1 6-102,-1-2 0,0 4 80,1 1 1,-9 0-80,-6 0 0,-1 0-386,-9 0 1,7 1 206,-1 4 0,9-4-10,4 4 0,6-2 77,4 2 1,-2-3-16,7 2 1,-6-2 13,1-2 1,-5 0-14,-4 0 0,2 0 8,-2 0 1,3-2 19,1-2 0,2 2 177,3-3 1,3 4-117,7 1 1,6 0-7,3 0 0,8 0-142,1 0 25,7 6 1,-3 2-16,6 6 0,0 0 71,0 1 0,0 0-116,0 4 1,5-3 90,-1 3 1,3 2-59,-3-2 1,-2 1 59,3-1 1,-4-2 1,-1 7 1,0 0 75,0 4 1,0-4-76,0 0 0,0-1 71,0 6 1,2 4-63,3 0 1,-4 2 48,4-2 1,-4-3-37,-1 3 1,5-1-29,0 1 1,1-3 19,-1 3 0,-3-8-8,2-1 0,-2-5 32,-2 5 1,1-7 62,4 2 19,-3-3 1,4-2-50,-6 0-117,0-6 128,0-1-35,6-7 0,-2 0-44,5 0 0,-4 0-12,4 0 1,-4 0 2,5 0 0,-6 0-7,6 0 0,-1 0-67,5 0 1,1-5 81,-1 0 0,5 0-86,0 5 0,6-4 74,-1-1 0,3-1 1,1 1 0,5 3-7,0-2 0,5-3 8,-5 2 1,5-4-8,-4 4 1,5-1 2,-1 1 1,3 4 125,2-4 0,6-1-109,3 1 0,5 0 136,4 5 0,-2-2-195,2-2 0,-7 2 25,-2-3 1,0 4 0,5 1 1,2 0-125,2 0 1,4 0 51,6 0 0,-1 0 97,-4 0 1,-1 0 60,-4 0 1,-1 0-97,7 0 0,-1 5 131,5-1 0,5 1-325,0-5 1,-7 5 337,-7 0 0,-10-1-78,-5-4 1,4 0-20,1 0 1,-3 0-5,-1 0 0,-1 0-23,-4 0 1,1 0 46,-11 0 0,0 0 97,-4 0 0,-6-4-75,1-1 0,-7-2 209,2 3 0,-8 1-92,-1-7 0,-7 5 17,2-4 0,1 4 313,-1-4-342,0-1 0,-5-4 140,0 0 0,0 4-323,0 1 120,0-1 1,0-4-270,0 0 144,0 0 0,4-1-187,1 1 0,1 0-239,-1 0 343,-3 0 1,9-1 37,-7 1 0,1 0 15,-5 0 1,-5-2 142,1-3 1,-9-3-89,-1-7 1,-2-1-175,-8-3 1,-4-8 102,-5-6 0,-5-8-539,5-2 0,1-8-102,8-11 1,10 0-2503,9 0 3204,4 13 0,1 3 0,3 6 0,6 6 0,7 5 0</inkml:trace>
  <inkml:trace contextRef="#ctx0" brushRef="#br1">4607 4208 8341,'-14'-9'-334,"0"-1"1,4 7 990,1-2 1,-1 4-134,-4 1 1,-2 0-363,-3 0 0,2 0-103,-7 0 0,0 1-170,-4 4 1,-7 4 42,-3 10 0,-3 5 148,-1 9 0,-3 7-285,-2 12 1,20-21 0,-1 1 236,-3 6 0,0 0 0,-2 0 0,0 0-66,1-2 1,2-1 0,2-3 0,2 1 63,-16 28 1,7-9-323,11-4 1,10-6-234,9-4 0,16-5-294,8-9 1,7-5 818,2-9 0,5-3 0,0-11 0,1-7 0</inkml:trace>
  <inkml:trace contextRef="#ctx0" brushRef="#br1">3754 5004 8341,'-10'21'14,"1"2"0,6 4 658,-2 2 1,5-1-190,5 1 0,4-3-223,10-2 0,3 3-113,7-3 1,1-4-279,3-1 0,-1-9 159,5-6 0,-6-2-85,-3-2 1,-1 0-114,-8 0 1,0-3 192,-5-7 1,-1 1-113,-4-10 1,2-3-36,-6-2 0,4-4-654,-4-6 0,6-2 778,-1-7 0,9-5 0,3-3 0</inkml:trace>
  <inkml:trace contextRef="#ctx0" brushRef="#br1">5901 4549 8100,'14'-8'0,"0"0"-630,0 4 0,2 2 257,3-3 1,3 9 766,7 0 1,-1 7-110,1-1 0,-1 7 77,1 2 1,-1 5-166,0-5 1,-1 6 141,-3-1 0,-10 7-196,-9 3 0,-4 3-199,-1-3 0,-6 5-121,-3-1 0,-10-2 148,-5 2 1,-3-8-599,-1-1 1,-1-2 626,1-8 0,-1 6 0,1-3 0</inkml:trace>
  <inkml:trace contextRef="#ctx0" brushRef="#br1">5972 4947 8100,'0'29'-50,"0"5"8,0 4 0,0 3 353,0 2 0,0-5 288,0 0 0,0-2-365,0 2 0,0-8 32,0-6 0,0-7-250,0 2 0,1-9 139,4-6 0,9-5-531,10-9 1,5-5 240,4-14 1,9-6 134,11-3 0,2-9 0,2-3 0</inkml:trace>
  <inkml:trace contextRef="#ctx0" brushRef="#br1">6996 4436 8187,'-8'-15'-952,"1"7"959,7 2 0,-1 6 16,-4 0 1,3 6 237,-2 4 1,1 10-116,-2 9 0,-3 6 223,-6 7 0,-7 7-96,-3 3 1,2 2-139,-1-2 0,5 3 42,-1-2 0,4 2-259,0 2 1,7-8-564,4-7 1,2-5 365,2-9 1,0-6-924,0-3 803,0-9 1,-1-4 398,-4-6 0,-3-8 0,-6-6 0,-7-7 0,-1-7 0</inkml:trace>
  <inkml:trace contextRef="#ctx0" brushRef="#br1">6597 5061 8187,'-6'14'0,"5"7"-23,-4 2 1,3 1 159,2 5 0,7-4 239,2 8 1,5-5-94,5-4 1,-1 1-282,5-6 0,-1-6 24,2-8 1,6-4-12,-6-1 1,4-1-5,-9-4 1,0-3 96,-5-6 0,-1-5-418,-3 0 1,-4-5 166,-6 5 1,0-4-256,0 4 0,5-7 398,-1 3 0,14-4 0,-3-2 0</inkml:trace>
  <inkml:trace contextRef="#ctx0" brushRef="#br1">7891 4222 8233,'16'2'-430,"3"3"1,6 2 429,13 8 1,2 1 207,12 2 0,0 5 88,5 5-386,0 0 1,-2 6 431,-3-1 0,-1 6-138,-4-1 1,-1 3-18,6 2 1,-6 0-29,1-1 0,-10-2-40,-9 2 1,-7-7-5,-12 8 1,-4-5-188,-10 0 1,-11 3-479,-12-3 1,-7-2 295,-8 2 0,1-7-219,-1 3 0,5-11 58,0-4 415,7-3 0,-4-8 0,6-3 0,1-4 0</inkml:trace>
  <inkml:trace contextRef="#ctx0" brushRef="#br1">8375 4933 8138,'0'21'0,"4"1"0,1 6 0,0 1 506,-5-1 0,1 0-20,4 1 1,-2-1-64,7 1 1,-5-7-126,4-3 0,1-5 0,4-4 1,6-4-146,4-6 0,4-13 87,6-6 1,8-12-856,10-7 1,2-5-650,-2-4 1264,4 2 0,-6-10 0,7 5 0</inkml:trace>
  <inkml:trace contextRef="#ctx0" brushRef="#br1">6128 3767 8415,'-16'0'-525,"-2"0"1,2 0 261,-3 0 1,8 5 864,1 0 0,5 1 383,-4-1-1036,6-4 0,-3 6 1,6-6 58,0 4 0,12-3 202,7 2 1,8-2-80,6-2 0,8 0-159,7 0 1,5 0 83,-1 0 0,4 0-347,1 0 1,-12 0-87,-2 0 1,-7 0-244,-2 0 1,-3 0 619,-12 0 0,0-6 0,-5-2 0</inkml:trace>
  <inkml:trace contextRef="#ctx0" brushRef="#br1">6597 3725 8351,'15'1'-445,"-1"4"1,2-2 228,3 7 0,-2-6 486,7 6 1,-1-5-44,6 4 1,-1-6-73,1 2 1,-2 1 382,-4-1 0,-2 1-120,-7-1 1,-6-2-198,-3 7 1,-13 1-13,-11 8 1,-16 3-453,-17 6 1,-2 7 183,2 3 0,-11 5-239,30-20 0,0 1 0,-8 4 1,-1 1-1,-4 3 0,-1 1 0</inkml:trace>
  <inkml:trace contextRef="#ctx0" brushRef="#br1">5958 3568 8133,'-7'-14'-373,"6"0"164,-4 0 1384,3 6-674,-4-5 1,3 10-97,-7-6 0,6 4 53,-6-5-222,1 1 0,-5-5 4,-1-1 0,6 6-145,-1-1 0,1 6 126,-5-6 1,3 7-145,-4-2 0,3 4 62,-12 1 1,0 6-8,-4 4 0,-2 4-6,-3 5 0,0 1 43,-1 4 0,1 3-128,10-4 1,-3 0 68,3 0 0,2-4-104,7 5 0,1-2 73,4 2 1,-2 3 35,6-4 1,0 4 9,5 2 1,0 4-5,0 0 0,0 5-113,0-5 1,2 5 99,2-5 1,0 0-182,5-4 0,2-1 103,8 1 0,3-6-120,7 1 1,1-8 74,3-2 1,3-1-75,7-9 0,0 6 39,-1-5 0,1-1-2,-1-4 1,-5-1 70,-4-4 0,-3-3-29,-2-6 0,-1-5 103,-3 0 1,1-6-92,-6 1 1,0-3 62,-5-1 0,5-5-50,0-1 1,-4-5-156,-6 1 1,-4 2 43,4-2 0,-6 1 38,2-1 1,-8 4-137,-2 5 0,-11 1 83,2-1 0,-3 3 81,3 2 1,-5 3-52,0 7 1,-5 0 248,5 0 1,-6 1-84,1 4 1,-3 2 178,-1 7 0,-1-4-54,1-1 0,-5 0-133,0 5 1,-1 0 98,6 0 1,0 0-56,-1 0 1,2 2-253,4 2 1,-3 0 134,7 5 0,0-4-186,5 4 1,0 1 43,0 4 0,-1 2 23,1 3 1,5 3-50,-1 6 1,1 1 45,-5-1 1,4 0 37,1 1 0,4 4 2,-5 0 1,7 5 47,-1-5 0,-3 5-33,2-5 0,1 1 150,4-6 1,1 0-133,4 1 0,-2-2 57,7-4 1,-1 3-19,5-7 0,2 0 8,3-5 0,3-5 2,7 1 1,-1-7-17,1 2 1,4-4 21,0-1 1,5 0-24,-5 0 0,5-6-110,-5-4 1,5-2 101,-5-2 0,-1-1-104,-9 1 1,4-2 28,-3-3 0,-3 2-129,-2-7 1,-4 7 119,0-2 0,-3-1 6,-2 1 1,1-7 170,-7 3 0,3-4-103,-2-2 0,-4-4-105,4 0 0,-4 0 137,-1 4 0,-1 6 9,-4-1 1,2 5 25,-7-5 0,1 9 150,-5 0 0,0 1-60,-1 5 1,6 1-115,-1-2 0,1 7-81,-5-2 0,4-1 92,1 1 1,4-4-135,-5 4 0,3-1 145,-3 1-429,-3 3 50,6-10 118,-8 10 118,1-10 1,0 10 18,0-3 1,4 4 104,1 1 0,4 0-80,-4 0 1,-1 0 66,-4 0 0,4 0-49,1 0 0,-1 0 95,-4 0 0,-5 1-95,0 4 0,0-2 4,5 7 0,0-6 46,0 6 0,-1-5-38,1 4 1,0-1 18,0 1 1,0 4-18,-1-3 0,6 1 44,-1-2 0,3 4-51,-3-4 0,-1 5 4,6 5 0,-1-3 25,1 3 0,4-2-2,-4 2 1,3-1 39,2 6 0,-1-6-51,-4 6 1,3-2-18,-2 2 0,4-3 20,4-7 1,0 0-153,5 0 1,0-1 92,6-4 0,-1 2-224,0-6 0,7 5-36,2-6 0,-1 1-50,2-5 1,-6 0-27,1 0 0,-4 0 90,0 0 1,-1-2 33,0-2 292,-6-4-97,5-6 0,-12-1 97,4 1 0,-4 5 94,-1-1 1,0 1-40,0-5 0,0 4 185,0 1 1,-4-1-49,-1-4 1,0 0-108,5-1 0,0 1-255,0 0 170,0 0 0,0 0 0,0-1 0</inkml:trace>
  <inkml:trace contextRef="#ctx0" brushRef="#br0">9612 4905 8300,'0'-22'-485,"0"1"0,-2 7 97,-3 0 1181,4 6-293,-6-5-113,1 11 1,3-9 120,-7 7 1,6-1-189,-6 5 1,5 0-1,-4 0 1,4 0-83,-4 0 1,-1 0-32,-4 0 0,5 0-262,-1 0 91,1 0 63,-12 0-333,5 0 0,-11 0 162,4 0-22,-4 0 1,-3 0-172,-3 0 19,3 0 318,-18 0-803,10 0 556,-11 0 199,7 0-76,-1 0 0,0 0-42,1 0 1,-12 0 128,-3 0-47,-9 0-212,-12 0 0,4 0 10,-6 0-1172,5 0 1455,4 0 0,-8 0 33,37 0 0,-1 0 0,0 0 1,-1 0-95,-3 0 1,-1 0-1,4 0 1,0 0 26,-1 0 1,0 0-1,1 0 1,-1 0-11,1 0 1,-2 0-1,0 0 1,-1 0-5,-3 0 0,1 0 0,0-1 0,1 0-72,3-1 1,0 0 0,-1 0 0,1 0 56,2-2 1,0-1-1,0 3 1,-1-1-64,-3-2 0,0 1 0,1 2 1,0 1 14,1-1 1,0-1-1,0-1 1,0 0 27,5-1 1,-1 0-1,-3 1 1,-2 1 1,-1-2 0,-1 0 0,0 3 0,-1-1-5,-1-1 1,0-1 0,3 3 0,1-1 15,1-2 1,0 1-1,-2 1 1,1 1 7,-2-3 1,1 0 0,-2 1 0,0 1 99,-1-2 0,0 0 0,4-1 1,1 1-60,2 3 1,0-1 0,1-1 0,-1-1 138,3 2 0,0 1-84,-5-1 0,-1 1-52,0 2 0,-1 0 0,1 0 0,-1 0-32,2 0 1,0 0 0,3 0 0,0 0 2,0 0 1,-1 0 0,1 1 0,-1 0-45,-7 1 1,0 1 0,2 0 0,0 2 0,-4 1 0,0 2 1,3-1-1,1 0-130,1 0 0,-1 0 1,0 2-1,0 1-762,-4-1 0,0 1 821,-2 3 1,0-1 60,0-4 1,1 0 0,5 5 0,1-1-208,4-2 1,1-1 370,1 4 0,0 0-126,-2-2 1,0 0 0,1 3 0,1 0 149,0 0 0,1 1 0,1-1 0,1 2-168,-33 17 0,12-2 218,7 7 1,8-4-239,6 3 0,-2 0-196,7 1 1,2 1-79,7-6 81,-3 7 170,11-10 1,0 6 144,7-3 19,6-3-141,-4 5 0,9-2 930,3 0 1,9 5-895,10-4 0,4 0 877,5-1 1,-1-3-820,6 4 0,1-6-9,9-4 1,4 1-526,9-6 500,4 6-12,13-9 1,-6 5-250,4-7 0,-3 0 212,-2 0 0,8 0 12,-37-6 1,1-1-1,3-1 1,0 0 2,3-1 1,1 0-1,-3 1 1,0-1-1,-2-3 1,0 1 0,1 1 0,1 1 6,0-3 0,1 1 0,3 2 0,2-1-209,1-1 1,1-1-1,-3 1 1,0-1 246,-2-2 1,0 0 0,2 2-1,1 1-37,-1-1 1,1 0 0,3 3 0,1 0 2,0-3 0,0 0 1,-1 1-1,-1-1 21,-5-2 1,-1 0 0,6 0 0,1 0 1,0 0 0,2 0 1,4 0-1,0 0-1,-2 0 1,-1 0 0,0 0-1,0 0 2,-4 0 0,-1 0 0,2 0 1,1 0 2,2 0 0,0 0 0,0 0 0,-1 0-1,-6 0 0,0 0 0,1 0 1,0 0 59,-1 0 0,0 0 0,1 0 0,0 0-42,2 0 0,-1 0 0,-1 0 0,-2 0-20,-3 0 1,-1 0-1,5 0 1,0 0 9,0 0 0,1 0 0,2 0 1,0-1-99,2-1 0,0-1 1,-1 0-1,0-2-2,-1-2 1,-1 0-1,5 0 1,1 0-76,-1 0 0,0-1 0,0-1 0,1-1 57,-1 1 0,0-1 0,-2-2 0,0-1-230,-3 1 0,1 0 0,4-1 0,0 0 344,1-2 0,-1 1 1,-5 2-1,-1-1-49,0-1 0,-1-1 1,-6 3-1,-1-1 169,0-3 0,0-1 0,1 0 0,0-1-79,-1 2 1,0-1-1,-2 0 1,-1 1 152,-1 2 0,-1-1 0,23-13-76,-1 0 1,-20 4 334,-4 0 1,-8 1-411,-6-6 1,-4 1 432,-5-1 0,-8-1-577,-2-3 0,-3-3 531,-2-7 1,0 0-406,0 1 1,0-6 250,0 1 0,0 0-205,0 4 0,-5 0 42,0 1 0,-1 5 190,1 4 1,-3 8-276,-6 1 1,-2 8-232,-3 2 1,-12 2-802,-17 7 968,-27 6 0,14 8 0,-5 3 0,-10 3 0,-1 0 0</inkml:trace>
  <inkml:trace contextRef="#ctx0" brushRef="#br0">10237 7194 8193,'0'-21'342,"0"5"-55,0-4 1,-1 12 467,-4 3 0,-3 3-458,-6 2 0,0 0-101,-1 0 1,0 5 389,-4 0-340,3 0-109,-11-5 0,10 0 59,-7 0 0,0-2-2,-4-3 0,-5 2-87,-1-6 1,-5 6 1,1-2 1,-3-2-275,-2 3 1,-1-1 79,-3 5 0,-4 0-219,-6 0 1,-6 0-1787,-3 0 1969,25 0 1,0 0 22,-40 0 0,37 0 0,1 0-53,-38 0 1,38 0-1,-2 0-163,-4 0 1,-2 0-1,-3 0 1,-2 0 239,-3 0 0,-1 0 0,4 0 0,0-2 82,4 0 0,0 0 1,-4 0-1,0 1 126,-1-4 1,0 0 0,-3 1-1,0-1-59,3-2 0,0-1 0,2 1 0,1 0 69,2 0 0,0 0 0,-5 0 0,-1 0-62,-8 0 1,-1-1-971,7 1 1,0 0 905,0 0 0,1 0 0,4 0 0,0 0 7,-6 0 0,-1 0 0,-2-1 0,0 1-244,-5 0 1,0 0-1,5 0 1,0 0 120,0 0 0,0 0 1,1 0-1,-2 0 37,-8-1 0,-1 1 0,6 0 0,1 0 18,-2 0 0,0 0 0,2 0 0,-2 0 58,-7-1 0,1 1 0,7 2 0,1 1 92,1-1 0,0 0 1,-3 1-1,0-1 117,-2-2 1,0 0-429,1-1 1,1 2 264,8 1 0,0 2 0,-2-1 0,0 0-32,2 1 1,-1 1-1,-3 1 1,-1 0-80,-3-1 1,0 0 0,6 1 0,0 0 63,1 1 1,1 0-1,2 3 1,-1 0 1,-9 2 1,1 0 0,8 1 0,1 1-77,-5-1 0,0 2 0,3 2 1,1 0 35,-4 2 0,0 0 0,0 2 1,1 0 1,1 3 0,1 0 0,3-2 0,1 1-1,2 3 1,1 0-3,-1 0 0,1 0 23,-3 2 1,0 1-1,4-1 1,0 0-3,3 1 1,1-1 0,7-2 0,2 1 336,3 2 1,2-1-1,-31 19-326,33-17 1,0 1 0,1 1 0,1 1-5,-26 26 1,8 3 1,6 2 0,8 0-74,12 0 1,4-5 483,9 0 1,5-2-557,10 2 128,9 10 892,8-10 0,15 13-1100,5-3 0,7-4 258,-21-27 0,1 0 0,2-2 0,0 0-175,-1 0 0,2-1 0,0-2 0,0-1 128,1-1 0,1-1 0,7 2 0,3-1-3,7 0 1,2-1 0,1 1-1,1 0-108,0-3 1,-1 0-1,2 1 1,0-1 229,3 0 1,1 1-1,1-1 1,3-1-385,8-1 0,3 0 0,-2 1 0,1-1 265,1-2 1,1-1 0,2 1 0,1-1 53,-25-6 0,2 0 1,-1-1-1,3 0 1,0 1-1,0-1-32,2 1 1,0 0-1,0-1 1,-1-1-1,0 0 1,0-1 2,2 1 0,1 0 0,0 0 0,4 0 0,2-1 0,-1 0-247,-2 1 1,-1 0-1,1 0 1,0-1 0,1 1-1,-1-1 233,0 0 0,-1-1 0,1 0 0,-1-1 0,0 0 0,1 1 22,1 0 1,0 1 0,1-1-1,5-1 1,2 0 0,0-1-2,-3-1 1,0 0 0,0 0-1,0 1 1,1 0 0,0-1-1,2 0 0,1-2 0,-2 0 0,-5 1 1,-1 0-1,1-1-10,2-1 0,1 0 1,1 0-1,6 0 0,1-1 1,-1 0 36,-3 0 1,-2 0 0,2-1-1,-14 0 1,0 0 0,1-1 0,-1 0-43,14-2 1,-1-2-1,0 0 1,-4 2-1,1-1 1,-1 0-2,4-2 1,1 0 0,-1 0 0,-4 0 0,-2 1 0,1-2 20,0 1 1,1-2 0,0 0 0,-1-1-1,1-1 1,-1 0 2,-3 0 0,-1-1 0,-2 0 0,-2 0 0,-2-1 0,0 0 9,-3 1 1,-1-1-1,0-1 1,-2-2-1,0-2 1,0 1-36,2 0 1,-1-1 0,-2-1 0,20-12 0,-5-1 274,-8 3 0,-4-1 0,-3-2 0,-3-1-64,-5 4 0,-2-1 0,-3-3 0,-1 0 126,-1 1 1,-3-1-1,-4-2 1,-3-3-138,-4-1 1,-3-1 0,-6-2 0,-5-1 61,-3 2 0,-2-1 1,-3-4-1,-2-1-300,-3 3 0,-2 0 0,-4-1 0,-3-1-182,-7-3 0,-3 0 1,-3 0-1,-3-1 220,-4-3 0,-1-1 0,-1-1 0,-1 0-418,-1 2 1,-2-1 0,-1-2-1,-3 0 414,-6-2 0,-2 0 0,1 1 0,-3 1 0,15 17 0,-2 0 0,0 1 0</inkml:trace>
  <inkml:trace contextRef="#ctx0" brushRef="#br0">1209 5829 16993,'-28'8'384,"5"-8"93,9-2-156,8-4-1167,6 6 1100,6 0 1,8 0-322,10 0 121,9 0-181,16 0 1,11 0-94,16 0 0,3-7-34,-36 3 1,-1-1-1,1-4 1,0-1 133,-1-2 0,1 0 1,0 1-1,1 0 164,1-1 0,0 0 0,34 0-737,-3-2 1,-16 9-1022,-13 0 1714,-15 4 0,3 1 0,-17 0 0,-2 0 0</inkml:trace>
  <inkml:trace contextRef="#ctx0" brushRef="#br0">1934 5630 12757,'6'8'-2682,"4"-2"2582,9-6 1,4-2 1035,11-2 1,0 2-243,4-3 1,2 5-539,-7 5 0,-1-2 5,-9 7 1,3-6-81,-7 6 1,-2-1 54,-8 6 0,2-1 230,-6 0 1,0 7-324,-5 2 0,-14 6-128,-10 4 0,-11 9-632,-12 11 0,-12 2-587,25-27 1,-3 1 1320,-1 5 0,-1 1 0,-1 1 1,1 1-1,0 6 0,1-1 0</inkml:trace>
  <inkml:trace contextRef="#ctx0" brushRef="#br0">3598 7421 8487,'-8'-22'0,"-3"-3"-97,6 6 1,-1-5-208,1 5 541,3 0 872,-10-2-852,4 6 1,-7 0-81,1 11 0,-2 4 7,-3 4 1,-9 11-187,-10 8 0,-3 11 29,-2 3-1042,-6 11 1102,5-4 1,-5 15-122,7-7 1,5 11-20,4-6 1,5 3 179,4-3 0,5-1-57,9 1 0,4-1 93,6-4 0,3-8-36,7-6 1,2-11 7,17 1 1,4-15-178,14-4-71,10-6 492,14-15 0,2-12-423,-35 4 0,0-3 1,-1 0-1,-1-3-37,0-1 0,-1-2 0,-2-2 1,-2 0-33,0 0 0,0 0 1,0-1-1,0 0 66,26-25 0,-5-3-36,-14 8 1,-12-2 123,-11 2-62,-7 3 1,-16 6-18,-7 1-646,-11 5 300,-11 9-63,-5 7 1,-1 9-183,0 2 1,2 4 286,3 6 0,5 8 342,9 6 0,1 2 0,8 7 0,4 1 0</inkml:trace>
  <inkml:trace contextRef="#ctx0" brushRef="#br0">5190 7350 8429,'-14'-8'-388,"-1"2"-48,1 6 1,-2 0 630,-2 0-23,-5 0 0,-11 8-146,-4 6 1,-3 8-169,-2 11 0,2-1 174,3 6 0,3-2-6,7 2 1,4 3 112,0-3 1,7 3 153,-2 2 1,8-1 209,2 1-124,5 6-244,-2-5 1,6 5 42,0-6 0,6-2-61,4-3 1,4 0 61,5-10 1,3-4-84,7-15 1,5-3-174,4-6 0,5-7 152,4-8-12,-2-5 0,2-15 94,-9-3-1056,-3 3 987,-7-6-112,0 5 0,-5-5-157,-4 3 0,-8-1 123,-2 5 1,-6-4-174,2 5 1,-3-5-176,-2 5 1,0 5-1091,0 4 1496,0 7 0,0-7 0,0 10 0,0 3 0</inkml:trace>
  <inkml:trace contextRef="#ctx0" brushRef="#br0">5830 7350 8226,'-29'0'-93,"1"0"1,-1 0-27,1 0 1,-2 1 244,-3 4 0,8 5 143,-4 9 1,5 3-139,1 6 1,2 5 18,7 1 1,1 5 42,4-1 1,-2 1-16,6-1 1,0 7-20,5-8 0,2 8-51,3-7 1,2-2-196,8 2 1,-1-7 57,0 3 1,7-11-97,2-4 1,4-5 470,2-4-253,5-4-51,3-6 0,-1-6 263,-3-4-205,-3-8 7,-1-5 0,-1-5 59,1 0 1,-7-1-21,-3 1 0,-4-7 50,0-3 0,-6-3-364,1-2 0,-7 1-648,2-1 0,-2 5-610,1 0 755,-2 7 357,4-4 0,-6 17-460,0 4 774,0 10 0,0 4 0,0 7 0</inkml:trace>
  <inkml:trace contextRef="#ctx0" brushRef="#br0">6484 7378 8322,'0'-14'-234,"0"0"0,0 4-819,0 1 922,0 6 1,-7-4 199,-2 7 1,-4 0 53,-1 0-90,-6 7-8,-3 7 0,-5 10 382,0 9-33,5 3-225,-3 7 0,5 1 179,-3 3 1,4-1-122,6 6 1,-1-4 63,1 4 0,6-8-187,4-1 0,4-2 28,4-8 1,6-6 65,9-8-9,-4-3-56,12-8 0,0-2 316,6-6-303,1 0-78,-6-6 0,0-7 24,1-6 1,-2-6-7,-4 1 0,-2-3-176,-7-1 1,0-2 166,1-4 0,-6 3-113,1-7 0,-7 6-824,1-1 381,-2-3 318,-2 6 0,2-3-1318,2 9 657,-2 3 842,4 14 0,1-6 0,0 5 0</inkml:trace>
  <inkml:trace contextRef="#ctx0" brushRef="#br0">7052 7321 8418,'-19'0'0,"1"0"0,-8 0-5,3 0 0,0 12 68,0 2 1,-1 9-31,-4 1-45,5 9 193,-3 4 1,11 4 303,1-3-317,0 9 0,12-9-52,-2 9 62,2-2 0,4-9-7,2-3 1,6 0-141,9-4 1,9-1 57,10-14 0,3-3-138,2-11 0,4 0-75,1 0 2,-1-12 181,-4 2 1,-12-17-274,-2 4 106,-4-4-31,3-8 0,-5 3-19,-4-5 1,-5 3-11,-5-4 1,-2 5-264,-7-5 1,-7 7 101,-2-2 329,-4 3 0,-7-5 0,-3-1 0</inkml:trace>
  <inkml:trace contextRef="#ctx0" brushRef="#br0">7834 7464 8275,'-12'-15'0,"2"1"0,-1 5-1242,6-1 589,-6 7 472,4-3 423,-8 6 1,1 0-46,0 0 0,4 8 160,1 6 1,-1 13 343,-4 11-351,6 3-119,-4 1 1,10 1 206,-3 0-271,4 6-89,1-5 0,0 3 13,0-9 1,6-3 7,4-7 1,7-1-229,2-3 0,1-4 217,-1-5 0,4-7 14,5-4 1,0-8 51,1-6-52,-1-9-39,1-3 0,-1-6-135,1-1 157,-7 1-131,5-1 0,-12-1-166,4-3 0,-4 1-28,-6-5 0,-3 3-320,-6-4 1,-1 7 117,-4-2 1,-8 9-222,-6 5 0,0 3 10,5 2 653,0 6 0,6 2 0,-5 6 0,6 0 0</inkml:trace>
  <inkml:trace contextRef="#ctx0" brushRef="#br0">8602 7606 8205,'-5'-14'-226,"1"-1"0,-6 6-283,5-1 0,1 6 1377,4-6-192,-7 7-171,6-10-292,-12 12 0,5-6-57,-6 7 0,5 8-154,-1 7 1,1 0 94,-6 9 1,1 0-64,0 4 0,0 5 198,0 1 1,1 3-27,3-3 0,-1 5 75,7-1-129,-1 3-121,5-5 1,1 4-126,4-7 0,3 0 109,6-4 0,1-7-209,-1-3 1,6-5 139,4-5 1,3-2-133,1-7 1,5-8 127,1-6 1,2-2-169,-8-8 1,9 0-131,-9-4 22,-3 0 211,2-1 1,-12 1-38,-1-1 0,-2 1-63,-7-1 1,0-1-180,-5-3 1,0 3 131,0-3 0,0 5-70,0 4 0,-5 3 340,0 7 0,1 0 0,4 0 0,0 0 0</inkml:trace>
  <inkml:trace contextRef="#ctx0" brushRef="#br0">9654 7321 8462,'-14'0'-632,"0"7"638,0 2 0,-1 1-9,1 4-78,0-3 139,0 16 1,-2-5 24,-3 6 0,3 1 123,-3-1 1,5 2-23,5 3 0,-3-3-10,8 4 1,-1 0 25,5 0 0,2-1-95,2-5 1,4-4-126,6 0 0,7-7-54,3 2-108,-4-10 184,7 4 1,-5-11-129,7 2 1,-1-2 134,1-2 1,-1 0-156,0 0 0,6-2 35,-1-2 1,5-4-133,-5-7 1,0-3-125,-5-1 318,1 0-17,-7-2 0,-3 4 216,-10-7-214,4 7 32,-11-10 1,-2 5-13,-10-7-34,-2 7-53,-9-5 1,-7 5 130,-10-6 0,-3-1 0,-2 1 0</inkml:trace>
  <inkml:trace contextRef="#ctx0" brushRef="#br0">10351 7691 8256,'-22'-14'-451,"1"0"316,7-1 0,1 6 1628,4-1-378,3 7-579,6-3 0,1 6-205,4 0 0,16 2 378,12 2-370,19 4 0,13 5-498,-26-8 1,2-1 0,2 0 0,1-1 315,-1-3 1,-1 0-305,3 3 1,-1 0-1,36-1-196,-35 0 1,0 0 0,-2-1 0,0 0-46,0-1 1,-1 0-1,29 0-1787,-14 0 2175,-6 0 0,-15 0 0,-3 0 0,-3 0 0</inkml:trace>
  <inkml:trace contextRef="#ctx0" brushRef="#br0">11218 7421 8256,'7'9'0,"2"1"0,5 3 26,5 1 0,-1 8 32,5-8 0,1 10 1060,4-1-665,-5-2 1,-3 4 56,-6-6 1,4 5 87,-4-5 0,-3 1-220,-11-1 1,-2-1-98,-2 5 1,-20 7-686,-19 8 330,11-11 0,-4 0-864,-9 2 0,-3 1 938,-8 10 0,-2 3 0,1 3 0,-1 1 0,-2 7 0,0 0 0</inkml:trace>
  <inkml:trace contextRef="#ctx0" brushRef="#br0">13365 6952 8112,'8'20'0,"-2"4"0,-6 9 303,0 10 0,0 14-51,0 9 1,0 5-457,0 5 0,2-2 368,0-33 0,1-1 0,0 31-194,6-5 0,-4-4-155,5-15 1,-3-6 62,3-8 0,1-9-88,-6-5 134,6-3 0,-8-8-109,6-3 1,-5-5-13,0-5 0,-1-8 265,2-6 0,5-6-251,9 1 1,3-3 4,6-1 0,1 6 353,-1 3 0,0 5-89,1 4 1,-7 5 313,-3 10 1,2 5-172,-3 9 0,-3 3 65,-6 6 0,-6-3-129,2 4 0,-3-5 249,-2 4 1,-11 4-64,-4-9 0,-4 7 22,0-6 0,-3 3-367,-6 1 1,-5-6 54,0-3 0,-5-8-281,4-1 0,1-7 152,5 2 1,1-15-329,3-4 0,4-11 222,6-4 0,6-4-1561,3-5 1735,3-3 0,15 5 0,3-7 0</inkml:trace>
  <inkml:trace contextRef="#ctx0" brushRef="#br0">13948 7179 8132,'-6'-22'0,"-1"2"-87,-2 5 1,-4 3-125,4 2 0,1 4 1050,-2 6-24,1 0-620,-5 0 0,0 11-3,-1 3 1,3 8 57,2-3 1,4 5-58,6-5 1,0 6-251,0-1 1,1-4-52,4-1 1,3-4-106,6-6 1,1-3 93,-1-6 0,0 0-79,0 0 0,0-12-2,1-7 0,-1-3 90,0-7 1,0-1-191,0-8 1,2-3 63,3 3 0,-3-7-38,3-3 0,-3-9 130,-2 5 1,0 0 129,0 9 1,-4 7 136,-1 3 0,-5 9 806,0 5-455,-2 4 1,-4 7-228,-2 3 1,-4 10 291,-7 4 1,0 12-156,-4 7 0,3 8-3,-3 12 1,3 1-85,2 3 0,6-3-467,3-7 0,4 0-286,1-5 1,6-2-1334,3-6 1789,10-7 0,4-2 0,5-5 0</inkml:trace>
  <inkml:trace contextRef="#ctx0" brushRef="#br0">12484 7520 8066,'-35'0'0,"3"7"0,-6 2-112,7 4 0,-10 6-168,3 0 0,3 11 727,2-2-197,3 10 1,6 3 48,0 7 0,12 1-112,-2-2 1,9 4-82,0 5 1,5-5 34,5-4 0,4-9-125,10-5 0,5-9-34,9-5 0,5-11-128,9-8 1,2-14 4,4-15 0,-3-5 116,-3-9 0,-10-4-171,-4-1 0,-6-4 176,-13 5 1,2 4 48,-11 5 0,-2 6-35,-8-1 0,-8 5 18,-6 4 0,-11 5-38,2 10 0,-4 2-90,4 7 1,6 0-173,3 0-250,3 0 538,8 0 0,8 0 0,8 0 0</inkml:trace>
  <inkml:trace contextRef="#ctx0" brushRef="#br0">13095 6938 8078,'-33'1'421,"0"4"0,-5 3-515,5 6 0,-1 2-357,6 3 0,-1 11 543,1 12 0,0 9 558,-1 11 0,7 15-1724,12-33 1,1 2 1183,1 2 0,0 0 1,2 3-1,0-1-19,0 2 1,2 1 0,1 0 0,1 0-60,4 1 1,1 1 0,2-2 0,1-1-180,5-1 1,2-2 0,2-8 0,3-2 55,6-1 0,4-4-86,3-8 1,3-3-1,4-5 1,3-3-461,1-7 1,1-2 636,36 2 0,0-11 0,-3-7 0,3-6 0</inkml:trace>
  <inkml:trace contextRef="#ctx0" brushRef="#br0">14673 6767 8213,'0'14'0,"0"5"794,0 0 0,8 2-211,6-2 0,2 3 145,8 6 0,-1 2-365,6 3 0,-1 4-161,1 5 1,4 6-71,0-1 1,-4 7-211,-6-2 0,-5 10-41,1 4 1,-12 5 112,-7 5 0,-6-36 0,-3 0-178,-6 5 1,-3 0-1,-6 2 1,-3 0-918,-7 2 1,-3 1 811,-1 6 0,-2 0 1,-2-1-1,-1-1 289,1 5 0,-1 1 0,-4 0 0,-1 0 0,1-1 0,-1 0 0</inkml:trace>
  <inkml:trace contextRef="#ctx0" brushRef="#br0">18171 8416 8034,'0'8'400,"-5"8"49,0 3 1,0 9-614,5 15 1,0 6-643,0 3 0,0 3 686,0 2 1,0 0 647,0 0 1,-1-2-138,-4-3-288,4 4 1,-6-17-163,7 4 0,0-15 46,0 1 1,0-11-304,0 1 287,0-9 0,0-5-414,0-10 0,0-11 443,0-12 0,-6-13 0,-2-10 0</inkml:trace>
  <inkml:trace contextRef="#ctx0" brushRef="#br0">18356 8473 8034,'42'14'0,"-1"7"0,-3 2 0,-5 6 308,-9 4 0,0 3 76,-10 7 1,2 4 150,-11 1 0,-2-1-381,-8-4 0,-3 4 36,-6 1 0,-7-1-219,-2-4 0,-6-1 73,-4 1 0,1-2-660,-6-3 1,7-3-19,-2-7 1,3-7 633,1-7 0,7-6 0,2-8 0</inkml:trace>
  <inkml:trace contextRef="#ctx0" brushRef="#br0">18910 8544 7957,'35'-14'0,"-4"0"-487,7-1 0,-8 6 67,-1-1 0,-7 7 758,-8-1-269,-6 2 1,-3 2-70,-10 0 0,-16 6 0,-9 2 0</inkml:trace>
  <inkml:trace contextRef="#ctx0" brushRef="#br0">18796 8715 7957,'2'12'18,"3"-2"1,4-4 166,10-6 0,3 0-6,7 0 0,1 0 27,3 0 0,3-1-688,7-4 1,-5-3 136,0-6 345,-7-1 0,4 1 0,-7 0 0</inkml:trace>
  <inkml:trace contextRef="#ctx0" brushRef="#br0">18739 8615 7957,'0'-6'361,"0"6"0,2 8 38,3 11 1,3 4 31,6 11 0,-2-1-279,-2 9 0,1-2 70,-6 7 1,0-3-426,-5-1 1,0 0 198,0-1 1,0-1-1648,0-3 1651,6-3 0,2-6 0,6-1 0</inkml:trace>
  <inkml:trace contextRef="#ctx0" brushRef="#br0">19820 8402 7999,'-2'-8'987,"-2"3"0,-6 4-510,-9 1 1,-3 6-120,-6 3 0,-7 10 130,-3 5 1,-3 3-47,-2 1 1,7 1-139,3-1 0,9-2-203,5 2 0,10-7 83,4 7 1,6-4-381,9-1 1,3-2 190,15-7 1,0 5-114,15 0 0,-3 2-125,7-3 1,2-2-201,-2 3 0,-1 2 226,-8-2 0,0 4-21,-10-4 1,2 0 404,-11-4 1,-4-1-99,-6 0 1,-7 0 277,-2 0 1,-10 5-136,-13 0 1,-11 5-158,-18-5 0,-14 11-207,24-16 0,-1 0 0,-3 5 1,0 0-187,-3 0 1,-2 0 0,-4 7 0,-2 2 0,0 1 0,-1 0 0</inkml:trace>
  <inkml:trace contextRef="#ctx0" brushRef="#br0">10536 9724 8078,'-27'-6'490,"3"6"0,-1 6-673,6 8 1,-5 12-568,5 2 1,-4 11 1276,4 4-310,-7 0 1,15 10 75,-3-5 0,9 1 138,1-2 0,4-7-132,4 2 1,12-4-144,13 0 1,7-9-128,11-10 0,9-10 139,5-4 0,1-7 59,-5-7 1,-2-7-123,-3-13 0,-3-1-131,-6-3 0,-7-5 121,-3-9 1,-3 3-133,-1-4 1,-7-1 200,-3 2 0,-10-5-49,-4 5 0,-5-2-126,-5 1 0,-9 10 100,-10 0 1,-9 7-461,-5 2 1,-11 4 8,-8 6 1,-9 6-480,-14 13 1,2 4 542,38 0 1,0 1 0,-32 8-285,16 15 0,7-3 41,6 9 1,13-4 540,11-2 0,0 4 0,5 6 0,3 6 0</inkml:trace>
  <inkml:trace contextRef="#ctx0" brushRef="#br0">10195 10506 7903,'-13'-14'0,"3"0"0,-2 1 179,2 3 1,2-1 50,-1 7 1,-1-1 191,-4 5 0,0 0-141,0 0 0,-2 6-13,-3 4 1,-3 9-44,-6 4 0,-1 10-8,1 5 0,-6 3-382,1 2 0,-5 4 197,5 1 1,2 4-1033,7-5 1,3 1 185,7-6 814,0-5 0,0-2 0,0-7 0</inkml:trace>
  <inkml:trace contextRef="#ctx0" brushRef="#br0">9341 10890 7962,'-28'28'0,"0"1"0,4 4 116,0 0 0,5 11 121,-4-1 0,7 9 73,2 0 1,1 3-75,8 2 1,0 0-93,5 0 0,4 5-206,5-1 0,4-1 245,15-8 1,1-9-213,13-10 1,-1-11 74,11-7 1,1-11-9,3-13 1,0-13 109,-4-16 0,-3-10-131,-6-4 0,-2 2 53,-4-2 1,-2-4-27,-6-1 1,-7-3 62,-3 8 0,-5-3 24,-5-2 0,-5 5-230,-14 0 0,-1 6-324,-13-1 0,1 4-487,-6 5 0,7 3 429,3 7 0,5 4 481,4 1 0,3 4 0,11-5 0,7 0 0</inkml:trace>
  <inkml:trace contextRef="#ctx0" brushRef="#br0">11261 10122 7910,'0'14'175,"6"8"43,4 7 1,9 1-300,4 8 0,3 4 521,-3 6 0,7 10-429,-6-1-139,6 3 0,-8-9-450,7-4 1,-1-3 67,0-1 189,1-7 0,-1-3 321,1-9 0,-7 3 0,-2-5 0</inkml:trace>
  <inkml:trace contextRef="#ctx0" brushRef="#br0">11531 10876 7944,'8'20'59,"5"2"1,-6 7 165,8-1 1,0 7 99,4 3 1,0 3 87,10 1 0,-2 1-184,11 0 0,1-7-11,8-3 1,-1-9-59,6-5 1,-6-5-122,2-4 0,-9-6 521,-1-8-165,-6-4-271,2-13 1,-10-7-91,0-10 169,-13-3-67,8-8 1,-18-2-140,4-6 1,-11 2-45,-8 3 0,-7 3-299,-7 6 0,-9 5-255,-5 1 1,-14 11 321,-10 3 0,23 13 0,-2 2 1,-3 1-1,1 0 0</inkml:trace>
  <inkml:trace contextRef="#ctx0" brushRef="#br0">8943 11999 7937,'-20'8'250,"-4"-4"0,-1 4 409,1 2 1,-3 4-958,4 5 1,-6 5-1059,-4 9 0,-5 11 1356,-9 13 0,2 6-197,22-28 0,-1 1 1,0-3-1,-1 0 197,2 1 0,-1-1-580,-3 0 0,0 0 580,-17 32 0,17-31 0,0 0 0,-20 27 0,-1 1-93,6-18 1,5-3 92,4-12 0,9-1 0,4-12 0,9-2 0,-3-19 0,-4-6 0</inkml:trace>
  <inkml:trace contextRef="#ctx0" brushRef="#br0">8005 12709 7937,'-21'27'-551,"6"-1"-69,-4 12 1,5-1 619,4 6 0,-3 0 0,12 1 0,-4 3-795,4-2 1052,7 10 0,2-6 73,6 3 0,8-5-160,6-9-146,7-3 0,9-14-111,4-7 0,1-8 127,3-11 0,3-15-2,-3-13 0,-4-8-103,-6-7-103,1-2 1,-13-9-29,3-2 1,-9 1-134,-5-7 235,-3 7 0,-8-3-185,-4 6 0,-2 7 197,-2 2 1,-2 4 81,-2 1 0,0 2 344,-5 3 1,6 4-345,-2 5 0,5 1 0,5-1 0,1 1 0,4-1 0,-4 1 0</inkml:trace>
  <inkml:trace contextRef="#ctx0" brushRef="#br0">9555 11871 7983,'8'16'-925,"-4"2"1,4 0 968,2 6 1,-2 1 255,1 8 0,1 11-64,4 13 0,0 2-34,0 7 0,1-9-233,-1 4-1155,6-5 993,2 7 1,7-11-834,-1 0 778,7-6 1,0-3 247,3-10 0,3-3 0,-18-2 0,11-4 0,-11 0 0,4 1 0,2 2 0</inkml:trace>
  <inkml:trace contextRef="#ctx0" brushRef="#br0">9612 12894 7934,'-8'21'-275,"3"3"0,3 7-825,2 2 962,7 7 1,1-2 953,6 9-384,0-3 1,7 5-245,2-6-134,-2 0 0,12-12 49,0-2 0,7-12-162,2-3 1,6-7 250,-1-12 0,-4-9-20,-5-10 0,-2-9-33,2-5 0,-10-3-40,-9-2 0,-9 4 368,-5-4-196,-4 3-433,-1-9 0,-6 7-479,-4-1 0,-9 5 212,-4 0 1,-11 2-275,-3-2 1,-3 3 702,2 7 0,3 1 0,7 3 0,6-2 0,1 3 0</inkml:trace>
  <inkml:trace contextRef="#ctx0" brushRef="#br0">11645 11501 7967,'-8'6'-1954,"3"4"2271,-3 15 0,7 5-85,-12 19 0,4 8 259,-10 9 1,1 10-640,7-36 1,-1 1 0,0 1 0,0 1 329,-2 2 1,-1 0 0,1-2 0,0 1-151,0 1 0,0 0 0,0-4 1,1-1-183,-11 35 0,3-15-189,7-7 1,6-11-460,4-9 1,-3-6 88,3-13 435,-1-6 274,5-1 0,0-7 0</inkml:trace>
  <inkml:trace contextRef="#ctx0" brushRef="#br0">11019 12454 7949,'-14'34'0,"0"3"-221,0 5 0,-1 7-283,1 3 0,6 8 743,3 2 0,4 6 449,1-2 0,1-7-300,4-2 0,9-12-179,10-2 0,11-8-31,8-11-111,5-10 26,16-8 1,-7-9-127,9-7 0,-11-9 89,7-18 1,-5-3-140,-10-12 1,-4 5-25,-5-6 1,-13 1-7,-1-5 1,-9 7 18,-5 2 0,-4 4 159,-6 2 1,-6-1-463,-4 0 234,-2 7 1,-7-5-1196,0 3 892,0-3 1,6-2 144,4 1 0,2 4 321,7 0 0,2 0 0,3-5 0,6 2 0,6 3 0,1 5 0,1 3 0</inkml:trace>
  <inkml:trace contextRef="#ctx0" brushRef="#br0">12285 11444 7574,'0'21'-831,"1"-4"198,4 7 633,-4 0 0,12 10 0,-5 3 1321,6 5-694,0 7 1,5-3 306,0 6-584,7-6 0,0 9-127,8-3 1,4-1-397,-5 1 0,5-1 265,-5 1 1,0-3-199,-5-7 1,6 1-2254,-1 0 1127,-6-7 651,-7-1 581,-6-7 0,-1 1 0,-3-1 0,-4 0 0</inkml:trace>
  <inkml:trace contextRef="#ctx0" brushRef="#br0">12512 12425 7855,'-14'8'0,"4"5"-146,1-4 0,6 5-140,-2 5 0,3 3 412,2 7 0,7 6 404,2 3 0,4 1 145,1-1-463,7 9-53,1-9 0,1 11 318,1-6-52,0-13-414,4 3 1,1-17-290,-1 3 338,1-10-89,5-9 0,3-9-87,5-10 1,-5-5 143,-4-9 0,-5-3-97,-4-7 0,-10 0 54,-9 1 0,-4-6-35,-1 1 0,-7 0-457,-8 4-51,-12 7 50,-9 1 0,-13 8 508,-3 3 0,-8 1 0,-5 5 0,-4 1 0,-6-2 0</inkml:trace>
  <inkml:trace contextRef="#ctx0" brushRef="#br0">7465 13761 8020,'0'-20'0,"-2"10"663,-3 1 5,4 6-353,-12 3 1,5 3-84,-6 6 0,-2 7-58,-3 13 1,-3 1-80,-6 3 1,-1 0 244,1 10-111,-7-4-363,5 16 0,-11-4 121,3 6 1,-11 1-54,21-27 1,-1 0 0,0 0-1,0 1-379,-4 1 0,0 0 0,3 2 0,1-2 252,0-2 1,1 0-1,-21 31-323,11-6 1,5-2 141,9-6 374,4-7 0,7-13 0,4 1 0,2-1 0</inkml:trace>
  <inkml:trace contextRef="#ctx0" brushRef="#br0">6526 14529 8020,'-26'30'-150,"2"3"218,-3 4 0,13 10 10,0 0 0,1 9 504,8 1-2592,0 6 2394,5 8 1,2 0 159,3 0 1,4 0-175,10 0 1,5-12-148,9-7 1,-3-14 160,3-10 1,4-12-378,0-11 0,6-12 57,5-7-75,2-13-162,13-15 1,-31 16-1,-1 0 129,3-5 0,-1 0 1,19-29-165,-9-6 1,-10 4 88,0-4 1,-6 6-113,-8-2 1,-2 4-80,-12 1 1,0 1-135,-5 4 135,-7-3 188,-7 11 0,-2-4-394,-3 10 95,4-3 213,7 11 0,1-4 67,7 5 0,3 1-167,7-1 307,-1 1 0,12-1 0,-7 1 0</inkml:trace>
  <inkml:trace contextRef="#ctx0" brushRef="#br0">8289 13477 8020,'0'14'712,"0"7"1,2-4-395,3 7-206,-4 6 0,10 6 172,-6 7 1,6 11 68,-1 3 1,4 10-478,5 5 1,-3 3 224,-7-35 1,1 1 0,0 0 0,0 0-2176,9 35 1648,6 0 396,-9-5 0,9-6-997,-6-4 349,7-2 678,-11-3 0,9-2 0,-10-3 0,-6-4 0,-5 1 0</inkml:trace>
  <inkml:trace contextRef="#ctx0" brushRef="#br0">8247 14799 8020,'0'15'87,"0"-1"1,4 5 73,1 0 0,8 7 285,1 3 1,2 1 483,8 8-446,-1 6-171,-1 0 0,5 10 392,-3-7-1406,3 1 918,1-6 0,7-5-13,3-4 1,9-9-93,5-5 0,-1-10-309,1-4 0,-12-10 202,-3-4 0,-6-10-50,-8-5 0,-4-9-101,-9-5 102,-4-3 63,-12-8 0,1 6-439,-9 1 179,-4-1-123,-10 13 0,-8-5-224,-7 7 1,-5 6-51,-4 3 1,3 3-1082,7 2 1719,12-1 0,-5 3 0,16 2 0,3 4 0</inkml:trace>
  <inkml:trace contextRef="#ctx0" brushRef="#br0">10024 13548 8020,'0'14'0,"-6"9"-453,-4 5 0,-2 7 280,-3 14 0,-5 9 593,-4 13 0,11-30 0,-1 2-508,0 4 0,0 1 1,-3 0-1,1 0 205,-1 0 1,0-1-1,-1 1 1,-1 0-51,1-2 1,2-2 0,2-1 0,1 0 30,3-3 0,2 0 0,-8 28-688,2-2 302,6-12 242,1-5 0,7-19-992,0-6 1038,0-7 0,-6 4 0,-2 1 0</inkml:trace>
  <inkml:trace contextRef="#ctx0" brushRef="#br0">9541 14757 8020,'-15'36'169,"1"7"1,6-1 248,3 6 1,4-3-119,1 3 0,0 2 66,0 7 0,11-6-118,3-4 0,4-6-74,-4-8 0,6-1-192,4-13 1,3-6 138,1-9 1,1-13-100,-1-5 0,2-18 64,3-6 0,-7-4-118,2-11 0,-9 6-18,0-5 0,-10 4-251,-4-4 0,-3 7-755,-2-3 181,0-2 633,0 5 0,-8-15-1469,-6 4 1711,-1-11 0,-7 4 0,3-7 0,-4-1 0,-4-3 0</inkml:trace>
  <inkml:trace contextRef="#ctx0" brushRef="#br0">10166 13662 8020,'13'16'-10,"-4"3"1,4 4-172,-4 11 0,-1 5 1459,2 13-501,-1 7-890,5 12 0,1 1 1051,-1 4-1719,0-3 995,0 4 0,5-2-87,0-4 0,6 3-569,-1-8 0,3-9-510,1-5 1,-1-9 951,-3-10 0,3 5 0,-7-13 0,-2-4 0,-6-7 0</inkml:trace>
  <inkml:trace contextRef="#ctx0" brushRef="#br0">10280 14927 8020,'0'29'475,"0"-1"0,1 7-475,4 3 0,3 3 189,6 8 0,2-5 295,3 3 1,3-4-261,7-5 1,5-10-82,4-9 0,0-4-38,5-6 1,-4-4-109,9-10 1,-4-4 133,-1-10 0,-7-3-102,-8-7 0,-7-6-244,-7-3 324,0-3-109,-6-1 0,-3 2-174,-10-2 0,-4 7 37,-10-8 0,-3 10-140,-7 0 1,-7 3-6,-7 1 1,-10 7-246,-9 3 0,7 5-862,7 5 833,4-4 556,8 11 0,1-4 0,7 6 0,-1 0 0</inkml:trace>
  <inkml:trace contextRef="#ctx0" brushRef="#br0">11488 13520 8020,'0'-8'-710,"0"14"822,0 16 1,-1 16 180,-4 10 0,2 9 356,-7 9 0,6 11-761,-1-34 0,0 0 1,1 1-1,0 2 244,0 1 1,-1 0 0,-1-3 0,-1-1-56,2-2 0,1-1-66,-3 34-191,1 3 0,1-9-413,1-6 1,-1-7 274,5-12 1,0-8-1313,0-7 1630,0 1 0,-5-17 0,0 7 0,1 0 0</inkml:trace>
  <inkml:trace contextRef="#ctx0" brushRef="#br0">11119 14771 8020,'6'35'132,"-3"-4"67,7 7 0,-1 0-60,5 5 0,1-1 260,-1 1 1,6 0 680,4-1-518,3 1-380,-5-7 1,5-3-168,-3-9 0,2-3 65,3-7 1,-1-8-212,1-6 0,1-12 167,3-12 1,-3-14-72,3-5 0,-9-7-345,-5 2-699,-3-5 931,-9 2 0,0-6-657,-7 0 366,0-6 7,-7 5 0,0-12-359,-8 4 0,-4 3 791,0 1 0,-1-1 0,1 1 0,-5 2 0,-3 2 0,-1 1 0</inkml:trace>
  <inkml:trace contextRef="#ctx0" brushRef="#br0">11801 13406 8020,'6'29'-529,"2"-1"637,7 7 1,-1 1 225,0 7 0,0 7-6,0 7 1,2 2-272,3 7 1,-1 0 287,5 5 1,-4-3-99,5 3 1,-2-8-176,2 9 0,1-16-232,-6 1 1,6-9-1726,-1-1 1005,3-9 880,-5-3 0,6-7 0,-6 1 0,-1-1 0,0 0 0</inkml:trace>
  <inkml:trace contextRef="#ctx0" brushRef="#br0">12014 14614 7855,'0'27'156,"0"-3"40,0 9 0,0 2 1,0-2 0,7 7 251,2-2 1,10 3-79,5 1 1,3-1 202,1-3 0,7 2-359,3-7-180,3 0 125,8-11 0,-5-8-60,4-9-713,-4-3 605,-2-2 0,-1-7-168,-3-2 1,-4-12 93,-11-7 0,-4-2-32,-9-8 0,-4-5-63,-6-4 1,-2-7-14,-2 2 1,-7 2-378,-13-3-832,-6 1 1129,-19 2 1,-2 2-78,-5 10 1,-1 8 126,0 7 0,13 10-1012,6-1 1233,6 9 0,2-1 0,6 6 0,7 0 0</inkml:trace>
  <inkml:trace contextRef="#ctx0" brushRef="#br0">13138 13150 7780,'0'14'-142,"0"1"0,0 5 142,0 4 0,0 9 0,0 3 0,0 20 1361,0 5-578,0 7-1104,0 3 1,-7 7 482,3-38 1,-1 0 0,1 3 0,0 0-65,-1 1 0,0 2 0,1 0 0,1 1-7,-2 3 1,0-1 0,-1-2 0,1-1-156,2 0 0,1-2 83,0-3 1,0-1 25,2 31 0,0-8-1502,0-6 656,0-13 436,0 4 365,0-25 0,-5 11 0,0-11 0,0 4 0</inkml:trace>
  <inkml:trace contextRef="#ctx0" brushRef="#br0">12896 14728 7815,'8'29'0,"0"-1"233,-4 1 0,4-1 383,7 0 0,4 7 196,-1 3-425,14 3-142,-8-5 1,11 2 273,-7-9-311,7 2-110,-5-21 0,9 2-101,-6-12 1,1-12 82,-6-7 0,-6-13-62,-3-6 0,-5-4 22,-4-6 0,-4-7-179,-6-7 0,-1-1-1452,-4 2 1098,-3 2 311,-13-17 1,4 16-1038,-7-6 562,1 6 125,-6-3 0,1 3-117,-1-7 1,2 6 648,4-5 0,-1 1 0,7-5 0,2-1 0,3-6 0,7 36 0,0 0 0</inkml:trace>
  <inkml:trace contextRef="#ctx0" brushRef="#br0">13322 13150 7815,'2'19'474,"3"0"-192,-4 6 125,12-3 0,-5 13 257,6 3 1,7 3-228,2 2 1,6 6-11,4 3 0,5 3-1655,9 2 1332,-21-26 0,-1 1-26,0 1 0,0-1 0,3 2 0,0 0-189,-2 1 1,0 1 67,-1-2 1,-1 0-150,-2 4 0,-2 1 1,1-1-1,-1-1-2569,18 34 2556,-21-33 0,1-2-264,23 16 1,-9 3-522,6-12 0,-8-7 482,-2-2 1,-7-6 507,-12-4 0,-2-4 0,-1-6 0,2 1 0</inkml:trace>
  <inkml:trace contextRef="#ctx0" brushRef="#br0">13849 14671 7815,'0'29'311,"4"-7"169,1-3 1,6-2-7,-1 2 1,7-3 185,2 3 1,6 3-234,-1 2 0,9-2-151,5 2 0,5-1-126,4 6 0,-1-1-105,6 1 1,-6-1-364,1 0-363,-3-5 735,-7-9 0,-3-3 206,-5-6-15,-7-7-92,-1-6 1,-7-12 189,0-4 1,-6-11-209,-3-8 1,-4-1 314,-1-8 1,-8 0-447,-6-5-619,-6 0 728,-15 0 1,-2 2-1061,-5 3 478,-7-3-135,5 23 1,-16 0-1538,3 23 1541,-3 3-662,9 18 1262,2 10 0,8 8 0,3 4 0,3-4 0</inkml:trace>
  <inkml:trace contextRef="#ctx0" brushRef="#br1">10678 9596 8125,'-14'0'1018,"6"0"-843,2 0 0,7 0 190,4 0 1,3 6-322,6 4 0,5 3-294,0 1 0,0 0 78,-5 0 1,0 5-142,0 0 0,-1 5 313,-3-5 0,-4 12 0,-6-1 0</inkml:trace>
  <inkml:trace contextRef="#ctx0" brushRef="#br1">10564 9696 8125,'0'14'0,"0"6"0,0 4 0,7 3 234,2 1 0,4 1 392,1-1 0,2 5-1102,3 1 289,-4-8 0,6-5-577,-7-7 0,0 0 79,1 1 685,-7-8 0,4 6 0,-4-5 0</inkml:trace>
  <inkml:trace contextRef="#ctx0" brushRef="#br1">10294 9980 8125,'-14'-8'691,"6"2"0,3 6-359,10 0 1,4 11-94,10 3 1,4 10 144,5-1 0,0 4-26,1 2-1050,6-1 551,-5 1 1,4-6-611,-5 1 0,-7-2-540,-3 2 870,-10-4 0,-2-6 421,-7 1 0,0-1 0,0 0 0</inkml:trace>
  <inkml:trace contextRef="#ctx0" brushRef="#br1">10308 10193 8125,'-14'-28'-189,"0"1"246,0 3 0,6-1 343,3 6 1,3 5-79,2 4 1,2 7 106,3-2 1,9 4 56,10 1-378,3 6 1,6 2-70,0 6 0,6 2-1442,-1 3 757,-3-3 554,6 4 1,-11-5 0,5-1 0</inkml:trace>
  <inkml:trace contextRef="#ctx0" brushRef="#br1">10578 9724 8125,'15'0'-100,"-1"0"0,5 8-134,0 6 0,4 7 457,-4 7 1,7 1 628,-3-1 0,0-1-882,0-3-60,1 2-78,-2-10 1,-1 5-136,-7-7 1,0-5 302,0 1 0,0-1 0,1 6 0</inkml:trace>
  <inkml:trace contextRef="#ctx0" brushRef="#br1">10479 9880 8125,'20'0'0,"3"8"600,5 7-226,0-1-138,7 13 1,-5-5-552,3 6 160,-3-6 118,-7 5 0,2-5-394,-6 7 206,-7-1 0,1-6 225,-11-1 0,4-1 0,-6 2 0</inkml:trace>
  <inkml:trace contextRef="#ctx0" brushRef="#br1">10763 9895 8125,'0'22'-260,"0"5"1,0-5-898,0 6 1157,0 1 0,0 5 0,0 3 0</inkml:trace>
  <inkml:trace contextRef="#ctx0" brushRef="#br1">9612 10918 8088,'-8'-14'198,"1"6"1,9-3 386,3 6 0,4 2-342,10 8-163,-3 3 1,6 12-520,-3 4 0,-2 4 292,7 6 1,-7 0-484,2 4 0,-7 2 330,-3-7 0,-1-1 300,1-9 0,-2 4 0,-7-5 0</inkml:trace>
  <inkml:trace contextRef="#ctx0" brushRef="#br1">9498 10932 8088,'1'16'109,"4"3"0,3 5 307,6 9 0,5-1-435,0 6 0,7-5 101,-3 5 1,-1-7-603,2 2 0,-7-7 131,2-3 218,-3-5 171,-2 2 0,1-6 0,-1 1 0</inkml:trace>
  <inkml:trace contextRef="#ctx0" brushRef="#br1">9341 11146 8157,'16'11'198,"3"3"1,3-1-531,7 10 1,-1 1 46,1 4 1,-1 1 331,1-1 0,-3 1-74,-2-1 0,0-1-319,-10-3 1,2-4 345,-11-6 0,6 1 0,-3-1 0</inkml:trace>
  <inkml:trace contextRef="#ctx0" brushRef="#br1">9270 11174 8157,'21'14'119,"3"1"1,2 10-360,3 3 1,-2 4 85,-4-4 0,3 5 234,-7 1 0,4 0-135,-4 0 0,-4-6-418,-6 0 0,-6-1-160,2-8 633,-3 0 0,-9-11 0,-1-2 0</inkml:trace>
  <inkml:trace contextRef="#ctx0" brushRef="#br1">9327 11075 8157,'24'25'-233,"0"3"1,-1-1 138,6 11 0,-7-6 132,-3 1 0,-3 2-47,-2-2-66,-6 6 0,-2-7-158,-6 6 1,-1-11 77,-4 1 0,-8-6-391,-6-3 546,-6 0 0,-10-17 0,-9 4 0</inkml:trace>
  <inkml:trace contextRef="#ctx0" brushRef="#br1">9157 11515 8157,'-19'-12'0,"0"2"0,5-1 524,4 6-160,7 1-142,3 4 1,9 8 156,10 6 1,5 6-548,9 9 130,4 5 0,12-2-1857,3 6 1895,3-6 0,-5 9 0,-1-5 0</inkml:trace>
  <inkml:trace contextRef="#ctx0" brushRef="#br1">8318 12567 8025,'14'0'-203,"0"0"-16,-6 7 506,11-6 0,-9 12 514,9-4 0,-4 9-522,0 1 1,4 0-417,-1-5 1,1 5-42,-4 0 1,-6-2-327,1-7 1,-7 2-269,2-2 427,-4-4 345,-1 0 0,-6 1 0,-2 1 0</inkml:trace>
  <inkml:trace contextRef="#ctx0" brushRef="#br1">8005 12653 7880,'28'14'-199,"1"0"0,6 2 753,3 3 1,1 1-368,-1 4 1,1-2-184,-5-3 0,-1-2-276,-5 7 0,-6-6 22,-3 0 1,-8 0-470,-1 1 366,-7-3 64,-3 10 0,-9-10 289,-10 3 0,-4-3 0,-5-2 0</inkml:trace>
  <inkml:trace contextRef="#ctx0" brushRef="#br1">7849 12965 8028,'-5'-9'-29,"0"-1"1,7 7 67,7-1 1,12 2 212,7 2 1,7 6 317,8 4 0,9 7-403,0 2 1,5 5-360,-10-5 0,-6 4-155,-8-4 284,-3 7 1,-4-6-143,-7 4 1,-2 1-751,-12-6 608,-1 0 0,-5-5 347,-4 0 0,-3-6 0,-6-1 0</inkml:trace>
  <inkml:trace contextRef="#ctx0" brushRef="#br1">7934 13008 8028,'20'0'41,"4"0"1,9 8 3,5 6 1,8 2 209,1 8 0,1-5 403,-5 4 1,-2-1-916,-4 2 108,-2 3 88,-13-11 0,4 9-1118,-7-6 1179,0 6 0,-5-9 0,0 5 0</inkml:trace>
  <inkml:trace contextRef="#ctx0" brushRef="#br1">6782 14472 8041,'-8'7'1263,"2"-6"0,14 12-997,6-4-35,7-2-109,7 5 1,2-5-74,3 2 0,-1-3-215,6-6 1,-8 0-528,-2 0 0,-6 0 546,-7 0 147,-1 0 0,-6 0 0,-2 0 0</inkml:trace>
  <inkml:trace contextRef="#ctx0" brushRef="#br1">6612 14629 8041,'0'15'641,"0"4"-306,6-3-195,8 11 0,8-5 741,7 7-539,6-1 1,1 1-274,7-1-94,5-6 0,-3-1-56,2-7 0,-9 0-334,-5 0 0,-4 5 36,-6 0 0,-2 0-225,-7-5 1,-6 2-448,-3 3 552,-4-9 499,-7 9 0,-8-12 0,-8 8 0</inkml:trace>
  <inkml:trace contextRef="#ctx0" brushRef="#br1">6612 14956 8251,'15'11'243,"4"3"0,5 14-79,9 1 0,-3 10 174,4 4 0,0 0-451,-1 4 0,-6-9-388,-8-5 0,-3-3 251,-2-1 1,-1-12-12,-4-3 1,-2-8-63,-7 4 44,-7-7 221,-1-3 0,-12-9-278,-4-10 70,-9-3 266,3-7 0,-6 1 0,3-1 0,3-1 0,-4-3 0,9 3 0,1-3 0,12 9-66,-2 5 0,9 3-67,0 2 0,5 6 535,5 4-217,3 2-55,12 2 0,2 0-72,7 0 56,-1 0 42,7 0-156,-5-6 0,11 4 0,-5-4 0</inkml:trace>
  <inkml:trace contextRef="#ctx0" brushRef="#br1">6626 14700 8041,'20'1'-272,"4"4"0,5 8 272,4 6 0,9 0 0,9-2 287,6-3-1686,-7 4 1459,-1-10-224,-6-1 0,-7 4-43,-2-6 0,-6 0 207,-4-5 0,-4 0 0,-6 0 0</inkml:trace>
  <inkml:trace contextRef="#ctx0" brushRef="#br1">6868 14472 8041,'0'10'42,"0"-1"1,0 1 76,0 4 1,0 6-46,0 4 0,-4 9 193,-5 5 1,-7 10-272,-12 4 1,-2 8-467,-3 1 1,-2 6-381,-3-6-774,-3 7 1432,11-16 0,-3 2-505,9-16 344,3-10 353,7-7 0,0-13 0,0-2 0</inkml:trace>
  <inkml:trace contextRef="#ctx0" brushRef="#br1">6740 14515 8041,'-13'24'45,"-6"9"0,-8 17-135,-6 21 0,16-32 1,-1 0-315,-1 3 1,0 1-1,-1 1 1,1 1 420,2 2 1,1 0-854,-2 1 1,3-1 835,3 0 0,1-1 0,1-3 0,0-2 0,-4 30 0</inkml:trace>
  <inkml:trace contextRef="#ctx0" brushRef="#br2">11147 9425 8190,'-6'-14'0,"-2"-3"153,-6 3-62,-1-4 132,8 10 0,-6-6 139,3 0 0,3 0-167,-3 0 0,1 4-153,-6 1 1,1 1 32,0-2 0,0-2-143,0 2 1,-1 2 33,1-1 17,-6 6 151,4-10 0,-6 11-129,3-2-81,3 2 0,-16 2-86,4 0 200,-4 0 1,-2 6-47,-4 4 0,-8 9 2,-2 4 0,-4 0 30,5 0 0,-4-1-5,9 2 0,-3 6-170,12-6-257,0 6 422,5-8 0,-1 2 19,1-1-31,-1 1 73,1 4 1,-1 1 7,1-1 1,0 5-18,-1 1 1,1 5 98,-1-1 1,1 3-64,-1 2 1,3-2 18,2-3 1,2 1-51,3-6 23,9 7-25,-9-10 0,18 5-8,-4-7 20,3 1 164,2-7 1,2 4-195,3-2 0,4-3 61,10-2 0,-1 1-3,5-1 0,1 0-9,4-5 1,1 5 11,-1 0 0,5 5-41,1-5 22,5 0-19,-9-5 0,10 5-238,-7 0-73,0 0 241,-5-5 0,7 0-1,3 1 0,5-8 61,4-2 0,-1-3-15,6-2 0,0-2 4,5-3 1,-6-1 3,-4-3 0,2-4 1,-2 4-577,-6-4 558,1-8 1,-6 6-15,7-4 41,6 3-84,-5-5 1,9 4 4,-5-7 1,4 5-49,-5-4 1,1 0 43,-6 0 0,-1-4-43,-3 3 1,-3-3 6,-6-1 0,-3 0 171,-2-1-117,3-6-10,-11 5 0,4-6 181,-5 3 3,-8-4 119,0-5 0,-7-6-268,0 1 0,-7 0 4,-2 4 1,-10 0 4,-5 1 1,-7 1 78,-2 3 1,-9 3-8,0 7 0,-17 1-1395,-16 3 1447,33 16 1,-2 2-133,-5 2 0,-1 1 1,5 3-1,1 0-454,2 0 0,-1 0 211,-1 6 1,-1 1-202,-1-3 0,-1 2 0,-2 7 0,-1 2 417,0-1 0,0 0 0,-2-1 0,-2 1 0,0 4 0,-1 2 0,-1 1 0,0-1 0</inkml:trace>
  <inkml:trace contextRef="#ctx0" brushRef="#br2">10920 9553 8073,'-5'-14'-218,"0"0"0,-4 5-269,4-1 0,-1 2 500,1-1 0,2-4 454,-7 4 0,2 1 172,-1-2-517,-4 7 1,5-10 111,-6 4 1,0 1 87,0-1 0,-1 4-69,1-5 1,-6 6-33,-4-6 0,2 7-35,-2-2 0,1 4 54,-6 1 0,-4 0-228,0 0 1,-7 1 51,2 4 0,2 8-153,-2 6 0,5 6-34,-5-2 0,2 4-50,-2 2 0,-3 4 27,3 0 0,-3 5 148,-2-5 1,2 8-65,3 2 1,5 1 48,9 8 1,4 0 229,5 5 1,8 0-125,2 0 0,3 0 149,2 0 0,8 0-17,6-1 1,7 8-83,7 2 0,2-4-1054,3-6 1096,10-5-93,1-15 0,7-2-905,-4-11 904,10-9 0,16-9-177,-31-6 1,1-3 0,-2 1-1,-1-3 37,3-3 0,-1-1 0,-2-1 0,-1-2 129,-1-3 1,0-1-44,1 0 0,-2-2 0,21-35 26,-27 26 1,0-1-118,1-7 1,1 0-450,-1 5 1,0 2 451,1-6 0,-1 0 0,-1 6 0,-2 1-249,18-29 1,-5 2 284,-14 3 1,-7-2-633,-7 7 0,-6-1 647,-8 6 0,0 1 0,0 3 0,0 3 0</inkml:trace>
  <inkml:trace contextRef="#ctx0" brushRef="#br2">9782 11060 8160,'0'-14'11,"0"0"81,0 0 1,0 0 103,0-1 1,0 6-16,0-1 0,0 1-16,0-5 1,-1 4-131,-4 1 168,3-1-196,-4-4 1,1 0 124,1 0-13,-8 6 0,9-3 153,-6 6-195,6 0 1,-10 0 64,4 1 0,-4-1 118,-1 5-124,0 0 0,-1 0-8,1 0 1,0 0-110,0 0 80,-1 0 1,1 0 131,0 0-308,0 0 60,0 6 1,-1-3 15,1 7 0,-2-5 152,-3 4-159,4 1 0,-11 4-89,7 0 0,-6 0 119,1 0 0,-3 1-31,-1-1 0,0 6 92,-1 4 1,1-2 22,-1 2 0,2 0 194,4 4-262,2 0 0,4-4 42,3 0 232,-4 0-90,10 4 0,0 5-128,4 0 1,1 0 94,-2-4-172,3-1 1,-4 1 25,6-1 1,5 1 18,-1-1 1,3 2-93,-3 3 1,0-7-21,5 2 80,-6-3 16,10 4 1,-10-2 1,7-4 1,-1 3 39,5-8 0,0 1 7,1-4 0,4-1-65,0 0 1,11-4 2,-2-1 1,10-6-136,0 2 153,9-4-8,-3-1 0,5-4-200,-6-1 193,0-6-94,-1-3 0,-1-4-149,-3-5 0,2 4 102,-7-5 0,5-4-82,-5-6 1,5 0 148,-5 0 0,-1 0-8,-8-4 0,-4 2 51,-6 2 1,-1 4 5,-4-3 0,-2-2 347,-7 2-200,0 0 0,0 0 337,0 0-315,-7 0 1,0 4-10,-8 1 0,-1-5-18,-2-1 1,0 6-71,-6 4 0,1 1-99,-6-6 1,2 7 68,4 3 1,-4-2-11,3 3 0,2-1-33,-2 4 22,1 1 0,-1 1 89,0 4 1,5-2 156,-4 6 0,-1 0-88,-4 5 1,-2 0-76,-4 0 1,3 5-130,-7 0 10,0 6 0,-8-2-84,3 10 171,-2-3 0,10 6 60,-3-3-301,3 3-478,7 7 687,6 6 1,-4-4-11,7 7 0,-1-3 52,1 8 1,3-6 176,-3 6 0,3 1-136,2-1 1,5 0 22,-1 4 1,7-1-48,-2 1-12,4-3 0,7 4 137,4-10-352,8 3-334,5-18 579,5 11 1,2-20 228,3 0 1,10-6-333,9-8 0,8-2-5,2-2 1,4-9-106,-4-6 0,-2-6 93,-8 1 0,-5-3-873,-9-1 0,-3 1 423,-7 3 0,-1 4 442,-3 6 0,0-4 0,-10 4 0,-3 3 0</inkml:trace>
  <inkml:trace contextRef="#ctx0" brushRef="#br2">12142 10932 8069,'-9'10'-114,"-1"-1"1,6-1 271,-6 2 0,5 1 411,-4-6 0,4-1 337,-4-4-282,6 7 0,-5-6-89,3 4 0,5-8-164,0-2 1,6-6 26,9 1 1,7-4-120,6-5 0,8 2-130,12-7 1,7 1-121,7-6 0,4 1-537,-4-1 1,1 1-119,-11-1 1,0-4-1892,-14 0 2517,-3 0 0,0-2 0,-7-1 0</inkml:trace>
  <inkml:trace contextRef="#ctx0" brushRef="#br2">12683 10392 8061,'0'14'1330,"0"-6"0,6 3-1017,3-6 0,6 0 36,4-5-266,3-6 0,6-2-66,1-7 1,4 1-63,0 0 95,6-7 1,-7 6 205,6-4 0,-8 3 138,-2 2 1,-1 6-178,-8 3 0,-6 11 90,-8 9-297,-10 18 0,-12 22-2,1-16 0,-2 3 0,-4 3 1,-3 3-1208,-5 8 1,-2 2 1198,-2-2 0,0 1 0,5 6 0,0 1 0,-3 0 0,1 1 0</inkml:trace>
  <inkml:trace contextRef="#ctx0" brushRef="#br2">13536 10122 7984,'-14'-8'45,"6"-4"-45,-5 10 0,13 2 696,0 9 0,5 10-224,4 5 1,7 9-410,-7 5 0,7 5-223,-6 4 1,-4 2-194,-1 3 1,1-4 149,-1-10 0,4-5-84,-4-10 1,6-7-1006,-1-6 1292,-4-7 0,7-9 0,-6-10 0</inkml:trace>
  <inkml:trace contextRef="#ctx0" brushRef="#br2">13621 10151 7984,'6'-24'0,"4"0"0,2 2-9,3-2 1,5-1 155,4 6 0,3-6 176,1 1 0,-4 2-98,0-2 0,-1 2-195,6-1 1,-7 2-77,-3 7 1,1 1-90,-1 4 1,0 4 101,-5 10 0,-4 15 121,-1 13 0,-1 8-177,2 7 1,1 9 39,-6 9 1,4-1-179,-4 1 1,4 0 244,-4 6 1,5-8-210,-6-2 0,6-12-325,-6-7 186,1-13 149,-5-9-127,0-7 94,0-6 1,-6-15 20,-4-11 0,-7-14 146,-2-6 1,-6-9 46,1-6 0,-3 5 0,-1-1 0</inkml:trace>
  <inkml:trace contextRef="#ctx0" brushRef="#br2">13692 9880 7984,'0'-30'0,"2"10"13,2 15 1,4 5 196,7 5 1,4 11 43,-1 12 1,0 2-1,-9 8 1,2 2-147,-6 7 1,0-3-256,-5 4 0,0 0-67,0 0 215,-6-1 0,-2-10-480,-7-4 0,3-3 278,2-2 1,-2-7 200,2-7 0,-2 0 0,-3-6 0</inkml:trace>
  <inkml:trace contextRef="#ctx0" brushRef="#br2">13706 10250 7984,'22'0'-413,"5"0"344,-3 0 0,1 2 422,-1 2 0,1 4-62,-6 6 0,0 1-483,-5-1 1,5 0 102,0 0 1,0-1 88,-5-4 0,1 4 0,-1-5 0</inkml:trace>
  <inkml:trace contextRef="#ctx0" brushRef="#br2">14133 9781 8033,'9'-14'0,"1"-1"0,-1 1 177,6 0 0,5 0 0,4 0 1,3 4 157,1 1 0,-1 1-1011,-3-2 0,2-1 251,-2 6 1,-3-6-136,-2 2 1,-5 1 559,-5-1 0,4-1 0,-5-4 0</inkml:trace>
  <inkml:trace contextRef="#ctx0" brushRef="#br2">14375 9497 7661,'-8'1'-207,"3"4"0,-1 3 157,1 6 1,0 7 1065,5 2 1,-1 10-437,-4 5 1,-3 5-315,-6 4 1,-5 4-377,0 6 1,-5-7 113,5-2 1,-5-6-583,5-4 0,1-5 316,3-9 1,6-5-593,-1-9 609,7-4 1,-8-12 244,6-4 0,-6-9 0,3-3 0</inkml:trace>
  <inkml:trace contextRef="#ctx0" brushRef="#br2">14161 9937 8033,'15'7'0,"-1"2"0,0 10 0,0 3 371,0 7 0,1 1 7,-1 3 0,0-2 50,0 7 1,0-6-262,1 1 1,-6-3-231,1-2 0,-6-5-802,6-4 752,-1-4 1,1-7-113,-1-3 0,-6-10 81,2-4 0,-3-10-726,-2-5 1,0-4 869,0-5 0,-7-4 0,0-5 0</inkml:trace>
  <inkml:trace contextRef="#ctx0" brushRef="#br2">14346 9966 8022,'0'-29'0,"2"6"0,2-1 0,3 11 206,2-1 0,9 9 22,-4 1 1,3 2 335,-3 2 0,1 2-106,-1 2 1,-1 4-345,-4 6 1,2 2-43,-6 3 1,0-1-112,-5 5 0,0-4-232,0 5 1,0-5 262,0 5 1,-7-7-188,-2 2 0,1-3-226,-2-2-140,7-6 326,-9-2 1,12-6 58,0 0 0,6-1 88,8-4 1,5 2 2,0-7 0,11 7 85,-2-2 0,4 4-80,-4 1 0,1 0 230,-1 0 0,-1 6-56,-3 3 1,-4 6 456,-5 4 0,-7-2-250,-4 7 1,-8 1 433,-6 8 1,-7-1-228,-2 6 1,-7-7-198,3 2 0,-4-3-198,-2-1 1,7-12 88,3-3 0,-1-9-241,1 0 0,2-16 48,7-8 1,4-8-255,6-6 1,0 3 137,0-3 1,8-2-366,6 2 1,6 0-226,9 4 1,6 2-1324,3 4 2020,3-4 0,8 5 0,1-7 0</inkml:trace>
  <inkml:trace contextRef="#ctx0" brushRef="#br2">8588 11274 8124,'-21'0'0,"6"-2"-161,-4-3 0,3 2 99,2-6 1,-1 4 338,1-5 0,0 7-89,0-1 0,-5 2-339,0 2 1,-6 0 30,1 0 0,-3 2 126,-1 2 1,-7 6 19,-3 9 0,-9 0 12,-6 9 1,0-3 23,1 9 1,-2 2-266,6 2 0,1 9 0,4 5 0,-6 4 140,-3 0 0,-3 1-41,-2 0 1,26-26 0,1 0 69,-1-1 1,0 1-1,0 3 1,2 0 15,2-1 0,2 1 0,-3 6 1,2 2-234,2 2 0,1 2 0,-4 3 0,0 1 221,1 4 1,0 1-1,-2 1 1,-1 1 51,-1 6 1,-2 1 0,-4 3 0,-2-1-424,-2 3 0,0 0 0,-1 0 0,3-1 443,3-6 0,3-1 1,3 0-1,3 0-37,3-4 0,3 0 1,4-6-1,2-1-63,-5 25 1,5-7 25,5-15 0,2-12 44,7-13 0,7-7-234,2-12 622,-3-3-400,7-6 0,-11 0 0,4 0 0</inkml:trace>
  <inkml:trace contextRef="#ctx0" brushRef="#br2">6484 13648 8145,'-14'28'-220,"1"2"-57,3 3 1,-2 8 451,2 7 1,2 6-25,-1-2 0,6-2 57,-2 2 1,3-12-92,2-2 1,4-13-76,5-6 1,8-10 64,17-4 1,4-22-108,9-12 0,3-27 0,-21 22 0,-1 1 0</inkml:trace>
  <inkml:trace contextRef="#ctx0" brushRef="#br2">10308 11359 8313,'0'-14'-1035,"2"-2"742,3-3 0,-2 2 369,6-7 1,1 0-27,4-4 1,5 1 127,0 3 0,0 4-21,-5 5 1,2 0-80,3-4 1,-2 3 114,7-3 0,-5-3-62,5-2 1,-1-4-139,6-5 0,-1-5-10,1-10 0,-6-2-195,1-7 0,-2 5-34,2 0 1,1-1 21,-6-3 0,0 5 43,-5 4 1,-4 9 98,-1 5 0,-1 4-465,1 5 398,-2 10 149,-7 8 0,0 0 0,0-2 0</inkml:trace>
  <inkml:trace contextRef="#ctx0" brushRef="#br2">10849 10449 7739,'1'-8'416,"4"3"-45,-4 4 1,12-4-25,-3 0 0,-3 1-239,3 4 0,4 0 91,5 0 0,2 4-240,-2 1 1,3 8 123,6 1 0,5 2-168,1 7 0,3 1 81,-3 5 0,4-3-178,-5-2 0,-2 3-37,-7-3 1,1 1 15,-6-1 1,0 1-240,-5-6 0,-6 5 165,-3-5 1,-3 4-159,-2-4 0,-2 0 87,-3-5 0,-4-1 348,-10-4 0,-10 4 0,-7-5 0</inkml:trace>
  <inkml:trace contextRef="#ctx0" brushRef="#br2">11133 10847 8202,'-14'-6'135,"6"4"359,1-4 1,7 7-34,0 4 0,10-2-199,-1 7 1,12-1-31,-7 6 1,10-6-26,0 1 1,-2-3-110,1 3 0,-5-4-3,1-6 0,1 0 105,-1 0 0,0-6-74,-5-4 0,-1-13 39,-3-6 1,1-13-513,-7-1 284,1-15 0,0 2-103,0-15 0,-1 3-478,-4-8 0,0-3 644,0-1 0,0 38 0,0 0 0,0 0 0,0-1 0</inkml:trace>
  <inkml:trace contextRef="#ctx0" brushRef="#br2">9555 11217 7954,'-14'-14'-331,"-5"-1"-42,0 1 0,0-2 497,4-3 0,-2 2-12,3-7 0,-4 7 1001,9-2-314,-4 3-481,-1 8 0,0 2-141,0 6 1,-1 13-118,1 6 1,-2 7 149,-2 8 1,0 3 13,-6 11 0,7-2-461,-2 6 1,10-2 149,4 2 0,3 2 198,2-6 1,8-1-40,6-4 0,9-13-103,10-7 1,3-7 11,7-6 1,-1-12 70,1-12 0,0-7-76,-1-7 1,-1-7 99,-3-3 0,-3-4-145,-6-6 0,-1-2-84,0-7 1,-6 1 177,-3 4 1,-4-3 18,-6 3 0,-3 4 11,-6 6 0,-11 1-60,-3 8 0,-14 6-82,-1 8 1,-9 3 36,0 2 0,-4 6 62,-6 3 1,3 11 225,-8 9 0,3 12-80,-2 10 1,3 6 16,6 4 1,12-1-76,2 6 0,12-1 89,3 1 1,6-8 16,8-6 0,8-8-285,6-1 0,13-9-317,11-10 0,3-4 198,1-6 0,6-13-87,-1-6 1,4-7 54,-9-8 1,2-2-60,-10-7 1,-6 5 138,-4 1 1,-12 10 52,3-2 0,-11 10 2,1 0 1,-5 10 205,-5 4 0,-7 4 50,-7 1 0,-6 1-149,1 4 1,-9 4 261,-5 10 1,-3-1-109,-2 5 0,-4 1 84,-1 5 0,7-1-42,8 0 0,5-1 154,4-3 1,5 1-171,9-6 1,7-5-264,13-4 1,7-7-864,16 2 1,5-4 156,10-1 777,2-6 0,7-8 0,0-8 0</inkml:trace>
  <inkml:trace contextRef="#ctx0" brushRef="#br2">9071 11800 7618,'-8'-15'700,"-3"6"-295,7-1 0,-6 6-274,5-6 1,-6 2 47,2-1 0,-4-2 28,-1 6 0,0-4-133,0 4 1,-2 0 92,-3 5 1,-3 8-16,-7 6 0,-5 7 13,-4 7 0,-5 9-184,-4 5 1,2 1-27,-2 4 0,7 4 37,3 1 0,5 3 73,-1 2 0,9 3 37,5-3 0,3 3-25,2-8 1,6-3-1,3-2 0,4-4-255,1-5 1,0-5 77,0-9 0,1-4-1198,4-5 584,3-1-116,6-6 1,-1-4 296,-4-8 1,-2-4 598,-7-6 1,-7-7 0,0-1 0</inkml:trace>
  <inkml:trace contextRef="#ctx0" brushRef="#br2">8275 12496 7651,'0'14'51,"5"1"465,0-1 1,-1 0-190,-4 0 1,0 2-83,0 3 0,5-2-94,0 7 0,0 0 132,-5 4 1,1-4-115,4 0 1,-2-7-25,7 2 1,-1-3-276,5-2 0,0-6 110,1-3 1,-1-7-428,0-7 1,0-9 206,1-15 1,-1 1-521,0-5 1,2 3 323,3-4 0,-5 8 436,0 2 0,0 0 0,-6 5 0</inkml:trace>
  <inkml:trace contextRef="#ctx0" brushRef="#br2">8275 12610 8052,'-8'6'0,"0"-4"-396,4 3 1,0-4 186,-5-1 0,1 2 380,-1 2 1,-4 0 5,3 5 0,-2 1-99,-2 4 0,-5 6 35,0 4 0,-5 4 124,5 6 1,0 0-15,5 4 0,0-1-130,-1-4 0,3-3 144,2 3 1,4 2-56,6-2 0,2 2 52,2-2 1,9 2-66,6 3 1,6 1-7,-1-6 0,8 0-26,1-4 1,6-2 0,-1-4 0,3-8-95,2-11 0,-1-4 56,1-4 0,1-12-160,4-13 1,-2-5 42,6-9 1,-2-4-342,2-1 0,-3-6 264,-6 2 0,-8 2-98,-7-2 1,-7 6 14,-12-2 1,2 6 131,-6 4 1,-3 3-106,-12 7 0,-1 1 97,-13 3 1,-4-1 17,-5 6 1,-11 5-24,1 4 0,-3 7 433,3-2 0,5 4-273,1 1 1,3 8 75,-4 6 0,2 3-87,-2 12 1,-1-2 99,6 10 0,-5 3-58,4 7 0,-3-1-201,3 6 1,6-4 279,4 4 1,13-6-127,2 1 1,7-8 146,7-1 1,6-11-239,13 2 0,6-17-274,12-2 1,1-10-75,0-10 1,-1-10-318,1-13 0,0-12-1351,-1 3 2022,1-10 0,-4 6 0,1-6 0,-1-2 0,-1-1 0</inkml:trace>
  <inkml:trace contextRef="#ctx0" brushRef="#br2">10223 12510 7228,'8'8'245,"-2"-1"1,-6-9 119,0-3 0,0-7 35,0-7 1,-1-7-151,-4 3 1,2-2 166,-7 1 1,6-1-83,-6 6 1,-1 0-55,-8 4 0,2 6-75,-7-1 0,-1 7-148,-9-1 0,-3 8 153,-11 6 0,4 7-140,-3 2 0,2 6 36,3-1 0,1 8 80,3 1 0,6 6-73,4-1 1,7 10 31,-7 4 0,2 6-124,-2 9 1,6 2 86,12-27 1,1 1 0,1-2-1,0 0-150,1 4 1,0 1 0,2 0 0,0 1 133,0 0 0,1 0 1,3-1-1,0 0-52,1 0 1,0-2-1,8 35-251,11-8 0,3-9 324,7-15 1,-1-7-112,1-17 1,7-4 75,7-9 0,9-7 58,14-12 1,2-7-172,-28 3 1,1-3-1,-2-1 1,-1-2 95,0-2 0,0-1 0,0 0 0,-2-3-31,-4-5 1,-2-2 0,1 4 0,-1-2-3,-1-7 1,-1-2-1,0 2 1,-1 0-13,0-3 0,-1-1 0,-4 2 0,0 1 85,16-33 1,-13-5-91,-1 0 0,-18 36 0,-1 0 62,0-36 1,-12 6 119,-7 9 0,-14 7-182,-15 2 1,-6 8-411,-8 1 1,5 7-27,0 7 1,6 12-205,-1 3 0,4 9-202,5 0 0,5 10 212,9 4 1,5 4-162,10 1 1,6 0 778,12 1 0,0-1 0,12 0 0</inkml:trace>
  <inkml:trace contextRef="#ctx0" brushRef="#br2">10379 12567 6814,'10'0'232,"-1"0"0,1 0 115,4 0 0,7 0-131,2 0 0,4 0 176,2 0 1,1-6-85,3-3 0,3 1 4,7-2 1,-2 7-132,-3-2 0,6-1 9,-6 1 0,12-6-24,-2 2 1,9-4 59,9-1 0,11-5-358,-32 10 1,0-1 0,0-2-1,-1-1 228,-4 1 0,1 0 0,0-3 1,1-2-68,-2 1 1,1-1 0,6-3 0,1 1 22,1-1 1,1 2 0,-1 0 0,0-1-66,-1 1 0,-1-1 0,-7 2 0,-1-1 74,1-3 1,0-1 0,0 2 0,-1-1-13,6-5 0,0 0 1,1 0-1,0 0 65,2-2 0,-1-1 1,-2 1-1,-2-1-56,-4 1 1,-2-1 0,2-1 0,-2-1-45,-3 0 0,-2 0 0,0 0 1,0 0 65,-2 3 0,1 0 0,26-23-268,-5 4 0,-4 4 160,-11 5 1,-3-1-99,-11 5 1,-2 1 68,-7 5 0,0-5-119,1-1 1,-6 6-491,0 4 0,-5 1 707,0-6 1,-2 7-1228,-2 3 0,0 3 378,0 2 808,0 0 0,-6 0 0,-2-1 0</inkml:trace>
  <inkml:trace contextRef="#ctx0" brushRef="#br2">13138 11032 8165,'14'0'1367,"6"-2"-1355,4-2 1,3-4-737,1-6 0,1 4 843,-1 1 1,2-4 941,3-1 1,-3-7-285,4 12 0,0-7-352,0 6 1,-8 4 1100,-7 1-1010,-3 4 1,-11 10-665,-10 10 0,-17 18 33,-21 19 0,17-22 1,-1 2-129,-4 3 1,0 2-120,-5 7 1,-2 1 0,-7 7 0,-2 2-1,11-15 1,0 0 0,-1 0 0</inkml:trace>
  <inkml:trace contextRef="#ctx0" brushRef="#br2">8233 12667 8295,'-15'8'0,"1"-2"-53,0-6 1,-2 5 16,-3 0 0,-1 1 167,-4-1 0,-5 2 139,1 8 1,-2 0-154,-8 4 1,8 4 85,2 5 0,-1 0 21,5 1 0,4 4-45,1 0 1,5 7-5,4-2 0,-1 3 38,6 1 0,2-2-15,8 2 0,5-2-106,9 7 1,-1-4 118,11-5 1,-2-10-308,11-9 0,11-11 7,8-8 1,4-14-178,1-14 0,-9-9 264,4-10 1,-6-4-163,-4-6 0,-6 2-492,-12 3 0,-7 3 336,-3 6 0,-10 4 320,-4 6 0,-3-2 0,-2 16 0,0 3 0</inkml:trace>
  <inkml:trace contextRef="#ctx0" brushRef="#br2">8190 12567 8403,'-29'-22'0,"3"2"10,2 5 0,-1 3 53,6 2 1,0 4 63,4 6 0,-3 3 147,-1 7 1,-5 9-1,5 19 0,-5 7-16,5 17 1,-4 7-435,4 7 0,11-36 1,3 1 192,0 35 1,-1 3 124,1-8 1,7 1-46,7-10 1,10-8-195,5-12 1,9-13 37,5-15 0,9-8 171,5-10 0,5-17 30,5-12 1,-5-8-330,0-7 0,-4-2 190,-10-7 1,0-5-7,-15 1 1,2-7-2,-11 1 1,-6 4 98,-8 2 1,-5 9-13,-5 4 0,-5 10 12,-9 5 0,-9 11 188,-10 8 1,-5 6-75,-4 8 1,-8 8-127,-7 6 1,-6 11 96,2 8 0,10 7-3,9-2 0,11 1-174,12-1 1,5-3-41,10-7 1,2-4-95,7 0 0,13-8-308,6-2 0,6-6 184,4-8 1,4 0-75,0 0 1,10-2 46,-5-3 0,4-2-53,-9-8 1,-1 1-53,-8 0 0,1 0 106,-6-1 1,-7 1 117,-7 0 0,-3 0 200,-2 0 0,-2 4 126,-3 1 0,-9 4-149,-9-5 1,-4 7 114,-2-2 1,-1 4-79,-3 1 1,3 0 325,-3 0 0,3 1-86,1 4 0,7 2 21,3 2 1,4 8-195,0-2 1,7 8 1,4 1 1,-3 3-126,3 1 1,-1 2 125,5 3 0,6 2-169,4 3 0,2 2 47,3-7 0,5-2-107,4-7 0,3 0 84,1-10 0,5-3-111,0-11 1,5-3 156,-4-7 1,-1-7-2,-5-16 0,-1-8-23,-3-7 0,-4-10-109,-6 1 0,-4-5-61,-1 1 0,-5 2 98,0-2 1,-8 9 12,-6 4 0,-7 4 61,-2 1 0,-7 12-2,3 2 1,-9 12 221,-1 3 1,-6 6-85,1 8 1,-3 13 50,-2 6 0,7 12-71,2 7 1,4 5 128,2 4 1,7 8-283,7 7 1,6 6 86,8-2 1,2-7 7,3-2 0,4-7-61,10-3 1,5-2-16,9-17-115,-3-3 164,17-17 1,-7-1-153,12-7 0,-6-8 120,1-6 1,-3-12-29,-1-7 0,-7-8 22,-2-2 0,-6-4-166,-4-5 0,-5-3 70,-10 2 1,2-2-10,-6-2 0,-2 8 93,-8 7 0,-3 1-29,-6 7 1,-6 3-45,-4 7 1,-9 5 228,-5 10 0,-3 2 46,-2 7 0,-4 15-137,-1 8 1,-2 10 381,7 10 1,5 3-106,15 6 0,4 6-178,9 14 1,4-1 51,6 0 0,9-5-29,10 0 0,5-9-285,14-5 1,0-6 99,4-17 0,3-6-232,2-13 0,-3-5 49,4-10 0,-6-9 65,-4-10 0,-3-11 61,-7-7 0,-1-3-88,-3-7 1,-5 0 77,-10-5 1,-2-4 24,-7-1 0,-13 2-127,-6 8 0,-8-2 85,-6 7 0,-3 6 56,-7 7 0,0 11 153,1 4 1,-2 11 257,-4 8 1,4 13-178,-3 10 0,4 12 56,5 8 0,6 6 87,13 7 0,2 11-299,12-1 1,8-1-93,12-13 1,7 2 149,11-7 1,3-7-466,7-12 1,0-6 443,-1-8 1,1-7-323,0-7 0,-2-13-20,-3-11 0,-5-4 59,-10-5 1,-2-8-59,-7-7 0,-6-5 84,-3 0 1,-5 0-55,-5 1 1,-9 0 95,-10 9 0,-4-1 198,-5 10 1,-4 9-128,-5 11 0,-6 6 537,1 8 1,-2 10-134,1 9 0,6 15-63,-1 18 1,8 4 419,12 1 0,4-1-213,9 1 0,6-1-371,8-4 1,6-5 307,9-9 0,11-8-1182,12-6 1,9-13 206,11-2 564,2-6 0,9-3 0,3 0 0,4 0 0,-38 0 0,0 0 0</inkml:trace>
  <inkml:trace contextRef="#ctx0" brushRef="#br1">6996 11814 8104,'-37'-33'0,"4"0"0,16 6 0,7 8 0,9 4 1109,5 6 0,4 3 18,6 6 1,7 8-548,3 6 0,9 13-58,5 11 1,3 9-126,2 5 0,-6 0-348,1 5 1,0-3 187,5 7 0,6-2-146,3-2 0,-1-7 88,1-2 0,-2-10-456,2-5 0,-4-8-172,-10-1 0,-5-12-445,-9 3 1,-1-4-1745,-9 3 1846,4-6 1,-18 3 45,0-7 0,-13 3 286,-10-2 1,-6-4 329,-4 4 0,-10-10-107,-9-4 0,-3-4 198,-2-1 1,13 1 102,6 4 1,8-4 440,6 4 1009,4 2-1092,12 1 0,9 9 134,13 7 0,13 1-132,11 12 0,8-1 386,1 2 1,7 3-308,-2-3 1,-3 3-64,-1 1 1,-1-6-81,-4-3 0,1-5 147,-11-4 1,0 1 306,-4-6 1,-7-2-309,-3-8 1,-3-9-42,-2-10 0,-6-9-154,-4-5 0,-4-9-567,-4-6 0,-4-16 247,1 29 0,0-1 1,-1 0-1,1 0-756,1-1 0,-2-1 0,-1 1 1,-1 2-715,-9-31 0,0-7 1479,5 12 0,-2-10 0,0 10 0,2 3 0,3 3 0</inkml:trace>
  <inkml:trace contextRef="#ctx0" brushRef="#br1">7564 13179 8023,'-22'0'0,"2"-7"37,5-2 0,6-9-89,-1-1 1,3-1 657,-3 1 1,-3 2-126,4-7 0,-4 7 39,-1-2 0,0 3-140,0 2 1,-7-1-144,-3 1 1,2 5-103,-1-1-1,-3 7 72,-7-2 1,-3 5-246,-7 5 1,-4-2 112,-1 7 0,-8-1-20,3 5 1,-5 1-27,6-1 1,1 2 260,-1 3 1,8 3-121,1 6 0,1 2-24,4 3 1,-8 4-35,-2 5 0,-4 6 100,5-1 0,-5 5-261,4-4 1,7-6 65,8-4 1,3-6-31,2 1 1,7 2 93,7-2 0,1 0 51,9-5 0,-1 7 116,5 3 0,0 9-113,0 6 0,0 3 33,0 6 1,5 1 23,-1 4 1,7 5-172,-1-5 0,7-6 156,2-9 1,6-6-348,-1 2 1,5-11 13,4-3 0,-3-11 151,3-4 1,-3-5-264,-2-4 1,-1-4-34,-3-6 0,-3-6-411,-7-4 0,-2-2 270,-2-2 0,-4-5-602,-6 0 1,-6-5 545,-4 5 1,-9 0-526,-4 5 1,-10 0 360,-5-1 0,-3-4-224,-2 1 887,0-1 0,1-2 0,-1-1 0</inkml:trace>
  <inkml:trace contextRef="#ctx0" brushRef="#br1">6043 14259 8083,'-14'0'0,"0"0"0,4 5 411,1 0-138,5 6 1,-2-3 106,6 6 0,0 0 163,0 0 1,6 2-124,4 3 0,3 1 205,1 4 0,6 5-144,4-1 0,8 2 95,1 8 1,11 0-108,-1 4 1,-2 1-62,-3 0 0,-2-5-44,2 0 1,-3-12 115,-7 3 0,1-10-31,-1 0 1,-6-10-86,-3-4 0,-3-5 293,-2-5 1,-4-6-227,-1-12 1,-1-9-353,1-15-1,4-17 20,-4-11 0,-2 35 1,-1-1-495,1-3 0,0-2 0,1-2 1,0-2 33,2-8 0,-1-2 1,-1-3-1,0-1-738,1-2 0,1-1 0,-2 3 0,0-1 1100,-1 1 0,0 0 0,-1-1 0,-1-1 0,0-5 0,1 0 0,0 0 0</inkml:trace>
  <inkml:trace contextRef="#ctx0" brushRef="#br2">8887 14302 8191,'-43'-35'0,"0"7"0,1 7 523,-1 12 1,0-3-93,1 8 1,1-1 100,3 5 0,-2 13-95,7 6 1,-8 7-204,-2 8 1,1 4 135,-6 9 0,6-1-209,4 6 1,1 2 186,4 7 0,9 4-414,1 6 0,7 2 252,6 2 1,7-35 0,0 1-56,2 4 0,2 0 1,2 1-1,2 1 0,1 3 0,2 0 0,4 0 1,3-1-42,3 2 0,2-2 0,-2-5 0,0-1-87,1-2 1,0-2 0,21 29 79,7-6 0,-3-13-87,4-11 0,4-16 130,5-17 1,14-29-60,-29 6 0,1-2 0,-1-5 0,0-2-36,1-3 0,-1-2 1,-4-1-1,-2-2 16,-1-3 0,-3-4 1,-4-6-1,-2-2-221,0-6 0,0-2 0,-3 0 0,-2 1 233,-2 2 1,0 1-1,-2 0 1,-1 0-69,-3 2 0,-2 0 0,-1 2 0,-1-1-135,-3-2 0,-3 2 1,-2 6-1,-3 1 27,-4 3 1,-3 2 0,-18-29-848,-10 6 0,-5 12 533,0 7 0,-2 8-164,-4 12 0,4 8 452,-3 11 0,-2 10-893,1 8 0,2 8 66,8 11 1,5-1 969,10 6 0,4-2 0,9 5 0,5 2 0,4 3 0</inkml:trace>
  <inkml:trace contextRef="#ctx0" brushRef="#br2">9029 15169 8121,'-29'8'430,"7"4"158,3-2 0,5 3-284,4 1 0,4 5-50,6 0 0,0 4-165,0-4 1,0 7 164,0-3 0,6 6-186,4 4 1,7-1 108,2 5 1,5-3 7,-5 4 1,6-5 4,-1 5 0,9-5-212,5 5 0,11-5-27,8 5 1,6-8 214,8-2 0,0-1-226,0-8 0,7 2 182,-38-12 1,0 0 0,5-1 0,0 0-255,2 2 1,1-1 0,1-1 0,0 0 76,1-1 0,0 0 0,-4 0 0,-1 0-34,3 0 0,-1 1 0,-1 1 0,1 2 21,7 1 0,1 0 1,-3-1-1,-1 0-238,1 1 0,0 0 0,-3-1 0,-1 0 333,-1 1 0,0 0 0,3 1 0,0-1-19,2-2 0,0-1 1,3-2-1,1 0 111,-2-2 0,1-1 1,-4 0-1,-1 0-18,-1 1 1,1 0-1,4-1 1,0-2 31,2-1 0,1-2 0,5-2 0,0-2-53,-5-1 1,-1-2-1,5 0 1,-1-1-106,-8-5 1,0-1 0,4 0 0,2-1 8,-2-5 1,1-1 0,1 0-1,0-2-330,-6-1 0,0-2 1,0-2-1,0-2 357,-2-6 0,0-2 1,2 3-1,0 0-68,0-2 0,0 0 0,-2-1 0,-2-1-10,-2 0 1,-2-1-1,-2-1 1,-2-1 30,1-2 0,-1 0 1,-1-1-1,1 0 0,0-1 1,0-1 0,3-2-1,0-1 18,-5 4 1,0 0-1,1-4 1,-1-1 30,-6 2 1,-2 0 0,-2 0-1,-1-1 5,-3-3 1,-1-1 0,2 3 0,-1 0 59,0-2 1,0-1 0,2 1 0,1-1-47,0-2 1,-2 0 0,1 3-1,-1 1 77,1 1 0,0 0 0,-3-1 1,-2 0 11,1 1 1,-1 0 0,0-4 0,-1-1-13,-3 1 1,-1-1 0,1 2 0,-1 1-126,-1-3 0,-1 0 0,0-3 0,0-2 50,1-1 0,-1-2 0,0-2 1,-1-1-269,-1 1 1,-1 1 0,2-2-1,0 0 67,-4-1 0,1 1 0,1-1 0,1 0-10,-2-4 0,-1-1 1,0 6-1,0 2 70,-4 4 1,-1 1-1,0-2 1,-2 1 31,-1 5 1,-2 0-1,1 3 1,-1 1 192,-1 5 1,-1 1-1,-1 1 1,-1 2 31,-14-32 0,-2 7 649,-3 7 0,-2 10-446,2 5 1,-3 6 512,-1 7-515,5 1 0,-2 14 653,6 0-544,0 0 24,-1 11 0,4 1-493,-3 2 1,3 3 27,2 2 0,1 2-186,4 3 1,-4 1 101,4 3 1,-6 9-10,-3-4 1,0 10 193,-6-1 1,1 6-149,-6 4 0,-1 0 30,-3 10 1,-3-2-671,-7 11 1,5 0 384,0 5 0,2 0-632,-2 0 1,5-7 371,9-2 0,10-11-1956,9-3 2499,4-11 0,4-8 0,6-11 0,7-2 0</inkml:trace>
  <inkml:trace contextRef="#ctx0" brushRef="#br2">14474 11032 8084,'14'2'1039,"1"2"1,0 4 341,4 6 0,3 5-654,7 0 1,2 8-588,7 2 0,7-1 55,11 5 0,9-4-704,6-6 0,0 4 0,7-5 0</inkml:trace>
  <inkml:trace contextRef="#ctx0" brushRef="#br0">19337 10264 8059,'-7'-8'-873,"-2"4"1,1 2 1470,-2 2 1,6 2-239,-6 2 1,1 0-343,-6 5 0,3 5 188,2 5 0,-2 2-1,2-2 1,4 3 56,1 6 0,-1 1-98,1-1 1,0 2-4,5 3 1,7-3-27,2 3 1,5-7-168,5-3 1,-3-7 36,3-2 0,3-1-129,2-8 0,1-2 53,-1-8 1,3-9 85,-4-10 1,4-7 139,2-2 0,-7-9-121,-3 0 0,-5-1-28,-4-4 1,-4 7 34,-6 2 0,-2 7-195,-2-2 1,-9 6-60,-6 8 1,-5 1-203,5 14 0,-6 1-327,1 7 0,2 9 57,-2 6 685,7 6 0,-10 4 0,5 7 0</inkml:trace>
  <inkml:trace contextRef="#ctx0" brushRef="#br0">19280 10691 7998,'-7'-8'0,"4"2"0,-6 6 871,6 0-457,-10 0 0,10 0-460,-7 0 1,2 6 108,-1 3 1,-5 9-40,-1 1 1,0 12 13,-9 2 1,-6 8-79,-8 7 0,2 9-170,-2 9 1,0-1 77,-5 1 0,7-6-85,3 2 1,3-5 96,1-5 1,6-2-391,-1-2 1,7-9 245,-2 4 1,3-12 263,2-2 0,1-4 0,3-11 0,4-3 0</inkml:trace>
  <inkml:trace contextRef="#ctx0" brushRef="#br0">18526 11530 7998,'-16'30'-312,"-3"3"0,5-2 124,0 7 1,0-1 612,4 0 1,4 3-66,1-7 1,5 0-380,5-4 1,4-7 98,10-3 1,8-5-118,6-5 0,7-4 28,-2-10 1,3-9 39,2-9 0,-2-11-8,-3-4 1,1-4 40,-6-6 1,0 3-147,-4-7 0,-7 6 50,-3-2 1,-5 10-334,-4 5 1,-4 3 165,-6 2 1,0 1-690,0 3 888,0 4 0,-6-1 0,-2-1 0</inkml:trace>
  <inkml:trace contextRef="#ctx0" brushRef="#br0">19393 10762 7998,'8'-10'0,"-3"1"594,-3 6-113,-2-4-277,0 20 1,-5 3-24,0 12 1,0 7-77,5 3 1,-4 9-201,-1 5 1,0 5 89,5 5 0,0-7-280,0 7 1,0-12 190,0 7 1,5-5-635,0 0 1,4-4 73,-4-10 654,0 3 0,1-11 0,2 5 0</inkml:trace>
  <inkml:trace contextRef="#ctx0" brushRef="#br0">19337 11714 7998,'0'21'-504,"4"-5"353,1 3 0,6-5 454,-1-5 1,-3 2-53,3-6 0,-1 0-11,6-5 0,-1 0-76,0 0 0,2-6 147,3-4 1,-3-7-145,3-2 0,-4-7-33,0 3 1,-3-4-378,-2-2 0,-4 1 176,-6 0 1,0-1-450,0 1 0,-2-1 241,-2 1 0,-4-1-290,-6 1 1,1 0 188,4-1 1,-4-1 375,3-3 0,4 3 0,-7-11 0,6 5 0</inkml:trace>
  <inkml:trace contextRef="#ctx0" brushRef="#br0">19550 10719 7998,'0'-8'-88,"0"2"0,0 8 469,0 2 0,5 9 9,-1 6 0,7 11-159,-1-2 0,2 12 51,3 2 0,5 7-63,4 8 1,-2 0-160,2 0 1,-1-2-203,6-3 1,-1-3-56,1-6 1,-1-7-658,1-2 1,-1-6 441,0-4 1,-1-4-837,-3-6 1248,-3 1 0,-7-1 0,0 0 0</inkml:trace>
  <inkml:trace contextRef="#ctx0" brushRef="#br0">19848 11714 7998,'2'24'-66,"3"0"0,1-7-132,4 2 1,2-5 475,-2-4 1,4 1 446,5-6 1,-3-1-341,3-4 1,3 0-160,1 0 1,0-6 48,0-4 1,-1-7-21,2-2 0,1-8-379,-6-1 0,-1-2-216,-9-8 1,-3 5-267,-6-5 0,-7 8-335,-8 1 0,-7 7 449,-11 8 0,1 6 492,-5 3 0,-8 4 0,-5 1 0</inkml:trace>
  <inkml:trace contextRef="#ctx0" brushRef="#br0">19379 12098 9274,'7'21'811,"-4"2"-561,6 11 1,-4 3 62,4 11 1,-4-2-78,5 6 1,-6-2-292,6 2 0,-1 2 83,6-6 1,-3-6-366,-2-4 1,1-8 208,-7-1 0,6-7-419,-5-8 314,-1 0 270,-4-6 1,0-8-80,0-9 0,0-4-11,0-1 0,2-5 106,3 0 0,-2-5-35,6 5 0,2 0 153,8 5 0,-1 6-80,5 3 0,1-1-45,5 1 1,-1 5-30,0 5 0,-5 8-9,-4 1 1,1 2 98,-1 7 0,-6-4-56,-9 5 0,-2-5 335,-2 5 1,0-7-114,0 2 0,-6 2 33,-4-3 1,-10 1-83,-9-4 0,-6-3-363,-7-2 1,-1 1 131,0-6 1,1-2 178,-1-8 1,5-5-1829,0-8 1,11-9 729,-1-6 1,14-9-587,0 0 1512,9 5 0,-1-10 0,6 11 0</inkml:trace>
  <inkml:trace contextRef="#ctx0" brushRef="#br0">15100 10506 8352,'6'8'894,"3"-3"0,6-4-465,4-1 1,4-1-219,11-4 0,10-5 12,13-9 1,1 4-440,8-4 0,-1 3 296,2 2 0,-11-1-878,-8 1 1,-6 6 295,-4 4 0,-9 2 502,-10 2 0,-3 0 0,-2 0 0</inkml:trace>
  <inkml:trace contextRef="#ctx0" brushRef="#br0">15739 10222 8102,'15'0'0,"-1"1"419,0 4 0,7 1-37,2 4 0,6 2 74,4-2 0,-1 7-136,5 2 0,-3 0 101,4-5 1,-7 1-42,2-1 0,-4 6-62,-6 4 0,-8 3-333,-11 1 1,-11 9 115,-12 5 0,-21 6-664,-17 4 1,22-22 0,-2 1 242,-1 0 0,0 0 0,-6 8 0,-1 3 0,-1 1 0,-1 0 0</inkml:trace>
  <inkml:trace contextRef="#ctx0" brushRef="#br0">21825 10435 7998,'-5'-22'-111,"0"3"0,-1 3-8,1 2 82,4 0 1201,-12-1-388,11 7-264,-4 2 1,12 14-76,4 6 0,2 7-19,3 7 1,-3 7-358,-2 3 0,2 9 105,-2 5 1,-4 4-293,-1 1 0,-3-1 168,-2 1 0,-2 0-286,-3 0 1,2-2 146,-6-3 1,5-4-204,0-10 0,2-10-116,2-9 104,-6-3 182,4-8 1,-4-10 71,6-12 1,1-7-208,4-7 1,5-5 176,9 0 0,3-7-36,6 2 1,2 5 26,3 5 0,-3 6-92,4 7 0,-1 3 154,-5 2 1,2 4 123,-11 6 1,0 8 156,-5 6 1,-6 2-115,-3 8 1,-5-2 45,-5 1 0,-3 4-7,-6-3 1,-6-2 184,-4 2 0,-8-5-84,-1 4 0,0-7-150,5-2 0,-1-1 42,1-8 1,6-1-522,3-4 0,3 0-224,2 0 1,6-11 172,3-3 408,3-10 0,2-4 0,0-8 0</inkml:trace>
  <inkml:trace contextRef="#ctx0" brushRef="#br0">22280 10705 8736,'14'0'-27,"2"0"3,3 0 1,-2-5 916,7 0 0,-5-6-354,4 2 0,1-8-793,4-2 1,-1 1-213,-3 9 0,-3-4-474,-7 4 1,0 1 939,0-2 0,0 1 0,1-5 0</inkml:trace>
  <inkml:trace contextRef="#ctx0" brushRef="#br0">22692 10207 7989,'8'7'270,"3"1"-225,-6 6 0,-1 2 895,-4 3 0,0 4-283,0 10 0,0 5-96,0 10 1,0 4-80,0 9 1,-6 7-482,2-28 1,-1 1 0,-2 0-1,1 2-15,-1 6 1,0 1 0,2 3 0,0 0-218,0 4 0,1 0 0,0 1 0,0-1 231,-1-4 0,0-2 0,-1-1 0,0-2 0,2-2 0,0 0 0</inkml:trace>
  <inkml:trace contextRef="#ctx0" brushRef="#br0">21526 10250 8088,'-35'0'0,"5"8"242,-3 6 0,2 10-74,-3 14 0,4 12 577,-3 17 1,5 7-720,4 2 0,13-36 0,2 0 125,-6 36 0,7 0-97,4-5 0,4-2-249,4-2 1,11-6-122,8-8 0,17-1 256,7-10 0,18-8-1474,6-16 1534,-28-12 0,1-2 0,-3 0 0,2-2 0,6-1 0,1-2 0,2 1 0,-1 0 0</inkml:trace>
  <inkml:trace contextRef="#ctx0" brushRef="#br0">23047 10335 8015,'7'-8'910,"1"2"1,11 11-701,0 0 0,-1 10 212,-3 0 0,4 8-358,0 1 0,1 4 63,-1 6 0,-8-3-27,3 7 0,-9 5 58,0 4 0,-10 2-89,-4-2 0,-4-2 88,-1 2 1,-5-3-408,0-1 0,-5-5 3,5 0 0,-4-7-138,4 3 1,-5-6-540,5-4 1,5-10 14,4-9 909,1-4 0,1-1 0,2 0 0</inkml:trace>
  <inkml:trace contextRef="#ctx0" brushRef="#br0">23829 10719 7990,'-1'-19'278,"-4"0"0,-1 5 374,-4 5 0,-2-1-128,2-4 1,-2 4 233,-3 1 0,1 6-561,0-2 1,4 3 27,1 2 1,-1 2-95,-4 3 1,-5 9 52,0 10 1,0 3-160,5 1 1,5 7-67,-1 3 1,7 0-156,-2 4 0,4-7-170,1 8 1,6-10 165,3 0 0,6-6 89,4-8 0,-2-2 54,7-12 1,4-10 120,5-14 0,7-6-126,-2-18 0,8-3 163,1-10 1,0-3-450,-4-2 0,-5-6 311,-19 30 0,0-2 1,-3-2-1,-1-1 105,2-3 0,0 0 0,-4 2 1,-1 0-33,0 3 0,0 0 1,0-36 109,-4 36 0,-2-1 0,-1-38-51,-2 39 0,-1 0 0,-1-31 144,-1 9 0,0 16 226,0 8 0,-6 10 234,-3 9 1,-6 2-196,-3 12 0,0 8-52,-6 11 0,1 8-100,-6 12 1,2 10-100,4 13 1,2-4-61,7 9 0,1 1-204,4 13 0,1 3 41,5-37 1,1 1 0,1 5 0,-1 1-3,-3 1 1,1-1-1,2-3 1,0 0-307,0-3 1,0-1-1,2 31-375,4-7 1,7-6-449,13-17 1,8-10-3148,15-14 4248,10-10 0,0-2 0,9-7 0,4 0 0</inkml:trace>
  <inkml:trace contextRef="#ctx0" brushRef="#br0">20559 12994 8210,'7'-14'398,"1"6"49,6 3 1,8 3-344,6 2 0,7 2-167,8 3 1,6 1-913,3 3 1,3 3 1,2-8 756,-6 7 1,-9-3-1,-7 6 1</inkml:trace>
  <inkml:trace contextRef="#ctx0" brushRef="#br0">20588 13420 8210,'-14'15'234,"-1"-1"0,9-6 189,6-4 1,13-13 352,10-5 1,12-10-778,8 0 1,7-1-786,12 1 1,-4-3-2046,4 4 2831,-16 2 0,7-6 0,-8 5 0</inkml:trace>
  <inkml:trace contextRef="#ctx0" brushRef="#br0">21128 12965 8210,'14'-17'-396,"0"3"0,1-4 202,-1 9 0,0 3 456,0 1 0,1 3 496,-1 2 0,-6 7-313,-4 2 1,-2 10-150,-2 5 0,-2 7-214,-2 3 1,-6 11 80,-9 3 1,-3 5-269,-6 4 1,6-1 104,3-4 0,-4 3 0,1-4 0</inkml:trace>
  <inkml:trace contextRef="#ctx0" brushRef="#br0">22848 12752 8125,'-14'-14'196,"0"6"0,0 3-85,-1 10 1,0 9 6,-4 10 1,-3 9 276,-7 5 1,5 8-82,1 1 1,5 5 237,-1-4 0,10 7-136,4 2 0,4 1-310,1 9 1,8-1 99,6 5 1,8-12-286,11-7 0,3-13 72,7-6 0,1-11-197,4-7 1,-4-7 78,3-8 1,-2-15 24,-3-8 1,2-18-89,4-16 1,-2-8-107,-20 27 1,0 0 0,-6 2 0,-1-1 113,1 0 0,-2-1 1,6-33 105,-10 4 0,-16 9 40,-16 6 1,-17 1-60,-17-1 0,-7 9-4,2 10 0,-4 11 83,4 8 0,-5 7-31,-4 12 0,-2 16-322,6 12 0,5 8 367,5 6 0,3 4 0,2 6 0,6 0 0</inkml:trace>
  <inkml:trace contextRef="#ctx0" brushRef="#br0">24284 12510 8044,'-8'-22'-352,"-6"3"0,-2 10 90,-7 4 0,4 4 88,-5 1 1,-1 3 272,-8 6 1,-1 9 480,-8 15 1,1 5 465,-11 9 0,6 4-789,-2 5 1,17 8 558,7 2 0,8 0-317,7 5 0,3-9-500,6 4 0,6-7 59,3-7 1,6 2-229,3-7 0,5-6-269,5-8 1,5-9-595,0-5 0,7-10 244,-2-4 0,3-11 789,2-8 0,-4-2 0,1-11 0,-1-8 0,-1-7 0</inkml:trace>
  <inkml:trace contextRef="#ctx0" brushRef="#br0">24327 12468 8008,'14'-8'0,"0"3"0,-4 11-233,-1 9 0,-1 7 565,2 11 0,1 3 756,-6 7 0,-1 11-657,-4 3 1,0 7-154,0-2 0,-4 0-300,-1-6 1,-1-5 74,1-4 1,3-4-48,-3-5 1,4-3 240,1-7-658,0-6 196,0-1 0,1-15-156,4-6 0,3-6 16,6-9 1,7 0 96,3-4 1,-2 3 206,1-3 1,1 5-71,4 4 0,1-1 197,-1 6 1,-6 2-11,-3 8 1,-4 5 116,-6 9 1,-3 3-19,-6 6 0,-1-1 177,-4-3 0,-3 2 19,-6-2 0,0-3-82,0-2 1,-2-4-250,-3 0 0,-3-3 87,-7-2 0,6-4-664,-1-6 0,0-8-107,-4-6 0,6-7-1156,3-7 1810,3-7 0,2-1 0,-1-7 0</inkml:trace>
  <inkml:trace contextRef="#ctx0" brushRef="#br0">24867 12823 7966,'0'14'1078,"0"1"1,-4-1-624,-1 0 0,2 0-212,7 1 0,0-3-229,5-2 1,0 1 111,6-7 0,5 1-664,4-5 1,3 0 396,1 0 0,5-6-1545,1-4 1686,-8-2 0,1-2 0,-5-1 0</inkml:trace>
  <inkml:trace contextRef="#ctx0" brushRef="#br0">25066 12766 7966,'0'-14'221,"-1"1"268,-4 4 154,3 3 1,-5 6-214,2 0 1,3 1 7,-3 4 0,-2 8-293,-3 6 0,-4 11 78,-5-2 0,2 8-650,-7-2 1,6 0-143,0-1 1,2-3-1192,1 4 1760,1-11 0,6 4 0,2-5 0</inkml:trace>
  <inkml:trace contextRef="#ctx0" brushRef="#br0">25493 13150 7903,'0'-14'-18,"0"0"1,0 0 328,0-1 0,-2-4-11,-2 0 0,2-6-14,-3 1 0,-3 2-196,-1-1 1,1 5-149,-2-1 1,1 5 183,-5 5 0,-2 2 35,-3 7 1,2 7 152,-7 2 0,7 10-104,-2 5 0,3 4 89,2 5 0,6-3-161,3 4 1,3-3 33,2 2 1,2-7-35,3 2 0,3-4-206,6-1 0,2-7-271,3-6 1,1-7 209,4 2 1,3-12-203,-4-7 1,4-7 133,2-7 1,-1-8-31,1-7 0,-1-4 88,0-5 0,1-8-126,-1 3 1,1-8 168,-1 3 0,-1-4 111,-3 4 0,-9 1-239,-5 4 0,-7 0 146,2 0 0,-4 7 375,-1 2 0,-4 10-165,-1 5 0,-5 9 541,6 5-343,-7 10 1,4 6 170,-2 12 0,-4 7-243,4 13 1,-4 10-54,-1 4 1,0 9-176,-1 0 0,6 6 128,0-1 1,5 14-547,0-4 1,0 10 280,0-1 0,2-7-359,-3-7 0,9-10-204,0-4 0,9-12-469,1-8 1,2-10 493,8-9 0,-1-7 645,6-2 0,-7-13 0,-2-9 0</inkml:trace>
  <inkml:trace contextRef="#ctx0" brushRef="#br0">26090 12311 7855,'14'15'212,"0"-6"69,1 1 1,4 1 219,0 8 1,6 0 550,-1 9 0,2-1-418,3 11 0,-7-5-241,-3 5 0,-5 6-52,-4 8 1,-4 10-317,-6 4 1,-10 5 292,-9 5 0,-11-2-540,8-34 0,-3 1 1,2 0-1,0 0 142,-2 4 1,-2 0 0,-3 2 0,-1-1-199,-6 4 1,-2 0 0,-4-1-1,-3 0 278,-7-1 0,-3-2 0,3 2 0,-1-1 0,-7-1 0,-1 0 0,18-15 0</inkml:trace>
  <inkml:trace contextRef="#ctx0" brushRef="#br0">24171 13847 9536,'8'6'530,"-4"4"1,-2 4-469,-2 5 1,0 3 120,0 6 0,-6 7-200,-4 3 1,-9 3 123,-5 2 1,-10 4-284,-9 0 0,-9 7-156,19-27 0,-1-2 0,-26 24 203,27-25 0,0 0 0,1 0 0,-1 1-11,-28 22 0,26-19 0,0 1 129,0-3 0,-1 0 0,-3 1 0,-1 0-13,-4-3 1,-2-1-1,0-1 1,-1 0-296,-2 2 1,-2 0 0,0-3 0,0-1 436,-3 2 1,-1-2-1,-1-2 1,0-1-8,-8 4 0,0 1 0,3-2 0,0-1-1,-5 3 0,-1-1 0,3 0 0,-1-1-376,-6-1 1,-1 0 0,5 1 0,0 1 317,-4-2 1,0 0 0,1-1 0,-1-1-353,-2 0 1,0-1 0,1-1 0,1 0 305,1 0 1,-2-2 0,-3-1 0,0 0 10,-1 0 1,0 0 0,2-3 0,0-1 0,-2 2 1,0-1 0,-1 0-1,-1-1 59,25-1 1,-1-1 0,0 0 0,-22 2 0,1 0-18,-3 2 0,-1-1 1,1-3-1,0-1-24,24-2 0,0 1 0,1-1 0,-24 1 0,1 0-14,22-1 1,0 0-1,0 0 1,-25 3 0,-1-1-1,23-3 0,0-1 0,0 1 0,-21 0 0,0 1-238,23-3 1,-1 0 0,1 0 0,-1 0 0,0 0 0,0 0 184,-1 0 1,0 0-1,1 0 1,-23 0-1,1 0-30,5 0 1,0 0 0,-2-5 0,-1-2-26,0 1 0,1-2 0,4-3 1,3-1 45,6 0 1,1 0-1,-1-2 1,0-1 69,0-1 0,1-1 1,4 0-1,2-2-24,2-2 1,2-1 0,5 1-1,3 0 331,4 0 0,2-1 1,-24-22-290,4-4 1,6 6 224,4-1 1,1 2-59,13 8 1,1 1 565,9 9 1,1-3-677,3 7 0,8 2 181,-4 7 1,6 3-947,-1 2 849,-2 3 1,5-2-1374,-2 8-429,3-2 1613,6 10 0,6-10 0,2 4 0</inkml:trace>
  <inkml:trace contextRef="#ctx0" brushRef="#br0">16905 14415 8531,'-1'-9'868,"-4"-1"-182,3 7-611,-4-3 0,0 8 221,-4 2 0,-9 6-18,-4 9 0,-12 0-318,-8 9 1,-12-1 130,-11 11 1,-2-2-421,1 2 1,10 2 349,10-7 0,4 0 35,6-5 1,8-4-93,10 0 0,10-2 95,4 2 0,5 2-118,5-2 1,4 8 139,10 1 1,3 2 172,7-2 0,7-2-148,7 7 1,6 0 93,7 5 0,-3-5 35,-1 0 1,-8 4-285,-1 6 0,-7 7 49,-8 2 0,-9-2 0,-3 8 0,-3 2 0,-4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24482 3637 9705,'1'-1'-1</inkml:trace>
  <inkml:trace contextRef="#ctx0" brushRef="#br0">21000 2360 8119,'0'-14'-364,"0"-1"-101,0 1 0,0 5 201,0-1 484,-6 7 1,-2-8 511,-6 6-448,-1 1 0,-4 4 260,0 0 1,1 0-185,3 0 0,1 0 59,0 0 0,-2 1-125,-3 4 1,3 4-194,-3 10 0,4-1 157,0 5 0,1 1-107,0 5 0,1 1 23,4 3 1,2-2-120,7 7 0,-4 0 14,-1 5 1,2-5-128,8 0 0,2-7-62,8 2 0,4-4 138,0-5 0,6-6 80,-1-8 0,7 1-24,2-6 0,5 0-12,-5-5 0,7-4-2,-2-5 0,-3-1-138,-2-9 1,-3-3-39,-2-1 1,-1-9-52,-3-1 1,1-5 50,-6 5 0,-2-5 108,-7 5 0,1 0-27,-6 4 1,-1 1-30,-4-1 1,-1 6 67,-4-1 0,-3 2-118,-6-2 1,-5-1-2,0 6 0,-6 0 120,1 5 1,-3 1-41,-1 4 1,4-3 224,0 8 1,12-1-92,-2 5-174,2 0 73,5 0 1,0 2-840,7 2 1,7 4 84,2 6 756,10 7 0,3-5 0,7 4 0</inkml:trace>
  <inkml:trace contextRef="#ctx0" brushRef="#br0">21313 2417 8118,'-10'0'0,"1"0"601,6 0-108,-4 0-273,7 0 44,0 0 0,7 5-30,2-1 1,5 1 87,5-5 1,8 5-96,6-1 0,12 1 95,-3-5 1,10 0-119,1 0 0,5 0-110,-1 0 0,4 0-63,-4 0 0,2 0-58,7 0 1,1-5-318,4 1 1,-7-6 326,-2 6 0,-15-6-13,-4 5 1,-11-4 34,-4 4 1,-6 0-884,-8 5 419,-6 0-1472,-1 0 1982,-7 0 0,0 0 1,0 0-1</inkml:trace>
  <inkml:trace contextRef="#ctx0" brushRef="#br0">22991 2218 8016,'-15'-8'-763,"1"-5"1,-5 12 457,0-4 0,-1 3 524,1 2 0,1 0-35,-5 0 0,-1 0 217,-5 0 1,3 0-21,2 0 1,-3 7-46,3 2 1,4 4 47,1 1 1,-2 7-50,2 2 1,0 4-265,5 1 1,2 3 189,2 2 1,-1 3-241,6 7 0,1-5 114,4-1 1,1 0-233,4 1 1,9-4 19,10-5 0,4-7 21,5-3 0,5-10 8,10-4 0,-4-10 41,3-4 0,1-12 3,-6-7 0,3-2 35,-12-8 1,-5 5-230,-4-5 1,-5 0 60,5-5 1,-7 6 112,2-1 1,-5 1 8,-4-1 1,-6-1-8,-8 6 1,-9 1-31,-6 8 1,-11 4 2,2 6 1,-10 6 11,0 3 0,-3 5 14,-2 5 0,7 3-419,2 6 1,11 0-116,4 0 0,9 1 557,6-1 0,15 0 0,4 0 0</inkml:trace>
  <inkml:trace contextRef="#ctx0" brushRef="#br0">23261 2445 8040,'-10'0'-312,"1"0"-391,6 0 764,-10 0 1,11-1 948,-2-4-708,2 3 1,4-4 30,2 6 1,4 0-89,6 0 1,9 0 147,5 0 0,7 0 161,7 0-272,7 6 0,2-4-52,6 3 1,6-4-1,3-1 1,15 0-446,-39 1 0,1-2 1,3-1-1,0-2 269,-3-1 0,-1 0 1,1 2-1,-1-1 18,30-6-80,-32 6 1,0-1-1,22-10 13,9 1 0,-11 0-221,-3 0 0,-13 4-1168,-11 1 449,-3 6 409,-8-4 526,-1 7 0,-13 7 0,-2 0 0</inkml:trace>
  <inkml:trace contextRef="#ctx0" brushRef="#br0">24881 2275 7986,'-1'-10'-381,"-4"1"381,4 6 739,-6-10-395,7 11 1,-1-4-294,-4 6 0,2 2-129,-7 2 1,6 4 23,-6 6 0,1 5 119,-6 0 1,6 5 277,-1-5 1,7 6-89,-1-1 1,2 3 58,2 1 1,0-4-189,0 0 0,6-5-201,4 4 0,2-7 100,3-2 0,-1-1 69,0-8 1,7-1 39,2-4 1,4-6-40,2-3 0,4-7-111,0-8 0,5 0 65,-5-9 0,0 3-180,-4 2 1,-7-2 162,-3-3 1,-5 3 138,-5-4 0,-5 4-46,-14 2 0,-7 4-69,-16 1 0,-12 7-61,-12 2 1,5 6 64,-5 8 1,4 0-138,-4 0 0,-3 6-20,3 3 1,-2 9-803,12 1 0,1 0 103,8-5 796,10 0 0,4-1 0,10-4 0,3-2 0</inkml:trace>
  <inkml:trace contextRef="#ctx0" brushRef="#br0">25365 2346 7997,'-14'0'-70,"6"0"1,8 0 684,9 0 1,5 0-180,5 0 1,0 4-362,10 1 0,2 5 40,12-6 0,14 6 44,9-5 1,-26-3-1,1 0-165,4-1 0,0-2 0,-2 1 1,-1-1 145,-1-1 1,-1-1 0,37 0-46,-34-1 1,-1-2 0,0 2 0,0-1 18,5-2 0,1 0 1,-4 2-1,0 0-119,2 1 0,-1-1 1,32-5 120,-11-4 1,-6 5-689,-17-1 0,-4 7 328,-10-2 1,-12 4-1779,-3 1 2022,-9 6 0,2 2 0,-7 6 0</inkml:trace>
  <inkml:trace contextRef="#ctx0" brushRef="#br0">27071 2147 7176,'-14'6'37,"0"3"1,-5 4 82,0 1 1,-2 5 442,2 0-274,10 0 278,-10 2 1,12 1-190,-2 6 1,3 1 190,6-1-344,-7 1 0,6-1-42,-4 0 1,10 1 60,4-1 0,4-1-104,1-3 1,7 0-155,2-10 0,4 2 26,2-12-1,-1 1 1,5-7-19,0-2 0,1-6 108,-6-9 0,-1-3-200,-3-6 0,-2-2 112,-3-3 1,-8-4-39,3-5 1,-9 1 34,-1 3 1,-5-3-26,-9 3 1,-5-2-17,-14 2 1,-6 5-116,-3 9 1,-11 5 65,-7 10 1,-1 3 59,-5 6 0,0 6-762,6 3 1,-3 10-750,12 5 1531,6 3 0,-4 1 0,8 4 0,2 6 0,3 6 0</inkml:trace>
  <inkml:trace contextRef="#ctx0" brushRef="#br0">22720 2929 7809,'-8'0'463,"2"6"0,8 2-348,2 6 1,0 0 190,5 0 0,-4 1-115,4-1 0,1 5-80,4 0 0,-4 0 1,-1-5 0,-4-5-132,4 1 48,-6-1 230,10 6-220,-11-7 0,5-2 32,-2-6 0,-2 0 38,7 0-25,-7-6-41,10 4 0,-5-9-23,6 6 0,-5 0-15,1 5 1,-1 0 17,5 0 1,1 0 29,-1 0 1,5 0-145,0 0 1,1 0 109,-1 0 0,3-1-167,7-4 1,6 3 93,3-2 0,3 2-50,1 2 1,1 0 54,0 0 1,-6-1 1,1-4 1,-6 3 31,1-2 0,-4 2-36,-6 2 0,-2 0 82,-7 0 1,0 0-63,0 0 1,-4 0 139,-1 0-127,-5 0 225,2 0-132,-6 0 10,6 0-71,-4 0 0,6 0 5,-4 0 1,-2 2-50,3 2 77,3-2-10,0 4-6,6 0 60,0 2 0,0 7-52,0-1 1,-6 0 5,-3 0 1,1 0 64,-1 1 0,6-1-69,-1 0 0,-2 0-54,1 1 1,-1-1 62,1 0 0,4 0-73,-3 0 1,-3-1 225,3-3 12,-1 2-165,6-10 0,-3 6 3,-2-4 1,-2-2-72,-4 3 1,0-4 66,5-1 0,-4-4-154,4-1 150,1-6 0,4 3-224,0-6 1,0-5 113,1 0 0,-3-2-59,-2 2 0,2 2 55,-2-7 0,-2 7 34,1-2 1,-6 3 153,2 2 1,-2 0-104,2-1 1,-3 6 492,2-1-326,-2 7 1,-2-5 141,0 4-237,0 2 1,5-6-157,-1 3 0,3 4 67,-3-4-113,4 4-56,7 1 0,-1 0 12,0 0 23,-6 0 38,4 0 202,-10 6 1,9-3-135,-6 6 0,1-5 83,-1 0 1,-2 0-22,7 0 1,-6-2 6,6 3 1,-1-4 23,5-1 1,1 0-37,-1 0 0,2 5 69,3 0 1,-2-1-67,7-4 0,-1 0 134,6 0 1,1 0-30,3 0 1,-1-1-22,6-4 0,-2 2 49,2-7 0,1 7 136,-6-1 0,-1-3 1,-8 2 0,1-1-108,-6 1 1,5 4 96,-5-4 0,-5-3-45,-5-1 1,-1 1-48,2-2 1,1 1-5,-6-5 0,6-7-146,-2-3 0,4-4-204,1-5 0,6-7-343,4-12 1,3 0-984,1-10 1,-1 9 151,-3 1 1192,-3 12 0,-7-1 1,0 13-1</inkml:trace>
  <inkml:trace contextRef="#ctx0" brushRef="#br0">23630 3753 8082,'-14'0'0,"0"0"-127,0 0 103,-1 0 0,1 6 526,0 4-211,0 3 1,1-4 58,4 1 0,-4-1-119,4 5 0,1 0 149,-2 1 0,5 4-106,-4 0 0,6 6 81,-2-1 1,-1 7-188,1 2 0,-4 5-175,4-5 1,0 5-151,5-5 0,2 1-408,2-6 1,6-6-563,9-3 1,3-5 562,6-4 0,1-4-484,-1-6 1048,-6-6 0,5-8 0,-5-9 0</inkml:trace>
  <inkml:trace contextRef="#ctx0" brushRef="#br0">23687 4023 8082,'-8'0'-264,"-3"2"450,7 3 0,-1 2 446,5 8 0,0-1-371,0 0 0,0 0-289,0 1 0,0-1 41,0 0 1,6 0 76,4 0 0,-1-6-171,5-3 0,-3-3 58,8-2 0,3 0-210,2 0 0,-2-7 26,2-2 0,-7-4 19,2-1 1,-5-2 166,-4-3 1,1-1-10,-6-4 1,-1-3 50,-4 3 0,0 2-64,0-1 0,-11 4 81,-3-5 1,-5 11-45,0-1 0,2 9-107,-7 1 0,2 4 36,-2 4 1,4 9-150,6 6 0,1 5 158,4-5 68,2 6 0,7-9 0,0 4 0</inkml:trace>
  <inkml:trace contextRef="#ctx0" brushRef="#br0">24185 3767 8052,'-6'-14'-393,"-1"0"570,-2 0 1,-4 6 318,4 3 1,-6 3-477,-4 2 1,2 0 57,-7 0 0,7 7-86,-2 2 1,3 4 61,2 1 0,1 2 96,4 3 0,3 1-102,6 4 0,6 3-121,3-3 0,9-4 99,1-1 0,4-3-141,-4-2 0,7 0-38,-3 1 0,-2-6 101,-2 1 1,0-6-14,-5 6 1,3-5 18,-7 4 36,-4 0 1,0 6 22,-6-1 0,-6-5 96,-3 1 1,-9-1-19,-1 6 0,-6-6-65,1 1 0,-1-6 32,1 6 1,-1-6-18,6 6 1,-5-7-214,6 2 0,3-4 125,6-1 0,6-1-966,-2-4 1013,3-3 0,2-6 0,0 0 0</inkml:trace>
  <inkml:trace contextRef="#ctx0" brushRef="#br0">24256 3824 8085,'9'0'497,"1"0"0,-5 0-40,4 0 0,1 0-325,4 0 1,2 0 102,3 0 0,1 0-386,4 0 1,3 0 3,-4 0 1,3 0-134,-3 0 1,3 0 279,-7 0 0,-1-6 0,-3-2 0</inkml:trace>
  <inkml:trace contextRef="#ctx0" brushRef="#br0">24412 3625 8110,'0'10'0,"0"-1"0,0-3 580,0 9 1,-4-3-157,-1 12 1,-5 1-24,6 8 1,-7 9-93,1 5 1,-1 2 89,2-2 1,-3-3-109,8 4 1,-1-10 88,5-5 1,2-3-203,2-2 1,6-5-118,9-5 0,0-3-20,9-6 0,1-3-357,13-6 1,-2-6-1037,7-3 1,-3-6 1351,-1-3 0,-7-5 0,-1-5 0</inkml:trace>
  <inkml:trace contextRef="#ctx0" brushRef="#br0">25038 3995 8014,'-6'-21'0,"2"10"131,-5-3 207,6 3 373,-4-3-44,7 6 0,7 3-88,2 10-380,10-4 1,3 12 2,7-3 1,6 1-1,2-2 1,6 2-169,4-6 0,-1 0 60,6-5 1,-7-2-798,-3-3 0,-2-3 375,-12-6 1,2 5-1596,-11-1 1923,-6 1 0,-1-5 0,-4-1 0</inkml:trace>
  <inkml:trace contextRef="#ctx0" brushRef="#br0">25493 3810 8014,'14'0'0,"7"0"-587,2 0 1,4-2 202,2-2 0,-1 2 824,0-3 1,1 4-151,-1 1 0,1 0 256,-1 0 1,-6 5-196,-3-1 0,-9 7 7,-6-1 0,-4 2-158,-4 3 1,-6 5-140,-9 4 1,-9-2-346,-10 2 0,-2-2 215,3 1 0,2 3-644,6-7 1,3 3 122,2-8 590,3 3 0,7-9 0,0 7 0</inkml:trace>
  <inkml:trace contextRef="#ctx0" brushRef="#br0">26659 3355 7935,'0'-14'361,"0"6"-318,0-5 0,-7 13 132,-2 0 0,-5 7-313,-5 7 0,-3 0 97,-7 0 0,-4 5 14,0 0 1,0 0 90,4-5 1,7 1 23,3-1 1,3 5 126,2 0-180,6 0 1,3-5 55,10 0 0,3 0-6,6 1 0,5-3-48,0-2 1,5 2 55,-5-2 0,0 2-204,-5 3 1,-1-4 102,-4 3 0,2-3-97,-6 8 1,-2-2 64,-8 2 1,-2 3 15,-8 7 0,-4-2-227,0-4 1,-6 4 49,1-3 0,2 3 189,-1 1 0,7-6-50,2-3 0,1-3 80,8-2 1,0-4-63,5-1 0,2-4 65,3 4 1,3-4-10,6 5 0,0-6 17,0 6 1,1-2-7,-1 1 1,0 9-4,0-4 1,-4 5 164,-1 0 1,-6 3-108,2 6 0,-3 2 108,-2 3 1,0 5 54,0 10 0,0 7 165,0 7 0,-5 6-207,0-2 1,0 0 317,5 5 1,-4-3-433,-1 8 1,0 1 220,5-1 1,0-11-340,0-8 0,0-10 101,0 1 0,7-12-13,2-8 1,-1-5 150,1-9-117,1-6 0,-1-2-413,1-6 1,-7-11-968,2-3 1,-4-10 1290,-1 0 0,7-9 0,1-3 0</inkml:trace>
  <inkml:trace contextRef="#ctx0" brushRef="#br0">26744 3170 8003,'8'-8'-796,"5"2"922,-4 6 0,-1 2 414,1 2 1,1 6-354,4 9-65,-6 3 0,3 6-129,-6 1 1,6-2 97,-2-4 0,2-1-807,-1-3 422,3-3-842,-6 5 683,8-13 453,-7-2 0,4-19 0,-4-2 0</inkml:trace>
  <inkml:trace contextRef="#ctx0" brushRef="#br0">26900 3170 8003,'15'-6'-664,"4"4"656,0-2 1,4 2 616,-4 2 0,5 0-334,-5 0 0,5 2-337,-5 2 1,-1 3 142,-3 2 0,-1 2-17,0-6-167,-6 6 1,-2-3 83,-6 6 1,-6 0-80,-3 1 1,-12-1-3,-7 0 1,-7 5-144,-8 0 0,5 5 182,0-5 0,8 0 41,2-5 1,1 0 51,8 0-106,6-6 147,7 5 0,14-12-90,6 4 0,8-10-161,12-4 1,0-2 118,4 1 0,2-2-368,-7 2 0,-2 2 427,-7-1 0,3-1 0,-5-4 0</inkml:trace>
  <inkml:trace contextRef="#ctx0" brushRef="#br0">27128 3526 8003,'14'-10'0,"0"1"0,-1 4-140,-4-4 1,4 5 65,-3 0 1,-3-3-87,3 3 1,-7-3-131,2 2 290,-4 4 0,-1-12 0,0 5 0</inkml:trace>
  <inkml:trace contextRef="#ctx0" brushRef="#br0">27085 3355 8003,'0'14'0,"0"2"-273,0 3 1,0 3 108,0 7 1,0-1 460,0 0 1,-1-1-66,-4-3 1,3 1-252,-2-6 0,-3 5-83,3-5 0,-3 0-198,2-5 0,4-4-423,-4-1 336,-3-6 387,7 3 0,-12-12 0,5-2 0</inkml:trace>
  <inkml:trace contextRef="#ctx0" brushRef="#br0">26971 3597 8003,'0'14'-479,"0"0"1,-4 2 1098,-1 3 0,0 1-161,5 4 0,0 1-326,0-6 1,0 0 53,0-4 1,5-1-103,0 0 0,6-6 49,-2-3 0,6-5-5,3-5 1,-2-5-359,3-9 0,2 2 169,-2-7 1,0 5-649,-5-4 0,0 5 348,0-1 0,1-1-338,-1 1 1,-5 0 697,1 5 0,-1-7 0,5-1 0</inkml:trace>
  <inkml:trace contextRef="#ctx0" brushRef="#br0">27284 3184 7624,'15'-7'-1130,"-6"-1"1631,0 3 0,3 2-111,6-7 1,0 2-362,6-1 0,-1-4 29,6 4 0,-6 2-81,1 3 0,-7 2-38,2 2-96,-9 0 0,-4 2 62,-6 2 0,-1 6-105,-4 9 1,-8-3-130,-6 3 0,-6 3 90,1 1 1,2 0-141,-1 0 379,5-5 0,-9 9 0,5-5 0</inkml:trace>
  <inkml:trace contextRef="#ctx0" brushRef="#br0">27370 3398 8003,'14'-5'-718,"0"0"1,-4-4 1248,-1 4-235,-6-6 1,8 8 26,-6-7-191,0 7-318,1-3 40,-4 0 186,4 4-62,-6-4 0,-5 7 81,0 4 1,-6 1-179,2 4 1,-4 2-15,-1-2 0,0 3 85,0 1 0,1 0 112,3 0 0,3-4-3,2-1 1,3-4 270,-2 4-258,2-6 0,2 5 236,0-3-254,0-3 1,6 4 175,4-6 0,-2 0-135,1 0 0,1-5-55,4 1 1,0-3-35,0 2 0,0 4-144,1-4 0,-1-1-47,0 1 0,-4-1 136,-1 1 1,-4 3-72,4-2 29,-6-4 51,4 6-119,-7-4-141,0 6-99,0 0 0,6 0 0,2 0 1</inkml:trace>
  <inkml:trace contextRef="#ctx0" brushRef="#br0">27299 3256 8003,'0'-15'226,"0"7"0,0 4 16,0 8 1,-5 6-29,0 9 0,0 8-27,5 6 1,0 5 67,0-5 0,0 6 38,0-1 0,0 2-66,0-2 0,0 1-218,0-6 0,2-4 21,3-5 1,-4-7 35,4 2 0,1-3 122,-1-2-90,0-6 0,-4-2-90,4-6 0,-2 0 108,7 0 1,-6-1-207,6-4 0,1 2 105,8-7 1,1 1-179,4-6 0,8-3-19,-4-1 0,5 0-23,1 4 0,-4 1-152,3 0 0,-8 0-312,-1 0 1,-7 4 668,2 1 0,-3-1 0,-2-4 0</inkml:trace>
  <inkml:trace contextRef="#ctx0" brushRef="#br0">27910 2872 7923,'0'-14'-206,"1"4"-310,4 1 1085,-3 5 0,6-2-115,-4 6 0,-2 6-460,3 4 0,-4 4 54,-1 5 0,0 2-207,0 2 0,-1 3-113,-4-8 0,2 3-117,-7-2 0,7-3 134,-2 3 1,2-3-442,-1-2 195,2-6 501,-4 4 0,6-10 0,0 4 0,0-12 0,6-2-15,3-6 0,4 4 76,1 1 1,7-1 26,3-4 1,2 1 124,3 4 1,1-4-31,3 4 0,-3 1-90,3-2 1,-8 6 281,-1-6-170,-6 7 71,2-3 0,-14 14-64,-6 6 1,-12 2 80,-12 7 1,-3 6-167,-1 4 1,-1 2-6,1-2 1,-1 2-349,1 3 0,6-4 164,3-5 1,3-1-200,2 1 1,0-7-62,0-3 0,6-8-761,3-2 1083,-3-6 0,6-3 0,-4-7 0</inkml:trace>
  <inkml:trace contextRef="#ctx0" brushRef="#br0">27995 3199 7923,'14'0'0,"1"4"20,-1 1 1,-5 1 122,1-1 0,-1-3-78,5 3-303,-6 2 0,-1-3-844,-7 5 1082,0-6 0,-7 4 0,-1-7 0</inkml:trace>
  <inkml:trace contextRef="#ctx0" brushRef="#br0">27910 3170 7927,'0'16'0,"0"3"0,-2 0-267,-2 9 1,2-2 312,-3 7 1,2-3 541,-2-2 0,4-4-357,-4 0 1,3-7-254,2 2 1,2-5 65,3-4 0,-1-4 60,11-6 1,-4-2-188,8-2 1,3-4 117,2-6 0,2-7-430,3-3 0,-1-2 22,1-3 1,-1 1-148,1-1 1,-1 6 268,0-1 0,-4 6-5,0-1 286,-7 4-163,4 7 617,-13 1 0,-2 19-275,-6 2 0,-6 9 332,-4 1 0,-7 3-248,-2 1 0,-6 1-135,1-1 0,2-6-94,-2-3 1,5-3-190,-5-2 1,7 1-554,-2-1 1,-1-6 677,1-4 0,-7 4 0,4 0 0</inkml:trace>
  <inkml:trace contextRef="#ctx0" brushRef="#br0">27881 3526 7927,'0'14'0,"0"0"68,0 0 0,0 1 108,0-1 1,0 5-127,0 0 0,0 0-25,0-5 1,0 5-295,0 0 1,0 0 148,0-5 0,0 0-50,0 0 1,0 1-261,0-1 1,0-5 96,0 1 333,0-7 0,-6 10 0,-2-6 0</inkml:trace>
  <inkml:trace contextRef="#ctx0" brushRef="#br0">27867 3796 7927,'0'-14'-338,"7"-1"-43,2 1 0,-1 0 890,1 0 0,6-5-98,4 0 1,6-2-434,-1 2 0,9 2 40,5-7 1,3 7-22,1-2 0,6-2 141,-1 2 1,1 0 156,-6 5 1,-5 0-72,-4 0 0,-5 1-81,-4 4 1,-4 2-178,-5 7 124,-1 0 1,-6 2-152,-4 3 1,-2 3 13,-2 6 0,0 6-19,0 4 1,-2 3 68,-2 1 1,2 1-38,-3-1 0,2 2-13,-2 3 1,4-1-126,-4 6 0,-1-7-44,1 3 1,-4-6 126,4-4 0,-1-4 43,1-5 1,2-8 2,-7-2 0,1-3-119,-6-2 1,1-8 23,0-6 1,-5-2-109,0-8 0,0 0-233,5-4 1,-5-2 478,0-3 0,0-10 0,5-7 0</inkml:trace>
  <inkml:trace contextRef="#ctx0" brushRef="#br0">28208 3384 7927,'0'14'0,"-1"6"-31,-4 4 0,-3-2-26,-6 2 0,0 4 509,0 5 0,-5 1-78,0-6 1,-2 0-345,2 1 1,3-2-46,-3-4 0,8-2-82,2-7 234,6 0-143,-4-6 1,14-1 14,2-7 1,4-5-194,1 0 1,2-6-33,3 2 0,3 1 82,6-2 0,1 5-202,-1-4 1,-4 1 58,0-1 1,-2-4-48,1 3 0,-2-2-39,-7-2 363,-6 6 0,5-5 0,-5 5 0</inkml:trace>
  <inkml:trace contextRef="#ctx0" brushRef="#br0">28322 3568 7907,'-8'15'517,"2"-1"-140,6 0 0,0 0-547,0 0 1,5 1 169,-1-1 0,8 0 0,-5 0 0</inkml:trace>
  <inkml:trace contextRef="#ctx0" brushRef="#br0">27057 4066 8222,'-5'14'301,"0"0"1,-4 2-264,4 3 1,-11 3-25,2 7 0,-10 4 135,1 0 0,-6 2-350,-4-2 0,3-2 72,-3 7 0,-2-4 99,2 3 0,5-7-27,4-1 0,6-7-593,0-8 650,2-6 0,1-2 0,1-6 0</inkml:trace>
  <inkml:trace contextRef="#ctx0" brushRef="#br0">26858 4265 7997,'8'2'-16,"-4"2"1,-2-1 157,-2 7 0,0 6 265,0 7 1,0 6-251,0 4 1,0 3-143,0 7 1,-2-5 3,-2 0 0,2-5-172,-3 5 1,5-13-11,5-1 1,-2-4-232,7-5 0,-2-3 56,1-7 1,4-5 337,-4 0 0,4-6 0,1-9 0</inkml:trace>
  <inkml:trace contextRef="#ctx0" brushRef="#br0">27242 4080 7997,'14'-8'0,"-5"2"-108,1 6 0,-7 1 72,2 4 0,-4 5 274,-1 9 0,-8 3-141,-6 6 1,-2 1-53,-7-1 0,-6 5 56,-4 0 1,-2-1 87,2-8 1,3 3-248,-3-4 1,3-2-196,1-2 1,7-5-401,3-5 653,4-2 0,0-7 0,1 0 0</inkml:trace>
  <inkml:trace contextRef="#ctx0" brushRef="#br0">27199 4180 7997,'22'0'105,"-3"0"1,-3 0 45,-2 0 1,-4 0 286,-1 0 1,1 0-606,4 0-1120,-6 0 824,4 0 463,-10 6 0,-2 2 0,-8 6 0</inkml:trace>
  <inkml:trace contextRef="#ctx0" brushRef="#br0">27071 4322 7997,'9'0'0,"1"0"0,-5 6-48,4 4 0,-6 2 156,2 2 1,1 2 177,-1 3 0,0 3-166,-5 7 1,-2-2-15,-2-4 1,2 3-1024,-3-7 0,-1-1 421,1-3 1,0-6 495,5 1 0,-6-7 0,-2 3 0</inkml:trace>
  <inkml:trace contextRef="#ctx0" brushRef="#br0">27227 4350 7997,'10'-9'-3,"-1"-1"368,-5 7-150,2-3 1,-1 7-15,-1 4 1,1 5-14,-5 9 1,0-2-106,0 7 1,0-1 45,0 6 0,0-1 78,0 1 0,5 4-198,0 0 1,1 0-45,-1-4 1,-2-1-147,6 0 1,-6-1 74,2-3 1,1 3-89,-1-3 1,0-4-90,-5-1 0,0-3-821,0-2 120,0 0 984,0 0 0,0-6 0,0-1 0</inkml:trace>
  <inkml:trace contextRef="#ctx0" brushRef="#br0">27753 4009 7902,'-14'6'369,"6"-2"-204,4 5 0,0 2 13,0 8 1,2-3 0,-3 3 0,2 3-118,-1 2 1,2-2 21,-3 1 1,4-1-236,1 2 1,-5 1-126,0-6 1,-6 5 185,2-5 1,1 5-488,-2-5 1,1 0 577,-5-5 0,-1 0 0,1 0 0</inkml:trace>
  <inkml:trace contextRef="#ctx0" brushRef="#br0">27739 4180 7931,'14'-8'0,"1"-3"74,-1 6 0,0-5 183,0 6 1,1-6-26,-1 6 0,-5-1 148,1 5-657,-7 0-243,3 0 105,-6 6 0,-8 4 145,-6 9 1,0-4-79,-5 4 0,3-3 230,2-2 0,-5 5-16,0 0 0,5 0 335,4-5 0,2-4-51,-1-1 22,3 1 0,6-1 86,0 1 1,1-7 165,4 2 1,4-4-190,10-1 0,-1-5-60,5 1 0,0-7-87,0 1 1,-1-1-386,-3 2-167,-3-4 217,5 11-90,-13-4 168,-2 6 0,-14 6 42,-6 4 0,-2 4 85,-8 5 0,5-2 140,-4 7 0,0-5-74,0 5 0,2-7 345,7 2-96,0-3-233,6-2 0,3-6-3,10-3 0,8-10-30,6-4 1,6-2-16,-2 1 0,0-3-67,0 4 0,-1 1-171,2-1 1,-3 4-273,-7-5 0,0 7 518,0-2 0,1-2 0,-1-1 0</inkml:trace>
  <inkml:trace contextRef="#ctx0" brushRef="#br0">27853 4393 7931,'0'9'-383,"0"1"0,-5 4 467,1 5 0,-6 6 300,5-1 0,-6 3-147,2 1 1,1-1 88,-2-3 1,6 3-144,-6-4 0,7-2-9,-2-2 0,4-3-50,1-2 1,4-5 62,1 1 0,6-7-192,-1 2 0,2-5-38,3-5 0,-1-3-162,0-6 0,0-7-119,0-2 0,1-4-308,-1-2 1,0 1 277,0-1 354,-6 1 0,5-7 0,-5-1 0</inkml:trace>
  <inkml:trace contextRef="#ctx0" brushRef="#br0">27924 4308 7931,'10'0'-157,"-1"0"1,1 0 300,4 0 0,2-7-108,2-2 1,0-4-133,6-1 1,-2 0 49,1-1 0,3 6-141,-7 0 1,-2 4 89,-8-5 43,-2 7 0,-9-2-111,-3 10 1,-4 3 107,-10 6 1,-2 2 84,-2 3 1,-2 3 16,6 7 1,-5-1 188,5 0 1,6 1-150,9-1 1,-3-4 213,2 0-285,1-7 0,10 2 21,4-9 0,8-7-182,6-13 0,3-1 53,1-13 0,1 1-315,-1-6 0,-4 1 409,0-1 0,-7 1 0,4 0 0</inkml:trace>
  <inkml:trace contextRef="#ctx0" brushRef="#br0">27953 4137 6941,'9'6'846,"0"4"0,-4 4-435,5 5 1,-6 3-2,6 6 1,-7 3-70,2 2 0,3 3-99,1 7 0,1-1 27,4 1 1,-1 0-115,10-1 1,1-1-128,4-3 0,2-3-468,4-7 1,-3-1 269,7-3 1,-6-3-839,1-7 0,-8 0 223,-1 0 1,-7-6 784,2-3 0,-3-4 0,-2-1 0</inkml:trace>
  <inkml:trace contextRef="#ctx0" brushRef="#br0">28280 4393 7931,'-2'8'0,"-3"-3"0,2 2 0,-6 3 0,4 3 0,-5 1 0,1 2 197,-5 2 0,-1 3 316,1 3 0,0 3-291,0-4 0,-2 4-130,-3 2 1,3-1-97,-3 0 0,-1-5-230,1-5 1,5 1-1144,4-4 340,1 2 1037,-6-15 0,1-2 0,0-8 0</inkml:trace>
  <inkml:trace contextRef="#ctx0" brushRef="#br0">28066 4052 7931,'10'0'510,"-1"0"113,1 0 1,4 1-265,0 4 0,2 3-5,3 6 1,-3-1-355,3-4 0,3 10 0,0-3 0</inkml:trace>
  <inkml:trace contextRef="#ctx0" brushRef="#br0">26929 5189 8109,'0'-8'-109,"-6"2"694,4 6-289,-4 0-287,6 0 1,0 6-138,0 4 0,4-3-337,1 3 0,0 1 104,-5 8 1,-6-3-498,-4 3 858,-3 3 0,-1-6 0,0 4 0</inkml:trace>
  <inkml:trace contextRef="#ctx0" brushRef="#br0">26815 5459 8109,'-8'22'0,"2"-1"3,6-7 61,0 0 0,1-1 129,4-4 1,3-4 16,6-10 0,7-7-375,3-7 1,-2-5 108,1 5 0,-5-6-142,1 1 1,1-3-176,-1-1 1,-1-1-647,-9 1 1019,4 6 0,-5-5 0,6 5 0</inkml:trace>
  <inkml:trace contextRef="#ctx0" brushRef="#br0">27085 5089 8109,'8'-14'0,"-3"0"200,3 6 519,0 2-437,6 6 1,-6 3-30,-3 6 0,1 3-131,-1 11 1,-2 1-160,-8 4 1,2 1-38,-7-1 1,1 1 178,-5-1 1,1-1-405,4-3 0,-4 1-258,3-6-101,4 0 131,-7-5 232,12-6 0,-5-3 113,6-10 0,1-3 25,4-6 1,8-7 136,6-2 0,1 0-105,-1 0 1,-2 4 226,7-5 0,-2 7-48,2-2 1,1-2 101,-6 2 1,0 5-8,-5 5 0,1 5 485,-1 0-416,0 2 0,-6 5-76,-3 7 0,-4 1-156,-1 13 0,-1-1 130,-4 6 1,-3-1-562,-6 1 0,0 4 81,-1 0 364,-5-6 0,4 0 0,-5-5 0</inkml:trace>
  <inkml:trace contextRef="#ctx0" brushRef="#br0">27171 5303 8109,'4'9'-266,"1"1"1,0-1 252,-5 5 1,0 2-6,0 3 0,-2 2 173,-3 2 1,-2 4-74,-8-3 0,-5 3-266,-4 1 0,-3-1 2,-1-3 1,1 1-130,3-6 1,-1 3 310,6-8 0,-6 4 0,3-10 0</inkml:trace>
  <inkml:trace contextRef="#ctx0" brushRef="#br0">27114 5544 8109,'27'5'-104,"-4"0"0,3 6-157,-8-2 1,1-1 444,-4 2 1,-1-2-248,0 1-340,0 4 0,1-12 403,-1 4 0,0-3 0,0-2 0</inkml:trace>
  <inkml:trace contextRef="#ctx0" brushRef="#br0">27469 5146 8158,'11'-1'-341,"3"-4"0,-3 3 223,8-2 1,-3 2 498,-2 2 1,5 0-399,0 0 0,5-1-268,-5-4 0,5 2 143,-5-7 1,4 2-66,-4-1 1,0-2 76,-5 6 1,1-4-352,-1 4 544,0 0-255,0-1 487,-6 4-194,-1-4 1,-14 6 126,-2 0 1,-4 6-137,-1 4 0,-5-2 43,0 1 0,-6 2 16,1 8 1,2-3-22,-2 3 0,7-3-180,-2-2 1,5 5 123,4 0 1,4-5 23,6-5-53,0 1 1,11-2-11,3-4 0,10-2-70,0-2 0,2-2-10,3-2 1,-1-4-222,1-6 0,-7-1 90,-3 1 0,-3-2-123,-2-3 0,-2 4 299,-2-4 0,3 3 0,-6 2 0</inkml:trace>
  <inkml:trace contextRef="#ctx0" brushRef="#br0">27753 4947 8143,'-7'0'145,"0"0"35,7 0 0,5 7 36,0 2 1,-1 5 17,-4 5 0,0 3-41,0 7 1,0 4-14,0 0 0,0 5-284,0-5 1,0 5 104,0-5 1,0 1-547,0-6 1,-4 0 188,-1 1 1,-1-7-332,1-3 99,3-10 120,-4-2 1,6-10 467,0-7 0,-5-1 0,1-13 0,-1 1 0,-1-6 0,-2 1 0</inkml:trace>
  <inkml:trace contextRef="#ctx0" brushRef="#br0">27682 5189 8134,'-1'-8'52,"-4"3"1,2 5 194,-7 5 0,6 5-184,-6 9 0,1-2 61,-5 7 1,1-5-302,3 4 1,-2-5 117,2 1 0,4-4 44,1 0-73,4-8 70,1 6-130,0-11 0,3 4-19,6-6 0,2-2 95,13-2 1,-5-4-86,5-6 1,-2-1 80,1 1 1,3 0-87,-7 0 0,4 0-33,-4-1-133,0 1 74,-4 0-143,-8 0 397,0 6 0,-14 1 0,-2 7 0,-4 0 0,-1 0 0,-2 5 0,-3 0 0,4 4 123,-4-4 1,3 6-104,2-1 0,-1 1 165,1-2 1,6 4 130,4-4 1,-3 4 97,2 1 1,1 0-172,4 1 1,0 4-58,0 0 0,0-1-47,0-3 0,0 4-149,0 0 1,4 4 82,1-4 0,5 5 25,-6-5 1,7 5-161,-1-5 0,3 4-38,1-4 1,0 0-109,0-5 1,0-1 45,1-4 1,-1-2-150,0-7 0,-4-2-177,-1-3 0,-4-4 29,4-10 459,-6 3 0,10-17 0,-5 3 0</inkml:trace>
  <inkml:trace contextRef="#ctx0" brushRef="#br0">27839 5402 8099,'-14'16'-310,"-1"3"1,1 2 552,0 2 0,0 4-73,-1-3 0,1 7 162,0 3 1,0-6-151,0-4 1,-1-7-99,1 2 1,5-10-2,-1-4 1,5-3-112,-4-2 0,6-8-620,-2-6 323,4-7 225,1-7 1,1-1-117,4 1 1,-2-1 28,6 1 1,1 1-102,4 3 1,-4-1-139,-1 6 391,1 0-74,4 5 0,5 0 16,0 0 1,1-1 10,-1 1 0,-1 0 82,5 0 0,1 0 0,-2-7 0,-1-1 0</inkml:trace>
  <inkml:trace contextRef="#ctx0" brushRef="#br0">27967 5104 7859,'-10'0'123,"1"0"416,6 0-234,-10 6 1,10 2-93,-7 6 11,7 0-57,-9 1 1,10 0-394,-3 4 1,2-8 108,-2 4 292,4-4-364,-6 3-221,7-6 1,2-2 7,3-6 0,-2-2 148,6-2 0,-4 1-134,5-7 341,-1 1 0,5-6 102,1 1 1,-1 5-84,0-1 1,0 6 104,0-6 0,1 7-40,-1-2 0,0 4 12,0 1 0,-4 0 151,-1 0 1,-6 6 76,2 3 1,-3 9 188,-2 1 0,-5 6-77,0-1 0,-11 3-154,2 1 0,-5 0-191,0 1 1,3-1-224,-2 1 1,-3-1 121,2 1 0,-1-1-168,1 0 0,3-1-668,-3-3 0,8-8 893,1-7 0,1-6 0,-5 4 0</inkml:trace>
  <inkml:trace contextRef="#ctx0" brushRef="#br0">27867 5388 8099,'14'0'0,"1"0"0,-1 6-220,0 4 1,0-2 141,1 1 0,-1-4 245,0 4-294,0 1 1,-1 4-543,-4 0 669,-2 1 0,-7-1 0,0 0 0</inkml:trace>
  <inkml:trace contextRef="#ctx0" brushRef="#br0">27441 6014 8111,'0'-10'1611,"0"1"-1158,6 5-848,2-2 1,1 6-1446,1 0 1840,-7 0 0,3 0 0,-6 0 0</inkml:trace>
  <inkml:trace contextRef="#ctx0" brushRef="#br0">27483 6341 8201,'-8'6'-226,"2"2"1,0 6 0,-2 0-1</inkml:trace>
  <inkml:trace contextRef="#ctx0" brushRef="#br0">27455 6653 8131,'0'8'756,"-6"-2"-178,-2-6-1375,-7 0-1164,1 0 1961,0 0 0,6 7 0,2 1 0</inkml:trace>
  <inkml:trace contextRef="#ctx0" brushRef="#br0">27469 6838 8131,'0'-9'683,"0"-1"1,0 5-867,0-4 0,0 4-220,0-4 403,-6 6 0,-2-10 0,-6 5 0</inkml:trace>
  <inkml:trace contextRef="#ctx0" brushRef="#br0">27455 5971 8136,'0'-10'191,"0"1"1,0 4-65,0-4 1991,0 6-1654,0-4 1,1 7-797,4 0-77,-3 0 0,4 2-1598,-6 3 2007,0 2 0,0 14 0,0 1 0</inkml:trace>
  <inkml:trace contextRef="#ctx0" brushRef="#br0">27455 6269 7982,'-14'15'0</inkml:trace>
  <inkml:trace contextRef="#ctx0" brushRef="#br0">27426 6468 8110,'0'-7'1263,"0"0"-2409,0 7 1146,0 7 0,0 0 0,0 8 0</inkml:trace>
  <inkml:trace contextRef="#ctx0" brushRef="#br0">27426 6696 8094,'-7'-8'1848,"0"8"1,7 8-1849,0 6 0,0 7 0,0 1 0</inkml:trace>
  <inkml:trace contextRef="#ctx0" brushRef="#br0">24000 739 8207,'0'-9'-1146,"0"-1"1814,0 7 218,0-3 146,0 6-374,0 0-209,6 0 0,-3 1-115,7 4 1,-5 0-13,4 9 1,-1-1-10,2 10-112,2 1 0,-10 9 44,2 0 1,-2 12-16,-2-3 0,0 9-73,0-4 0,0 1 106,0-6 0,-5-1-376,1-3 1,-1 2 137,5-7 1,0 0-350,0-4 1,0-3-40,0-2 163,0-3 1,0-12-544,0 1-448,0-7 1191,6-3 0,2-14 0,6-9 0</inkml:trace>
  <inkml:trace contextRef="#ctx0" brushRef="#br0">2801 6980 8171,'-28'-6'145,"6"3"-8,3-7 101,9 7 0,6-3 396,8 6 0,9 1-361,6 4 0,13-2-124,1 7 0,1-1-26,4 5 0,2-4-139,7-1 0,-1-5-1182,6 0 813,-6-2 1,8-2-1179,-7 0 1446,1 0 0,-12-6 1,-1-2-1</inkml:trace>
  <inkml:trace contextRef="#ctx0" brushRef="#br0">3271 6867 8171,'1'-8'0,"4"3"0,3 3 194,6 2 0,0 2-79,0 3 0,1 4 382,-1 10 0,0-2-118,0 7 1,-6 0-127,-3 4 1,-4-1-57,-1-3 0,-7 4-24,-8 1 0,-10-1-692,-8 5 1,-11 2 336,1-2 1,-3 0 181,4-4 0,-1-1 0,0 1 0</inkml:trace>
  <inkml:trace contextRef="#ctx0" brushRef="#br0">711 7094 8237,'-36'0'106,"3"0"162,9 0-264,10 0 1031,8 0 0,7 0-485,4 0 1,3 0-280,6 0 1,8 0-240,7 0 1,5-2-234,9-2 0,4-4-436,1-6 0,-1-5-513,-4 0 1,-2-7 1149,-3 3 0,-3-10 0,-7-4 0</inkml:trace>
  <inkml:trace contextRef="#ctx0" brushRef="#br0">1138 6440 8093,'8'-14'-295,"-2"6"496,0-5 0,-2 13 498,5 0 1,-6 8-398,2 11 0,-3 3-67,-2 7 1,-2 5-113,-3 4 1,-3 3 91,-6 2 1,0 4-200,0 1 0,-1 4-121,1-5 0,5 1-324,-1-6 1,2-5-13,-1-4 0,-2-9 441,6-5 0,0-4 0,5 0 0</inkml:trace>
  <inkml:trace contextRef="#ctx0" brushRef="#br0">1223 6724 8119,'14'-6'16,"-4"0"564,-1-4-94,1-2-755,4 10 322,-6-4-53,5 6 0,-12 0 0,5 0 0</inkml:trace>
  <inkml:trace contextRef="#ctx0" brushRef="#br0">1223 6739 8231,'0'14'-68,"0"0"1,2 2 884,2 3 1,0 3-254,5 6 1,-4 7-245,4 3 1,-4 3-71,5 2 0,-6-5-375,6 0 1,-5-7 165,4 2 1,0-4-582,6-6 1,-1-2 50,0-7 1,-4-1-183,-1-4 0,-4-2 122,4-7 1,-6-8 548,2-7 0,-3-5 0,-2-8 0</inkml:trace>
  <inkml:trace contextRef="#ctx0" brushRef="#br0">1479 6383 8231,'14'-14'0,"-4"1"-61,-1 4 0,-4-2-96,4 6 1,-4 0 1300,5 5 1,-7 2-617,2 3 0,-4 7-317,-1 7 0,0 8-181,0 2 0,-1-1 104,-4 5 1,-3-3-376,-6-1 0,1 4 127,4 0 0,-4-2-341,4-7 1,-4 1 194,-1-6 1,1 0-767,4-4 288,-4-8 338,5 0 0,0-14 250,3-2 0,5-10-83,5-5 0,3 2 245,6-1 0,5-1-95,0-5 1,5 6 159,-5-1 0,4 7-48,-4-2 1,2 4 600,-2 6-333,-3-4 1,4 12 115,-6-4 1,-6 10-103,-3 4 0,-3 5-40,-2 5 1,0 4-223,0 5 1,-2 5 83,-3 0 1,-3 7-475,-6-2 1,0-2 175,0 2 0,0-2-566,-1 2 1,3 0 730,2-9 0,-9 2 0,4-9 0</inkml:trace>
  <inkml:trace contextRef="#ctx0" brushRef="#br0">1465 6739 8915,'14'0'631,"0"0"0,1-5-425,-1 0 1,5-4-236,0 4 1,6-6 38,-1 1 0,-2 2-94,1-1 0,0 1-1815,0-1 1899,-2-4 0,-7 5 0,0-6 0</inkml:trace>
  <inkml:trace contextRef="#ctx0" brushRef="#br0">1579 7023 8231,'-15'20'0,"6"-8"-119,-1 2-37,7-10 936,-3 3 0,14-15-272,6-6 1,2-7-481,8-7 0,-5-2-152,4-3 0,-1 1 16,2-6 0,1 6-395,-6-1 0,-5 10 274,-4 4 1,-5 3-856,4 2 404,-6 6-165,4 1 845,-14 7 0,-1 0 0,-6 0 0,5 0 0,-1 0 0,7 2-23,-2 3 0,4-2-2,1 6 1,0-4 426,0 5 0,5-1-134,-1 5 0,7 7 266,-1 2 0,-2 4-185,1 2 0,-4 4 71,4 0 0,-4 5-34,5-5 0,-7 2-103,2-2 1,-4-4-335,-1-1 0,5-1 136,0-8 0,-1 0-834,-4-5 442,0 0-404,0-6 0,-1-3 336,-4-10 1,2-8 374,-7-6 0,1-12 0,-5 1 0</inkml:trace>
  <inkml:trace contextRef="#ctx0" brushRef="#br0">1707 6952 8228,'0'14'-3,"0"0"1,0 2 407,0 3 1,-2-2-166,-3 7 1,2-5-106,-6 5 1,4-5-1006,-5 4 666,7-5 1,-5 1-1200,4-10 1403,2-2 0,2-7 0,8 0 0</inkml:trace>
  <inkml:trace contextRef="#ctx0" brushRef="#br0">1763 7023 8195,'15'-8'0,"-1"2"-39,0 6 1,2 0 153,3 0 1,-8 0 193,3 0 0,-3 0-455,3 0 1,1 0-1012,-1 0 1157,-6 0 0,4 0 0,-4 0 0</inkml:trace>
  <inkml:trace contextRef="#ctx0" brushRef="#br0">1891 6355 8195,'2'9'0,"3"1"0,-4 4 690,4 5 0,-5 6-254,-5-1 1,2 4-438,-6 5 0,-1-3-72,-4 4 0,1-4-91,4-2 0,-2-1-263,6-3 0,-4-4 44,4-6-345,0-6 510,5-1 0,2-7-195,2 0 0,4-7 70,7-2 1,-1 1 241,0-2 0,0 6 197,0-6 0,1 7 80,-1-2 1,5 5 459,0 5 0,0 5-341,-5 8 1,-5 0 142,1 6 0,-7 4-105,2 5 0,-2 0 95,2-4 1,-4-1-218,4 1 1,-3-1-357,-2 0 0,1-5-321,4-4-945,-4-4 464,12-7 0,-11-3 947,2-10 0,-2-9 0,-2-8 0</inkml:trace>
  <inkml:trace contextRef="#ctx0" brushRef="#br0">2034 6525 8195,'7'-14'0,"6"5"0,-3-1 0,-3 7 637,3-2 1,-7 5-135,2 5 0,-4-2-298,-1 7 1,0-1-84,0 5 0,0 1-173,0-1 0,0 0-133,0 0-197,0 0 0,0-4 97,0-1 1,7-5 107,2 0 1,-1-2-117,2-2 1,-1 0-20,5 0 0,1-5 248,-1 0-83,0-6 0,0 8 229,0-6 1,-4 6 3,-1-2 163,-5 3-214,2 2 1,-8 2-35,-2 3 0,-4 7 39,-7 7 0,1 5-36,0-5 1,4 6 44,1-1 1,4 1-3,-4-1 0,6 1 94,-2-6 0,5-2-145,5-7 0,3-4 22,6-6 0,0 0-120,0 0 1,5-8 127,0-6 1,5-2-317,-5-8 1,0 6 80,-5-6 0,5 2-588,0-2 796,-7-3 0,1 5 0,-5-6 0</inkml:trace>
  <inkml:trace contextRef="#ctx0" brushRef="#br0">2133 6426 8189,'13'1'0,"-4"4"0,4 5 453,-4 9 1,2 3-41,-1 6 1,4 8 164,0 7 0,-4 6-182,4 8 1,-3 5-329,3-1 1,0 7-312,1-2 0,1-2-145,2-3 388,-2-2 0,5-9 0,-7-1 0</inkml:trace>
  <inkml:trace contextRef="#ctx0" brushRef="#br0">569 9340 8194,'-6'-28'191,"4"-1"42,-2 1 0,8 4-537,6 1 78,2-1 1,9 0 235,3 0 1,-1 2 207,6-1 0,-2-4-170,10 3 1,1-3-42,5-1 0,-7 6 441,-2 3-204,-4 3-45,-8 8 0,3 2-74,-6 6 1,0 3-84,-5 6 1,-1 7 16,-4 13 0,-2 2-17,-7 7 1,0 0-106,0 9 0,-2 2 91,-3-1 0,-3-1-31,-6-4 0,0-5-170,0 0 156,-7-13 20,5 2 1,-11-15-393,4-2 230,-4-4 0,-3-7-524,-3-4 0,1-6 284,-6-13 0,7-4-523,-3-20 655,4 1 1,16 10-1,0-2 1,-14-34 0</inkml:trace>
  <inkml:trace contextRef="#ctx0" brushRef="#br0">640 8843 8228,'21'6'-515,"-1"7"360,4 6 1,3 6 974,-3-2 1,-4 6-271,-1 4 1,-3 2-226,-2 3 1,0 8-194,1-4 1,-8 6-224,-2-1 1,-3-9-4,-2 0 1,1-7-722,4-2-610,-3-7 994,4-2 1,-1-13 430,-1-7 0,1-13 0,-5-9 0</inkml:trace>
  <inkml:trace contextRef="#ctx0" brushRef="#br0">981 8814 8229,'21'0'0,"-5"0"4,3 0 1,-3 11 226,-2 3 0,0 10 386,0 0 1,-6 3-393,-3 1 1,-4 1 0,-1-1 1,0-1-134,0-3 315,0 2-96,0-10-169,0-2 1,0-9-306,0-10 0,0-4-477,0-10 1,0-3-541,0-7 812,0-5 0,7 4 24,2-4 1,-1 9 115,2 2 0,-3 4 272,3-5 0,3 8-99,-4 2 1,-1 1 133,1 8 0,-4 1-15,5 4 0,-7 6 564,2 4 0,-4 4-260,-1 5 1,0 3-71,0 6 1,-1 2-739,-4 3 0,2-3 134,-7 4 35,7-4 0,-3-2 270,6 1 0,-7-1 0,0 0 0</inkml:trace>
  <inkml:trace contextRef="#ctx0" brushRef="#br0">1337 9198 8229,'14'-14'153,"-4"-7"-153,-1-2 0,2-3 358,8 3 0,-3-4-357,3 3 0,-3-1-556,-2 1 0,-5 2 28,1 3 1,-5 3 526,4-3 0,1-3 0,4 0 0</inkml:trace>
  <inkml:trace contextRef="#ctx0" brushRef="#br0">1607 8416 8190,'10'0'-55,"-1"0"0,-4 6 151,4 4 1,-6 3 714,2 1 0,1 6-280,-1 4 1,0 4-229,-5 6 0,0 2-237,0 7 0,0-1 42,0 1 1,-2 0-629,-2-1 0,0 1 342,-5-1 1,6-4-878,-2 0 1,-1-8 1054,1-1 0,-6-1 0,3-6 0</inkml:trace>
  <inkml:trace contextRef="#ctx0" brushRef="#br0">1635 8899 8146,'15'-28'-651,"-1"0"1,0-1 837,0 1-4,7 6 1,-7 1-196,0 7 0,1 1-206,-6 4 1,-1 2-285,1 7 284,-5 0 218,2 0 0,-6 7 0,0 1 0</inkml:trace>
  <inkml:trace contextRef="#ctx0" brushRef="#br0">1721 8814 8139,'8'6'919,"-4"4"-369,-2 3-254,4 7 0,-3 2 716,7 7-484,-7 5-174,10-4 0,-10 10-114,6-7 1,-4-1-347,5-9 0,-1 3-433,5-7 1,1-2-55,-1-8 1,0-2-1707,0-7 2299,0 0 0,-6-7 0,-1 0 0</inkml:trace>
  <inkml:trace contextRef="#ctx0" brushRef="#br0">2090 8402 8224,'7'-14'-225,"-6"4"217,4 1 506,3-1-205,-6-4-165,4 6-7,-6 2-121,0 0 0,-6 4 0,-2-4 0</inkml:trace>
  <inkml:trace contextRef="#ctx0" brushRef="#br0">1948 8203 8166,'0'14'0,"0"0"0,5 7 337,0 3 0,1 4 508,-1 5 1,-4-3-652,4 3 0,1 2-532,-1-2 0,5-4 125,-6-6 1,7-4-142,-1 5 0,-2-5-1159,1 5 1513,-6-7 0,10 10 0,-5-5 0</inkml:trace>
  <inkml:trace contextRef="#ctx0" brushRef="#br0">1920 8658 8166,'6'14'966,"-3"0"-713,7 0 1,-5-6-1,4-3 1,0 1-56,6-1 0,-1-2-75,0-7 0,7-11-188,2-8 74,4-4 1,2-6 176,-1-1 0,-4-3 87,-1 3 1,0 3-1221,0 7 1,-2 0-115,-7 10 674,-6-3 286,-2 15 0,-6 4 256,0 12 1,-6 7 11,-4 7 0,-4 7 94,-5 3 1,2 3-139,-7 1 0,7-1-31,-2-3 1,3 2-146,2-7 1,0-5 132,-1-4 1,1-6-7,0 0 1,6-2-378,3-2-934,4-6 854,1-1 1,1-7-25,4 0 1,3-7-29,6-2 293,-6 3-118,5-7 232,-5 5 0,6-6 105,0 0 0,-4 1 135,-1 3 785,-6-2-390,10 10-222,-5-4 1,1 8 457,1 2-551,-7 4 0,8 6-149,-6 1 0,-1-1-348,-4 0 0,5 0-656,0 0 0,0 1 131,-5-1-188,6 0 918,-4-6 0,4-2 0,-6-6 0</inkml:trace>
  <inkml:trace contextRef="#ctx0" brushRef="#br0">2289 8772 8063,'0'-8'1250,"0"1"1,0 18-989,0 4 0,0 8-29,0 1 0,0 4-68,0 6 0,-4 2-107,-1 7 1,-6-4-597,1 4 320,-2-4-136,-2 10 0,-5-6-467,0-1 1,-5-7 411,5-6 1,-1-7-101,1-8 1,1-6-113,-6-3 621,7-10 0,-10-9 0,5-8 0</inkml:trace>
  <inkml:trace contextRef="#ctx0" brushRef="#br0">2332 8246 8021,'-8'0'0,"4"-2"266,8-3 1,4 2 432,6-6 1,1-1-435,-1-4 0,5 0-359,0-1 1,4 1-494,-4 0 466,7 0 1,-9 6-320,7 3 0,-7 4 135,2 1 193,-3 12 1,-8 4-139,-4 12 0,-4 7 114,-4 3 0,-3 2 55,-2-2 1,-4 1-53,4-6 1,1-4-4,-2-6 1,7-5 270,-1 1 38,-4-10-359,6-3 0,-6-7 112,3-4-32,4-9 0,-5-3 106,6-7 0,0 2 0,0-2 0,-2-1 0,-3 6 0,4 5-103,-4 4 105,3 7 1,2-2 815,0 10-557,0 9 1,-4 8 145,-1 7 1,-5 4-52,6 0 1,-6 5 20,5-5 1,1 0-40,4-4 1,0-2-282,0-4 0,0-2 54,0-7 0,1-6-381,4-3 0,3-5-16,6-5 1,2-5-138,3-9 1,-2-1 140,7-4 1,-5 2 77,5 3 1,-2 5 46,1 0 1,3 1-116,-7 8 0,4 1 479,-4 4 1,0 1-96,-5 4 0,-1 9 186,-3 10 0,-4 9-40,-6 5 0,0-2 84,0 2 0,-5-5-222,0 5 0,-6-9-3,2 4 1,1-13-240,-1 4 1,-1-7 102,-4-2 0,4-7-314,1-4 1,-1-2 150,-4-2 0,2-8 77,2-6 0,2 0-598,3-5 0,2-3 703,-6-2 0,-1-9 0,-4-4 0</inkml:trace>
  <inkml:trace contextRef="#ctx0" brushRef="#br0">2659 8160 8021,'8'-19'445,"-3"0"1,1-1-47,-1 1 0,6-2-57,-2-2-171,4-4 1,1 5-143,0-7 1,1 6-313,-1-1 0,0 2-509,0-2 600,1 3 1,-8 12 191,-2 0 0,-3-1 0,-2-4 0</inkml:trace>
  <inkml:trace contextRef="#ctx0" brushRef="#br0">2759 7947 8021,'8'11'-17,"-4"3"0,-2-1 145,-2 11 112,0-1 1,0 12 56,0 3 1,0-2-85,0 2 0,0-1-118,0 0 1,0-3-257,0-11 111,6 4-179,-4-17 0,6 7-723,-4-12 638,-2-1 1,6-10-138,-3-3 1,-4-7 148,4-8 0,-3 0 302,-2-9 0,0 3 0,0 2 0,0-5 0,0 0 0,0 6 0,0 8 0,0 3 293,6 2 0,2 6 84,6 3-11,-6 10 1,3 9 300,-6 10 0,4 3-291,-4 1 1,1 5-71,-1 0 0,-3 1-103,2-6 0,-2 0-27,-2 1 0,-2-2-308,-2-4 142,2 4 0,-4-11-619,6 3 1,-5-8 350,0-1 1,-1-7-300,1 1 0,2-2 7,-7-2 316,7-6 0,-5-4-63,4-9 0,2 3 125,-3-3 0,4-1 102,1 1 0,1-6 125,4 1-55,3-3 0,8-1 42,3-1 1,-2-5-93,7-4 1,-5-3 132,4-2 0,-4 0-82,5 1 0,-5 5 247,5 4 0,-7 9 147,2 5 1,-8 5 687,-1 5-733,-7 2 1,3 14 113,-6 2 0,-6 12-128,-4 7 1,-7 7-104,-2 8 1,0-1-241,5 1 0,0 1 57,-1 4 1,1-4-13,0 3 1,0-3-147,0-1 0,4-5-187,1 0 1,1-2-227,-2 2 0,-1 3-1229,6-3 1750,-6-3 0,3 6 0,-6-5 0</inkml:trace>
  <inkml:trace contextRef="#ctx0" brushRef="#br0">2944 8373 8020,'22'-20'0,"-2"4"0,-6-3 0,1 3 723,-1 8-367,0 2 0,-1 12-86,-4 4 1,-3 9-49,-6 5 0,5 2 15,0 3 0,4 4-78,-4 0 1,6 11 183,-1-1-271,2 3 1,3 1-104,-1 1 0,-3 1-43,3-2 0,-8-4-190,9-1 0,-11-5-332,1-9 245,-3 1 88,-2-7-221,0-2 292,-7-12 1,-1-3-170,-6-10 1,-2-9 59,-3-10 1,4-4-624,-4-5 632,-3-4 0,6-9 292,-3-6 0,3-1 0,2-14 0,-7 14 0,-1-3 0</inkml:trace>
  <inkml:trace contextRef="#ctx0" brushRef="#br0">2986 8473 8016,'-8'-28'-57,"2"10"55,6 4 343,0 9 229,0-1-231,0 6 1,0 8 194,0 6 1,0 2-190,0 8 0,0-1 65,0 6 1,0-1-392,0 1 9,0-1 1,0 0-101,0 1 1,0-2 253,0-4-1955,0 4 835,0-11-1194,0-2 1495,0-7 1,0-14 636,0-2 0,0-4-49,0-1 0,0 4-15,0 1 0,0-1 315,0-4-231,0 6-67,0-4 184,0 10 423,0-4 1,5 12 400,-1 4 0,1 2-592,-5 2 0,0 1-309,0-1 0,0 5-814,0 0 516,0 0 1,0 0-684,0 0 450,0 0 471,0-5 0,-6-6 0,-2-2 0</inkml:trace>
  <inkml:trace contextRef="#ctx0" brushRef="#br0">3214 8345 8016,'14'-8'-142,"0"2"0,-6 7 142,-3 4 0,-4 3 987,-1 6-590,-12 0 1,2 7 222,-9 3-433,-3-4 0,6 7-132,-3-3 0,5 1 83,5-1 0,-2 1-107,6-6 0,0 0 80,5-5 0,2-1-153,2-4 1,6-2 24,9-7 0,3 0-60,6 0 0,7-2 174,3-3-97,9 4 0,4-12 0,6 5 0</inkml:trace>
  <inkml:trace contextRef="#ctx0" brushRef="#br0">11304 7833 8224,'0'-14'1419,"0"0"-1021,0 0 0,7 6-196,8 3 0,0 3-96,9 2 0,1 2-248,9 3 0,2-4-105,7 4 207,6 3-18,7-7 0,9 6-248,6-7 0,2 0-78,3 0 1,-10 0 185,0 0 1,1-2 186,-1-3 1,4 4 195,1-4 0,1-1 6,4 1 0,-9 0 228,-1 5 0,-4 0 151,-1 0-243,4 0-77,12 0 1,4 0 19,-36 0 1,0 0-648,-2 3 0,1 1 392,2-4 1,0 1 0,-3 3-1,0 0-45,2-1 1,0-1 0,2-1-1,1 1-179,4 3 0,0 0 0,-2-4 0,-2 1 65,0 0 1,-1 0 0,0 0 0,-1-2 80,-3 0 0,0 0 0,2 0 0,1 0-41,4 0 0,0 0 1,-1 0-1,0 0 153,-2 0 1,1 0 0,-2 0 0,-1-2-84,-2 0 0,0 0 0,2 0 0,1 1 174,1-4 0,1 0 1,3 1-1,1 0 28,0 0 1,0-1-1,-2-1 1,-1 1 18,-1 2 1,-1 1 0,2-3 0,0-1-84,5 1 0,1 0 0,-3 2 0,0 0-38,5 1 1,0-1 0,-4 0-1,-2 0-30,1 1 0,1-1 1,1-1-1,1-1-104,2 2 1,-1 1 0,-2-1 0,0 0-7,1 0 1,-1 1 0,-4 1 0,-1 0 41,1-1 1,0 0-1,1 0 1,1 1-81,4-2 0,1 1 0,-3 1 0,0 0 49,-2-1 0,0-1 1,-1 2-1,-1 1 60,0 0 1,0 0 0,3 0 0,1 0 34,3 0 0,0 0 1,-3-1-1,-1 0-72,2-1 1,-1 0-1,1 1 1,1 0 101,0-1 1,2-1 0,2 2 0,1-1 59,6 0 1,-1-1-1,-6 3 1,-2-1-38,1-1 0,1-1 0,1 0 0,1 0-14,2 0 0,0 1 1,3-1-1,-1 1-101,-5 2 1,1 0-1,6 0 1,0 0 12,-4 0 1,0 0-1,1 0 1,-1 0-57,1 0 1,-2 0-1,-3 0 1,-1 0 68,-2 0 1,-1 0 0,3 0-1,-1 0-62,6 0 0,0 0 0,-6 0 0,-2 0 87,-4 0 1,0 0-1,2 0 1,0 0-3,-2 0 0,0 0 0,3 0 0,1 0 92,1 0 0,-1 0 1,-2 0-1,-2 0-57,-2 0 1,0 0-1,3 1 1,0 0 46,-2 1 0,2 1 1,3-3-1,2 1-74,-1 1 1,-1 1 0,0-2-1,-1-1-20,-5 1 1,-1-2-1,8 1 1,2 0 5,0 1 0,0-2 0,3 1 1,-1-1-60,-6-2 0,-1 1 1,1 1-1,-1 1 53,-6-3 1,-1 1-1,6 1 1,0 0-20,4 1 1,0 0-1,-3 0 1,-1 0 81,2 0 0,-1 0 0,-2 0 0,-1 0-67,-2 0 0,1 0 1,6 0-1,1 0-52,2 0 0,0 0 0,-3 0 0,0 0 60,-1 0 1,-1 0-1,-2 0 1,-1 0-95,-1 0 1,-1 0 0,4 0 0,0 0 39,2 0 1,-1 0-1,-2 2 1,-1 1-1,-3-1 0,-1 1 0,0-1 0,-1 0 63,-3-1 0,-1-2 1,1 1-1,1 0 55,4 0 1,-1 0 0,-5 0-1,0 0 59,1 0 0,-1 0 1,23 0 29,-4 0 0,-7 0-292,-2 0 1,-3 0-310,-6 0 437,-7 0 0,-1 0 0,-7 0 0,1 0 0</inkml:trace>
  <inkml:trace contextRef="#ctx0" brushRef="#br0">23076 5957 8221,'-8'-8'570,"3"1"129,10 7-375,3 0 1,6 5 118,0 0-317,13 6 0,3-8-54,13 7 1,4-6 110,1 6 1,5-5-324,-1 4 105,-3-6 1,-4 8 30,-7-6 1,-12 0-153,3-5 0,-10 5 112,0-1 1,-10 3-141,-4-3 1,-5 4 148,-5 6-11,-15 1-9,-4 5 1,-23 2-22,-1 7 1,-2 1-93,-7 3 1,9-3-222,-4 3 0,13-4 37,6-6 0,9-4-825,5-9 1177,9 2 0,4-10 0,6 4 0</inkml:trace>
  <inkml:trace contextRef="#ctx0" brushRef="#br0">23588 6298 8221,'-13'8'873,"2"4"-499,-13-2 0,-1 9-331,-8 5 103,-4-4 0,-4 7-75,4-3 1,2-2-274,6 1 0,2-5 108,4 1 1,7-8-442,6-2 535,7 1 0,3-2 0,8-2 0</inkml:trace>
  <inkml:trace contextRef="#ctx0" brushRef="#br0">24000 5999 8308,'-14'0'-427,"-5"2"1461,0 3-600,-6 3 1,4 12 302,-3 4-388,4-4-92,-1 7-75,12 2 1,-4 1 80,13 3 0,0 2-41,0-2 1,11-2-120,3-7 1,5 1-10,0-6 1,3-5-277,7-4 1,-1-7-220,1 2 331,-1-4 0,2-9-230,3-6 216,-9 0 1,8-14-14,-13-1 1,4 1 53,-4-5 1,-1-2 27,-9 2 0,-3-2 8,-6 2 1,-1 4-47,-4 1 1,-11 1-8,-12 8 1,-15 6-249,-14 9 288,1 2 1,-11 8-205,10 4 0,5 9-607,14 5 754,4-4 0,11 7 0,3-5 0</inkml:trace>
  <inkml:trace contextRef="#ctx0" brushRef="#br0">7706 10733 7945,'-23'2'-51,"-1"3"1,5 3-57,-5 6 1,5 0 476,-4 0 1,5 7 146,-1 2-282,4 4 1,0 3 298,1 4 0,6 2-250,4 7 0,5-7-42,9-3 0,5-3-116,14-2 0,1-5-92,3-4 1,-1-10-215,6-4 158,-7-4 0,9-13-51,-7-7 0,-2-8 99,-7-6 0,1-4-135,-6-5 0,-1-1 14,-9 0 0,2 6 117,-6-1 0,0 11-95,-5-2 1,-7 10-123,-2 0 0,-5 5-669,-5 5 1,-3 2 409,-7 7 0,1 11 454,-1 4 0,-5 2 0,-3-3 0</inkml:trace>
  <inkml:trace contextRef="#ctx0" brushRef="#br0">7365 11330 8049,'-28'15'0,"6"5"0,3 4 0,-3 3 556,-2 1 0,-3 7-202,-1 3 0,-2 14-310,-4 5 1,3-2-131,-7-3 1,6-6-258,-1 1 1,5-9-9,4-4 1,-1-11-126,6-4 1,0-5 475,5-4 0,-1-4 0,1-6 0</inkml:trace>
  <inkml:trace contextRef="#ctx0" brushRef="#br0">6740 11757 8049,'-7'21'0,"-1"1"14,-6 6 1,2 5-15,2 0 0,-3 7 778,4-2 0,3 3-244,1 2 0,3-1-86,2 1 0,0-1-159,0 1 0,4-7-62,5-2 1,2-11-166,13-4 1,6-9 122,8-6 0,4-15-394,6-8 0,-2-14 206,6-9 1,-13-1-522,-1-4 0,-3-4 128,-7-1 1,2 1 128,-11-1 1,-1 6 23,-9-1 0,-3 8-52,-6 1 1,-1 6-139,-4-1 1,2 4 102,-7 6 1,1 2-65,-5 7 1,6 0-53,3 0 446,4-1 0,7 1 0,2 0 0</inkml:trace>
  <inkml:trace contextRef="#ctx0" brushRef="#br0">7849 11217 7926,'1'19'1195,"4"0"-839,3 6 0,1-3 361,1 6 1,-1-2-391,6 2 0,0-7-309,4 7 0,3-3 52,7 4 1,4-7-224,0-3 1,5-3-1590,-5-2 1181,0-6 0,-6 4-1261,-3-2 1822,-3 3 0,-14 1 0,0 0 0</inkml:trace>
  <inkml:trace contextRef="#ctx0" brushRef="#br0">8019 11771 7926,'0'14'356,"0"1"0,5-1-63,0 0 0,6 5 127,-2 0 1,4 2-166,1-3 1,5 0-1,0 6 0,6-7 38,-1 2-129,-3-3 1,5-2 46,-2 0-165,3-6 118,1-2 1,-6-6-111,-3 0 1,-3-8 110,-2-6 0,1-6-303,-1-9 1,-1-6 100,-4-2-1,-3-5-206,-6 0 1,0 2-157,0-2 0,-3 9-338,-6-5 1,-2 8 737,-13 6 0,-6-3 0,-6 5 0</inkml:trace>
  <inkml:trace contextRef="#ctx0" brushRef="#br0">6811 12226 8079,'-7'-8'22,"-2"3"0,1 4 204,-1 1 1,-1 3 56,-4 7 0,-7 7 0,-2 16 0,1 5-108,-2 9 0,2-1-162,-2 6 0,-3-6-228,3 2-626,-2 2 893,-3-12 1,7 8-775,3-13 582,10-6 1,-4-3-565,3-10 288,4 3 416,-6-15 0,4-9 0,-7-8 0</inkml:trace>
  <inkml:trace contextRef="#ctx0" brushRef="#br0">6270 12567 8079,'-22'5'-110,"3"0"0,4 6 217,0-2 0,-4 9 319,0 1 0,1 8-161,3 1 1,1 5-41,0 5 1,0 6 23,-1-6 0,3 6-47,2-6 1,4-1 74,6 1 1,0-7-65,0 2 1,2-3-218,2-1 0,4-7-45,6-3 0,2-5-60,3-4 0,5-4 73,9-6 0,-1-6-163,6-4 1,-5-9 13,5-5 0,-8-4 55,-2-5 0,-1-2-135,-8-3 1,-2-3 41,-7 3 0,-4-1 221,-6 1 1,0-2-119,0 7 1,-11 5-14,-3 4 1,-5 8-69,0 2 1,2 1 22,-7 9-418,6-7 367,-2 9 1,14-4 228,6 6 0,6-7 0,8-1 0</inkml:trace>
  <inkml:trace contextRef="#ctx0" brushRef="#br0">6981 12383 8814,'15'11'366,"-1"3"0,0 9 217,0 1 0,0 3-475,1 1 1,-1 1 87,0-1 0,0 5-1032,1 1 417,-8-7-60,6-1 0,-7-8-1124,4 5 1603,2-5 0,-10 2 0,4-5 0</inkml:trace>
  <inkml:trace contextRef="#ctx0" brushRef="#br0">6967 12837 8031,'2'21'-167,"2"3"0,3 3 392,2 1 16,4 0 29,-5 7 0,11-5 791,0 3-652,6-9-162,-9-3 0,11-7-148,-4 0 0,4-6 61,2-3 0,-4-4 25,3-1 1,-4-11-32,4-3 0,1-10-154,-5 1 0,-4-6 92,-1-4-168,-9-3 14,2-7 1,-10 7-468,3 2 448,-10-2 1,-9 8-815,-10-1 613,-3 7 0,3 8-186,1 0 0,5 6-879,-1 3 1347,3 3 0,2-4 0,0-2 0</inkml:trace>
  <inkml:trace contextRef="#ctx0" brushRef="#br0">8332 12240 7991,'-14'8'61,"0"6"0,-2 2-61,-3 8 132,3 6 1,-11 6 229,3 7 0,-4 0-368,-5-1 1,4-4-293,1 0 1,6-6-467,8 1 383,-1-9 51,1 2-434,6-10 764,-4-2 0,4-1 0,-6-5 0</inkml:trace>
  <inkml:trace contextRef="#ctx0" brushRef="#br0">7934 12709 7991,'-5'30'0,"0"4"0,-4-4 416,4 3-195,1 3 1,2-6 121,-3 3 0,4-4 354,-4-6 0,5-2-76,5-7-395,-4 0-127,12 1 1,-5-7-179,6-4 361,6-2-185,3-15 0,5 1-92,0-17 1,1 2-103,-1-11 0,1-4-486,-1-6 0,-1 1 63,-3 4 1,-4 5-367,-5 1 0,-6 5-587,0-1 1473,-5 3 0,8-5 0,-4-1 0</inkml:trace>
  <inkml:trace contextRef="#ctx0" brushRef="#br0">8318 12169 7991,'6'-14'263,"2"6"1,2 3 11,-1 10 1,-1 8 56,1 6 1,4 12-86,-4 2 1,4 2-1,1 3 1,1-2-254,-1 2 59,6 3 44,-4-11 0,6 5-1361,-3-6 877,3-1 0,2-6-215,0-3 0,-7-3 602,2-2 0,-3 0 0,-2 1 0</inkml:trace>
  <inkml:trace contextRef="#ctx0" brushRef="#br0">8474 12709 7991,'0'21'-153,"0"3"1,5 3 50,0 1 1045,6-6-535,-3 5 0,6-7-49,0 4 0,7-3-51,2-7-154,-2 0 0,10-6 84,-2-3 1,7-4-33,-3-1 0,5-6-1,-5-3 1,-1-9 64,-8-1 1,-4-6-44,-5 1 0,-8-3-441,-2-1 151,-3 6 105,-9-5 0,-2 10-494,-10-7 354,-9 7 1,-10 1-294,-10 6 256,4 7 0,-10-3-155,7 6 0,1 6-221,8 4 1,0 4-66,10 5 1,-1-3-986,15 3 1561,-3-4 0,15 0 0,-4-1 0</inkml:trace>
  <inkml:trace contextRef="#ctx0" brushRef="#br0">7977 12667 7927,'-15'0'1400,"7"0"-1063,2 0 1,8 0 77,2 0 1,12 0-214,13 0 0,5 0-14,9 0 1,-2 6-219,-3 4 1,-3 10-664,-7 9 693,1 5 0,-1 15 0,1 2 0</inkml:trace>
  <inkml:trace contextRef="#ctx0" brushRef="#br0">10223 12070 7957,'-14'0'-919,"4"0"1223,1 0-258,6 0 117,-10 6 0,10 4 228,-7 8 0,6 5-244,-6 5 0,7 7-50,-2 3 1,4 3 366,1 1-81,0 7-270,0-4 1,6 8 32,3-5 51,4-7-139,-5-6 0,9-9 45,-2-2 0,2-5-23,-3-9 1,0-4-122,1-6 1,-6-2 48,1-2 1,-2-6-92,1-9 0,-1-3-305,-3-6 0,-4 1-15,4 3 0,1-3-586,-1 3 641,0 4 0,-5-7-107,0 3 1,0-1-159,0 1 613,0-2 0,0-3 0,0-7 0</inkml:trace>
  <inkml:trace contextRef="#ctx0" brushRef="#br0">10379 11942 7996,'13'6'-147,"-3"4"1,1-1 322,-7 5 0,1-3 184,-5 8 0,5 2-368,0-2-42,-1 0 0,-4 0 117,0 0 1,-4 1-13,-1-1 1,-6-3-148,1 3 0,2-3 114,-1-2 0,4 0-182,-4 0 1,4 1 28,-5-1 0,7-5-148,-1 1 171,2-1 1,4 4 26,2-4 1,4-2 38,6-7 0,1 4-7,-1 1 0,6 0 116,4-5 0,1 0-63,-1 0 0,1 1 166,-6 4 0,0-2-111,-5 7 0,1-2 132,-1 1 0,-6 4-45,-3-4 0,-4 9 3,-1 1 0,0 0-81,0-5 0,-1 0-10,-4 0 0,3-4-395,-3-1 152,-2 1-331,5-2 0,-4-4 28,6-8 488,6-11 0,2-7 0,6-6 0</inkml:trace>
  <inkml:trace contextRef="#ctx0" brushRef="#br0">10792 12127 7996,'0'-15'219,"0"1"0,-7 6 148,-2 4-82,3 2 1,-7 8-21,3 4 0,-2 7-136,-2 2-170,-1 6 98,7-3 0,-3 2-124,7 0 0,-1-5 43,5 5 0,2-7-240,2 2 0,9-8 104,6-2 0,1-4-125,-1 5 1,-1-6 83,5 6 0,-5-5 113,1 4 0,-3-4 11,-2 4-30,0 1 150,-6 4-35,-2 0 1,-6 0-16,0 1 0,-1-1 121,-4 0 0,-3 0-170,-6 0 1,0-1-92,-1-3 1,1 1-245,0-7 170,6 1 221,-5-11 0,5-2 0,-6-6 0</inkml:trace>
  <inkml:trace contextRef="#ctx0" brushRef="#br0">10920 12226 7996,'14'8'0,"0"-3"-92,0-4 0,1-1-130,-1 0 0,0 0 142,0 0 0,0 0-4,1 0 29,-1-6 0,-5 3-301,1-7 356,-7 1 0,-3-5 0,-8-1 0</inkml:trace>
  <inkml:trace contextRef="#ctx0" brushRef="#br0">10977 12041 7996,'0'15'715,"0"-1"0,0 6-413,0 4 1,0 4-67,0 6 1,-5 2-15,0 7 0,0-1-23,5 1 1,0-5-82,0 0 1,2-7-598,3 2 275,3-9 213,6-3 1,8-13-1087,6-4 700,1-2 0,10-4-1015,-29 1 1180</inkml:trace>
  <inkml:trace contextRef="#ctx0" brushRef="#br0">9754 11970 8220,'-8'-14'673,"3"0"-422,4 0 1,7 1-113,3 3 0,6 4 36,4 6 0,4 0-146,10 0 0,-3 0-82,4 0 0,0 0-504,0 0 1,-1 0-955,-5 0 1511,-6 0 0,-1 0 0,-7 0 0</inkml:trace>
  <inkml:trace contextRef="#ctx0" brushRef="#br0">9882 12098 8220,'-7'29'-1005,"6"-1"735,-12 7 0,10 1 623,-6 7 0,5-1-168,0 1 1,1 4 511,-2 1 0,3-1-33,-3-4-367,4 0 1,-4-2 32,0-3 0,1 1-144,4-6-18,0 0 0,6-6-71,3-3 0,-1-4-133,2-5 0,4-7 30,5-4-21,6-2 1,-1-2-146,9 0 0,4-6-338,5-4 1,2-3 213,4-1 296,-4 0 0,11-7 0,-4-1 0</inkml:trace>
  <inkml:trace contextRef="#ctx0" brushRef="#br0">11659 11814 8163,'-8'0'-622,"2"0"0,6 1 843,0 4 0,0 5-60,0 9 0,0 3 168,0 6 1,6 7 223,4 3-186,-4 9-295,3-10-20</inkml:trace>
  <inkml:trace contextRef="#ctx0" brushRef="#br0">12100 12056 8102,'0'-10'0,"0"1"-155,0 5 71,-7-2 563,6 6-220,-5 0 1,6 8-95,0 6 1,0-7-114</inkml:trace>
  <inkml:trace contextRef="#ctx0" brushRef="#br0">12162 12056 7484,'1'-7'128,"1"-9"65,10-4 24,-4 18 1,2 5 166,-1 16 1,-4 4-115</inkml:trace>
  <inkml:trace contextRef="#ctx0" brushRef="#br0">12636 12056 7292,'-17'-8'-112,"2"1"8,-4 7 0,-2 0 124,2 0 1,0 8 240,12-1-131</inkml:trace>
  <inkml:trace contextRef="#ctx0" brushRef="#br0">12711 12027 8102,'8'8'-162,"-2"5"343,1-5 0</inkml:trace>
  <inkml:trace contextRef="#ctx0" brushRef="#br0">13294 11928 8086,'0'9'-21,"0"1"1,2 1-118,2 8 198,-2-4 270,4 12 0,-6 2 461,0-21-625</inkml:trace>
  <inkml:trace contextRef="#ctx0" brushRef="#br0">13266 12056 5525,'0'-5'47,"0"-8"206,0-1 1,6 9 229,3 0 1,4 4 28,1 1-293,0 0 0,2 0 1184,3 0-1120,-3 6-108,11-4 1,-10 6-100,7-4 0,-5 0 303,5 5-416,-7 1 1</inkml:trace>
  <inkml:trace contextRef="#ctx0" brushRef="#br0">13806 12041 7985,'-10'-1'-255,"1"-4"1,-1 3-52,-4-2 632,0 2-278,0 2-7,0 6 0,-5 4 320,6 3-130</inkml:trace>
  <inkml:trace contextRef="#ctx0" brushRef="#br0">13849 12041 7985,'9'5'566,"0"0"1,1 0-310,4-5 0,2 0-53,3 0 1,3 0-372,6 0 196,1-7-278,-7-1 1,5-1-237,-3-1 1,-2 6-32,1-6-87,-5 7 603,2-10 0,-12 5 0,-1-6 0</inkml:trace>
  <inkml:trace contextRef="#ctx0" brushRef="#br0">14005 11885 7016,'0'14'332,"0"0"294,0 1 0,0 10 60,0 3-359,0 10 0,0-1 10,0 5-201,6 7-740,-4-5 662,4 5 1,-4-12-35,2-4 0,4-5-206,7-4 1,-1-10-391,0-9 0,5-5 202,0-5 0,5-11-309,-5-12 1,0-8 678,-5-12 0,0-2 0,0-7 0</inkml:trace>
  <inkml:trace contextRef="#ctx0" brushRef="#br0">14218 11686 7985,'7'-8'-107,"0"2"178,1 6 0,5 11 744,-4 3-442,-2 10 0,4 3-2,-6 6-282,6 0 0,-10 2 75,4 3 0,-4 3-110,-1 1 0,0-4-8,0 0-42,-6 0 0,3 0 243,-6 0-257,5-7-37,-2-2 76,6-9 1,-2-7-221,-2-4 100,2-2-111,-4-7 1,6-7-98,0-2 1,6-10-13,4-5 1,2-3-195,2-1 0,1 0 206,-1-1 1,0 2-39,0 4 0,1 2 181,-1 7 79,0 0 86,0 6 0,-4 1 305,-1 7-192,1 0 9,-2 7 0,-1 2 369,-2 10 0,-3-1-138,3 5 0,-4 1 247,-1 4 0,0 1-281,0-1 1,0 1-76,0-1 1,0-6-220,0-3 4,6-3 0,-4-7-1356,3 1 697,3-7 295,0 3 222,-1-6 104,6-6 0,-5-8 0,6-8 0</inkml:trace>
  <inkml:trace contextRef="#ctx0" brushRef="#br0">14773 11928 7985,'0'-23'-171,"0"5"0,-7 8 171,-1-3 0,-6 12 1102,0-4-467,0 3-357,0 9 1,-4 1 73,4 6-127,-3 0-93,9 7 1,0-4-106,3 7 1,3-7 17,2 2 0,7 0-214,2-5 0,6 4 120,3-9 1,0-1-55,6 1 1,-2-5-321,1 0 165,4-2 85,-5-2 0,0 5 94,-3-1 1,-3 1 60,-2-5 0,-4 2 12,-1 2 0,-5 0 3,0 5 1,-4 1 115,-4 4 0,0 0-123,-5 0 0,-5 0 12,-5 1 0,0-1-414,5 0 182,-1 0 102,1 1 0,0-8-771,0-2 354,6-3 545,-5-2 0,-1-7 0,-8 0 0</inkml:trace>
  <inkml:trace contextRef="#ctx0" brushRef="#br0">15000 11686 7985,'14'8'0,"1"-3"0,-1-4-22,0-1 22,0-6 239,0 4 1,1-4 411,-1 6 0,0 0-421,0 0 1,1 0-573,-1 0 352,0 0 1,0 1-98,0 4 0,-4 2 57,-1 2 0,-4 4-223,5-4 1,-6 4-9,6 1 13,-1 0 327,-1 7 0,3-4 331,-6 7-452,6-1 223,-9 6 1,9-1 278,-7 1 0,1 9-143,-5 0 0,5 6-20,0-6 0,-1 3-25,-4 1 0,0 0-23,0-5 0,0-3-258,0-11 38,0 4-50,0-11 1,-1 5-58,-4-7 1,-3 0-61,-6 0 1,-7-1-243,-2-4 1,-6 4 80,-4-4 1,-5 9 298,-9 1 0,-10 6 0,-8-3 0</inkml:trace>
  <inkml:trace contextRef="#ctx0" brushRef="#br0">16066 11885 8043,'-23'0'-73,"-1"0"1,7 0 865,-2 0-32,3 0 256,8 0-369,2 0 0,9 0-229,6 0 0,9 0-227,15 0 0,5 0-166,9 0 1,-1-2-82,6-2 0,-6 2-385,1-3 0,2-1 231,-1 1 1,4-1-353,-5 1 1,-1 4 161,-8-4 399,-3 3 0,-13 2 0,-2 0 0</inkml:trace>
  <inkml:trace contextRef="#ctx0" brushRef="#br0">16635 11714 8043,'10'0'0,"-1"0"0,-4 5 617,4 0-135,7 6-263,0-10 1,9 12-39,-6-3 0,6-4 22,-1-1 1,1 1 0,-1-1 0,1-1 1,-6-4 0,0 0 14,-4 0 1,-1 2-146,0 3 0,-6-2-248,-3 6 1,-4-4-472,-1 5 379,-12 5 120,2 1 0,-23 11-224,0-3 245,-13 3 1,-5 6-1179,-5 0 1048,5 6 0,-1-9-93,9 4 0,10-12 348,14-8 0,10 0 0,2-6 0</inkml:trace>
  <inkml:trace contextRef="#ctx0" brushRef="#br0">18100 11558 8093,'-24'-14'0,"0"0"0,7 4 823,-2 1-579,3 5 0,2-7 67,0 7 1,-7-1 158,-3 5 0,2 6-419,-1 4 1,-1 2 64,-5 3 1,3-1 129,2 0 1,8 2 14,7 3-211,6-4 1,-2 11-38,10-7 1,9 4 31,9-4 0,9 5-249,1-5 0,7 0-48,-2-5 69,-4 0 135,7 1 0,-11-1-135,4 0 1,-11 0 35,-4 0 1,-5 1 50,-4-1 0,-4 0 112,-6 0 0,0 1 133,0-1 0,-12 0-4,-7 0 1,-8 0 18,-6 1 1,-1-1 131,-8 0-268,2 0 73,-9 1 1,8-8-4,3-2 0,8-3-170,7-2 1,10 0-324,-1 0 0,9-11-108,0-4 0,18-8-471,11-1 0,9-3-465,9-1 1439,7-7 0,-4 5 0,4-5 0</inkml:trace>
  <inkml:trace contextRef="#ctx0" brushRef="#br0">18213 11729 8093,'0'14'608,"0"2"-358,0 3 1,-4 3 189,-1 6 1,-5 0-63,6 1 1,-3-5-69,3-1 0,2-1-98,-3 2 0,4-3 53,1-7 1,6-5-365,4 1 106,2-7 0,7-3 65,0-9 1,5-6-131,-5-4 0,4-3-111,-4-6 1,3-1 36,-7 1 1,2 1-282,-7 3 244,-4-2 1,0 5 9,-6-3 0,-6 4 67,-4 6 69,-2 6 1,-9 1-16,-2 7 0,-4 0-41,-2 0 1,7 7 0,3 2 1,-1 2-202,1-1 243,6 2-33,0-10-797,12 11 369,-6-12 70,7 5 1,2-7-289,3-4 0,3-3 715,6-6 0,6-7 0,3-1 0</inkml:trace>
  <inkml:trace contextRef="#ctx0" brushRef="#br0">18370 11657 8093,'20'0'-170,"-4"7"-169,3 2 525,-3 4 1,-2 3 542,0 3 0,5-2-359,0 7 0,0-1-175,-5 6 1,-4-2-47,-1-4 1,1 0-160,4-5 0,-6-2 229,-3 3-110,3-3-118,-7-2 246,5-6-143,-6-2 1,-4-12-131,-1-3 4,-6-4 1,9-6-159,-2 0 0,-3 0 192,3 5 0,-1-5 39,5 0 0,0 0-228,0 5-53,6 0 241,2-1 1,6-4-638,0 1 411,7-1 0,0 4-399,2 1 1,-2-5-13,-7 0 230,0 0 1,0 10 405,1-1 0,-7 1 0,-2-5 0</inkml:trace>
  <inkml:trace contextRef="#ctx0" brushRef="#br0">18811 11544 8093,'0'8'-689,"0"-2"911,0-6 1,1 5 502,4-1 1,4 1-436,10-5 0,-1-6-308,5-4 1,6-2 60,4-2 1,5 4-229,-5 1 0,0 1-809,-4-2 533,-1-2 120,-6 10-673,-1-11 525,-7 12 489,-6-6 0,-8 7 0,-8 0 0</inkml:trace>
  <inkml:trace contextRef="#ctx0" brushRef="#br0">18924 11345 8093,'0'14'363,"0"2"179,0 3 0,-1 0 338,-4 9-383,3 4-219,-4 10 0,6 3 446,0 2-303,0-3-92,0 5 1,2-11-35,2 0 1,6-8-153,9-2 0,4-6-125,11-7 0,0-7 29,4-4 0,8-2-178,-3-2 0,1-11-1852,-6-3 1016,3-10 967,-11 2 0,11-19 0,-5-3 0</inkml:trace>
  <inkml:trace contextRef="#ctx0" brushRef="#br0">20033 11743 8085,'-6'-8'-179,"4"2"0,-2 6 1246,8 0-422,4 0-322,6 6 0,7-3 79,3 7 1,10-6-230,9 6 1,1-7-124,8 2 0,-6-4-64,2-1 1,-6 0-416,-4 0 1,0 0-9,-9 0 1,1 0-1052,-11 0 1488,-7 0 0,7 0 0,-3 0 0</inkml:trace>
  <inkml:trace contextRef="#ctx0" brushRef="#br0">20545 11657 8024,'14'-7'-249,"1"0"0,0 7-364,4 0 1,2 0 661,3 0 0,7 0 637,-2 0 0,4 0-291,0 0 1,-3 7 31,3 2 1,-4-1-153,-6 1 1,-4 6 114,-9 4 1,-4 4-318,-6-4 58,-13 13 0,-2-8-500,-14 9 260,1-3 0,-7-3-118,-3-4 0,3 3-410,2-8 1,9 1 636,5-4 0,4-1 0,0 0 0</inkml:trace>
  <inkml:trace contextRef="#ctx0" brushRef="#br0">21839 11316 8024,'-24'0'80,"1"0"0,4 2-80,-5 3 217,6 2 0,-8 14 427,2 3 1,-3 6-117,-1 8 1,1 6-210,3 13 0,5 0-60,10-1 0,-2 0-79,6-4 1,6 2-84,9-7 0,9-6-164,5-8 0,2-11-432,3-7 1,4-8-561,0-7 1,5-6 272,-5-3 1,0-17-617,-4-7 1402,-1 0 0,1-14 0,-1 2 0</inkml:trace>
  <inkml:trace contextRef="#ctx0" brushRef="#br0">21938 11515 8024,'-11'16'240,"-3"3"1,-2 5 400,7 9 0,-2-1-174,6 5 1,-4 0-8,4 1 0,0-2-251,5-3 0,2-9-156,2 0 1,4-7 94,7-3 1,0-6-157,4-3 0,-1-4-236,5-1 273,1-12-174,5 2 1,-3-17-179,-2 4 0,1-4 139,-6-2 0,-6 1 82,-8 0 0,-4 1 48,-1 3 1,-1-1 13,-4 6 0,-8 0-77,-6 5 1,-6 6 67,1 3 1,4 3-268,1 2 8,-3 0 86,12 0 1,-7 7-253,12 2 0,0 4 93,5 1 1,8 0-353,7 0 733,5-6 0,9 5 0,-1-5 0</inkml:trace>
  <inkml:trace contextRef="#ctx0" brushRef="#br0">22436 11345 8024,'0'-15'270,"-2"8"67,-2 2 1,-4 3 57,-6 2 0,-5 0 442,0 0 0,-7 8-215,3 6-393,-4 1-126,5 11 1,-4-5 56,8 3 1,5-2-39,8-3 1,4 1-243,1 4 0,7 1-19,8-6 1,5 2-305,9-2 0,-6-4-331,1 4 428,-7-3 112,10-2 1,-11-1-24,3-3 171,-3 9 3,-8-16 1,-2 20 64,-6-8 1,0 2 24,0-3 1,-6 0 266,-4 1 1,-9 4-70,-4 0 1,-3-1-14,3-3 1,-4-3-514,3-2 128,-3-4 120,-1 0 1,6-4-1327,3 3 668,3-10 731,8-3 0,-5-12 0,5-3 0</inkml:trace>
  <inkml:trace contextRef="#ctx0" brushRef="#br0">22408 11515 8023,'14'0'345,"2"0"171,3 0 0,-2-6-263,7-3 1,1 1-87,8-2 0,-3 1-96,3-6 0,-4 3-168,-6 2 0,3-2-997,-7 2 572,0 4 396,-11-7 1,-2 10-627,-6-6 752,0 5 0,-6-8 0,-2 4 0</inkml:trace>
  <inkml:trace contextRef="#ctx0" brushRef="#br0">22550 11288 8023,'-8'0'132,"2"6"1,4 2 410,-3 6 0,2 5-222,-6 0 0,4 8-123,-5 1 0,6 6 347,-6 4 1,7 7 428,-2-2 1,4 4-113,1 1-949,0-10 362,6 9 0,2-17-277,6 3 62,7-3-200,1-8 0,17-7-319,4-11 1,9-4-231,0-4 1,3-11 688,2-8 0,-6-10 0,-2-4 0</inkml:trace>
  <inkml:trace contextRef="#ctx0" brushRef="#br0">24014 11714 8532,'14'0'334,"5"0"-179,0 0 1,7 0-129,-3 0 1,4 0 4,2 0 1,-1 0 0,0 0 1,2-1-283,4-4 1,-3 3-142,7-2 1,-6 2-579,1 2 968,-3 0 0,-2-6 0,1-2 0</inkml:trace>
  <inkml:trace contextRef="#ctx0" brushRef="#br0">24569 11572 8049,'14'0'488,"0"0"-485,0 0 0,1 0-19,-1 0 0,5 2 637,0 2 1,1-2-203,-1 3 1,-1 1-146,5-1 1,-5 4-45,1-4 1,-5 1-3,-5-1 1,2-2-195,-6 7 1,0-1 104,-5 5 1,-6 2-464,-4 3 0,-15 2 230,-8 2 1,-7 4-714,-3-3 0,2-3 371,3-3 1,5-3 435,10-6 0,-4 4 0,5-5 0</inkml:trace>
  <inkml:trace contextRef="#ctx0" brushRef="#br0">25152 11203 7855,'6'-15'0,"-3"3"0,7 2 529,-1 4 0,4 12-133,-4 4 1,2 10 26,-6 9 0,0 1-199,-5 8 0,4 1-50,1 8 1,0-2-45,-5 2 1,5-1 81,-1 1 0,7-4-425,-1 0 1,3-2 197,1-8 0,-2-5-865,-2-4 1,3-11-417,-4 1 511,-3-9 0,1-7 379,-7-12 1,0-8 405,0-12 0,0-2 0,-7-13 0,-1-1 0</inkml:trace>
  <inkml:trace contextRef="#ctx0" brushRef="#br0">25265 11288 7855,'8'-21'175,"3"6"167,-6-4 1,6 9-107,-1 5 1,2 4-1,2 1 1,1 6 134,-1 4 0,5 2-115,0 2 0,0 5-220,-5 0 0,0 2 126,0-2 1,-4-3-123,-1 3 0,-5 1-49,0-1 0,-2 6-99,-2-1 0,-6 1 65,-4-1 1,-3 3-56,-1-3 0,0-2-53,0 1 1,0-5-25,-1 1-4,7-4 154,-4 0 1,12-7 4,0-4 1,6-2 23,8-2 21,1 6-15,5-4 2,2 10 0,0-4 123,-3 7 0,-8-6-8,-1 1 320,-7-1-273,3 5 0,-7 0-170,-4 1 0,0-6 80,-9 1 0,3-7-275,-8 1 0,-2 3-223,3-2 0,-6-1-873,5-4 1287,0-6 0,5-8 0,-1-8 0</inkml:trace>
  <inkml:trace contextRef="#ctx0" brushRef="#br0">25706 11316 7889,'24'-6'572,"0"-4"1,-1-1-146,6 2 1,-1-4-180,1 4 0,-6-4-74,1-1 1,-2 1-111,2 4 1,-4-2-342,-6 6-933,1-6 154,-7 9 0,-8 2 1056,-10 10 0,-9 9 0,-3 3 0</inkml:trace>
  <inkml:trace contextRef="#ctx0" brushRef="#br0">25720 11430 7889,'-14'21'142,"0"-7"0,6 0 320,3-5 1,10-2-245,4-2 1,10-4-6,5-1 0,8-1-599,1-4 0,5-3 210,-5-6 0,5-1-121,-5 1 0,-4 2 297,-6 2 0,1-9 0,4 3 0</inkml:trace>
  <inkml:trace contextRef="#ctx0" brushRef="#br0">25649 11274 7889,'0'9'52,"0"1"1,2 1-87,3 8 1,-4-2 576,4 7 1,-4 4 101,-1 5 0,2 8 267,3 2 1,-4 1-480,4 8 1,-3-6-4,-2 2 1,6-4-880,3-2 0,1-5 332,4-4 1,-1-9-357,11-5 0,-6-5 185,6-5 288,0-2 0,4-7 0,1 0 0</inkml:trace>
  <inkml:trace contextRef="#ctx0" brushRef="#br0">26431 11274 7891,'0'-15'418,"0"1"0,-1 2-226,-4 2 0,-3 4 653,-6 6 0,-7 0-306,-2 0 1,-4 1-246,-2 4 0,2 3 47,4 6 1,-1 5 154,10 0 1,-2 2-351,11-2 0,1-2-231,4 7 1,11-2-178,3 1 0,11 0 230,4-4 1,4-4-78,5 4 0,-2-3-39,-3-2 1,-3 1-45,3-1 1,0 0 99,-4 0 1,1 0 223,-11 1 1,-6-6-18,-9 1 1,-2 1 233,-2 8 0,-13-2 7,-6 7 0,-19 1-62,-9 8 0,-18 3-338,30-15 1,-1 1 0,-1 0 0,0 0-94,1 2 0,1 0 0,2 0 0,1 1 137,1 1 0,0 0 0,-30 24 0,1-2 0,3 4 0,6 3 0</inkml:trace>
  <inkml:trace contextRef="#ctx0" brushRef="#br1">24156 5658 8033,'-28'-49'22,"0"7"22,-1-1 0,-4 7 129,0 7 1,-8 5 317,-2 1 0,-8 7-506,-10 2 1,-4 6 130,-6 8 1,30 0 0,-2 1-266,-1 1 0,-2 1 1,-5 1-1,0 2 240,-4 2 0,1 3 0,5-1 0,3 2 59,0 1 1,2 2 0,2 2 0,0 1-59,-1 0 0,1 2 0,2 0 0,2 1-70,2 0 1,1 0-1,-28 28 145,11 4 0,4 8-55,11 6 0,21-30 0,3 1-143,2 2 1,3 1 0,2 6-1,3 2 122,-1 3 0,3 1 0,3-1 0,2 1-158,2 2 1,2-1 0,3-2 0,2-1 162,5 1 1,2 0 0,2-1 0,2-2-110,5-1 1,3-1 0,3-4 0,2-1-15,2-3 0,2-2 0,-1-7 1,1-2-71,0-2 1,3-4 0,6-5 0,3-3 50,7-3 0,3-3 1,1 0-1,1-2 39,1 0 1,1-2-1,5-3 1,0-2 43,-3-3 1,-1-2-1,1-2 1,-2-3-31,-2 1 1,-2-3 0,-1-3-1,-2-3 59,-3-1 0,0-3 1,-4-1-1,-1-2-31,-1-4 0,-2-2 0,-7 5 0,-4-1 128,-3-3 1,-3 0 0,23-23 175,-12-2 0,-5-6-442,-19 5 1,-7-6-88,-7-3 1,-10-9-111,2 31 1,-3-2-1,-3 3 1,-3-1-117,-1 0 1,-2-2-1,-3-1 1,-4 0 231,-4-3 1,-5 0-1,-1 1 1,-5 0-513,-8-2 0,-5 3 0,0 4 0,-2 4 696,-7 5 0,-1 4 0,-1-3 0,-1 3 0,-4 6 0,-1 2 0,-1 1 0</inkml:trace>
  <inkml:trace contextRef="#ctx0" brushRef="#br0">17446 12638 8081,'-15'-14'0,"1"2"552,0 2 0,0 4-162,0 6 0,-1 0-143,1 0 0,-2 6-89,-3 4 0,-1 8-186,-4 6 1,-1 9 298,6 5 0,0-1 4,5 1 1,6-2-122,3 2 1,11 3 9,9-3 1,0-5-299,9-5 84,0 1 0,9-13-112,0 3 0,5-5 108,-5-5 1,2-2 82,-2-7 0,-3-12 14,3-2 1,-3-11 37,-1-3 0,-6-4-6,1-11 1,-8 4 19,-2-9 0,-1-1 16,-8 2 0,-2 6 1,-8 8 1,-3-2-250,-6 2 0,-5 6 89,0 8 1,-6 5-468,1 4 0,-8 4 214,-1 6 1,-2 2-479,2 2 0,3 6 206,-3 9 0,9-3-412,5 3 985,10-4 0,-4 6 0,5 1 0</inkml:trace>
  <inkml:trace contextRef="#ctx0" brushRef="#br0">17247 13108 8047,'-15'0'0,"1"0"0,0 0 0,4 0-61,1 0 0,-1 6 345,-4 3 1,0 4 452,0 1 0,0 7-363,-1 2 1,1 4-133,0 2 0,0 5-268,0 4 1,-5 8 94,0 2 0,4-6-62,6-4 0,1-6-188,-1 1 1,-3-5-344,8-4 0,-1-3 30,5-7 1,0-5-874,0 1 1367,-6-7 0,-2 3 0,-6-6 0</inkml:trace>
  <inkml:trace contextRef="#ctx0" brushRef="#br0">16635 13662 8047,'0'9'-111,"0"1"1,-5-5 73,1 4 1,-1 1-45,5 4 0,-5 2 249,1 3 1,-6 1 302,5 4 0,1 3-152,4-4 1,0 4 42,0 2 1,1-1-224,4 1 0,3-1 41,6 0 1,5-1-122,0-3 1,6-5 146,-1-10 0,7-2-179,3-7 0,4-7-60,-5-2 0,0-10-58,-5-5 1,-4-3 134,0-1 0,-8 0-155,-2-1 1,-2-4-32,-7 0 1,0 0 108,-5 4 1,-2 1-88,-2-1 0,-9 1 106,-6-1 1,-6 6-141,1-1 1,-8 5 17,-1-5 0,0 7 15,5-2 1,4 8-190,0 2 25,13-1 0,-1-4-497,12 0 1,7-1 781,8 1 0,11 0 0,11 0 0</inkml:trace>
  <inkml:trace contextRef="#ctx0" brushRef="#br0">17602 13122 8096,'-8'1'640,"3"4"1,4-2-215,1 7 1,1-6-47,4 6 0,-2-1-15,7 6 0,4 4-36,5 0 0,6 1 87,-1-1 1,7-2-227,3 7 1,5 1-91,-1 9 0,3-3-141,2 7 1,-7-6 92,-3 1 1,-4-5-705,-6-4 1,-2 1 343,-7-6 0,-1 0-1787,-4-5 1106,-2 1 989,-7-1 0,0-6 0,0-2 0</inkml:trace>
  <inkml:trace contextRef="#ctx0" brushRef="#br0">18000 13690 8096,'0'15'0,"0"-1"366,0 0 1,0 2-44,0 3 1,5-2 384,0 7 0,6 0-231,-2 4 1,8-4-195,2-1 1,5 0-100,-5 0 0,6-2-90,-1-7 0,1-1-112,-1-4 1,3-4 89,-3-10 1,1-9-2,-1-10 1,1-4 31,-6-5 1,-7 3-163,-7-4 0,-5 0 33,-5 0 1,-7 1-94,-7 5 0,-11-1 45,1 1 0,-2 6-147,2 3 1,3 5-570,2 4 0,-3 4 383,3 6 0,4 8-638,1 6 1,3 2 1044,2 8 0,0 6 0,-1 6 0</inkml:trace>
  <inkml:trace contextRef="#ctx0" brushRef="#br0">18071 14088 8084,'-14'7'0,"0"1"45,0 6 1,-5 6 64,0 4 1,-7 5 727,3 4 1,-4 3-280,-2 7 1,-4 4-165,0 0 0,1 2-202,9-1 1,1-2-30,3 6 0,8-13-495,-4-1 1,11-8 308,-1-6 0,3-4-1827,2-5 983,0-1 866,0-6 0,7-2 0,1-6 0</inkml:trace>
  <inkml:trace contextRef="#ctx0" brushRef="#br0">17588 14742 8084,'-5'10'0,"0"-1"0,-4-4 591,4 5 1,-4-6-111,4 6 1,-1-1-196,1 6 1,3 3 15,-3 1 1,4 2 29,1-2 0,0-2 73,0 7 1,6-2-114,4 2 0,2 1-185,3-6 0,5-2 75,4-7 1,4 1-120,5-6 0,4-8 35,5-12 0,1-5-193,0-9 0,-4-4 63,-6 0 1,-3-7-79,-15 3 1,0-4-283,-10-2 0,-2 0 193,-7 1 1,-6-1-244,-9 0 0,-3 1 178,-6-1 1,-7 7-797,-3 2 1,3 6 278,2 4 1,5 5 199,4 10 1,3-2 580,7 6 0,0 0 0,0 5 0</inkml:trace>
  <inkml:trace contextRef="#ctx0" brushRef="#br0">18484 14074 8084,'0'-9'-232,"0"-1"-348,0 7 855,0-3 1,1 6 607,4 0 0,3 6 103,6 4-624,6 9 1,-2 3-1,6 6 0,-5 7 38,4 3 1,1 3-196,4 2 1,2-6 44,4 1 0,-4-1-697,3 1 1,1-5 360,0-10 1,4 3-1128,-5-7 0,5-2 157,-5-7 1056,-6 2 0,0-4 0,-5 6 0</inkml:trace>
  <inkml:trace contextRef="#ctx0" brushRef="#br0">18882 14686 8084,'-2'14'140,"-3"0"1,4 0 285,-4 0 1,3 12-42,2 2 0,0 4 110,0-4 0,0 5 21,0 0 1,11 7-115,4-2 0,8-3-298,1-2 1,4-3 86,6-2 1,2-7-407,7-7 1,-1-6 91,1-8 1,-2-6-72,-3-4 1,-5-9 161,-9-5 0,-4-7 40,-5-2 1,-3-7 192,-2 2 0,-4 2-111,-6-2 0,-13 5-122,-6-5 1,-7 5 136,-8-5 0,-8 6-648,-10-1 0,-4 5-35,-1 4 1,2 5-287,3 10 0,5 2 248,9 7 616,3 0 0,0 7 0,-1 0 0</inkml:trace>
  <inkml:trace contextRef="#ctx0" brushRef="#br0">16621 14060 8084,'-28'5'93,"-1"0"1,1 6 328,-1-2-217,1 10 1,-2 3 376,-3 7-292,3 5 1,-11 7-58,3 7 0,-3 4-490,-2-5 1,-5 7 285,1-2 1,-5 2 151,5-2 0,5-5-208,9-9 1,5-3-159,4-7 0,5-5-1410,10-5-440,-4-2 1055,12-8 980,-6-8 0,7-14 0,0-8 0</inkml:trace>
  <inkml:trace contextRef="#ctx0" brushRef="#br0">15796 14671 8084,'-14'15'-246,"-2"0"246,-3 4 0,8-1 693,-3 5 1,8 3-193,-4 7 0,7-2-127,-2 7 1,5-5-196,5 5 0,8-6-142,6 1 0,6-4 40,-1-6 1,9-4-247,5-9 0,3-6 9,2-8 0,5-15 143,5-10 0,-6-9-89,-4 1 0,-7-5 40,-8 0 1,-7-1-1,-7 1 1,-1-1 68,-8 0 0,-2 5-228,-8 0 1,-4 8-52,-10 2 1,1 1-103,-6 8 1,7 0-347,-2 5 526,3 0 1,8 0-344,4-1 0,5 3 541,9 2 0,6-9 0,12 3 0</inkml:trace>
  <inkml:trace contextRef="#ctx0" brushRef="#br0">16664 14160 7907,'-5'15'432,"0"4"1,0 10 62,5 9 1,0 3-319,0 1 0,0 3 6,0 2 0,2-1-404,3 6 0,3-5-192,6 5 0,5-10 413,0 0 0,6-2 0,-3 2 0</inkml:trace>
  <inkml:trace contextRef="#ctx0" brushRef="#br0">16550 14927 8084,'0'14'0,"0"5"0,0 0 0,1 0 236,4-4 0,3 0 41,6 4 1,7-4-30,3-1 1,2-2-96,3-7 1,-1 0-101,1-5 0,-1-2-69,1-2 0,-6-6 147,1-9 1,-7-3-256,2-6 1,-4-1 4,-6 1 0,-3-1-74,-6 1 1,-1-1 80,-4 1 1,-4 1 3,-10 3 0,-8 4 52,-6 6 1,-7 1-112,2 4 0,-3 2-7,-2 7 0,7 8 78,3 6 0,9 2-716,5 8 812,10 0 0,2-2 0,7-2 0</inkml:trace>
  <inkml:trace contextRef="#ctx0" brushRef="#br0">17630 14998 8726,'-6'15'345,"3"5"-290,-7 4 1,1 4 523,-5 5-289,0 4 0,-1 5-11,1 1 0,-5 4-67,0 1 0,-6 5-58,1 0 0,-3 2-92,-1 2 0,4-5-941,1 0 670,5-6 1,-1 1-98,10-9 1,-2-5-197,6-9 1,0-8 501,5-7 0,0-6 0,0 4 0</inkml:trace>
  <inkml:trace contextRef="#ctx0" brushRef="#br0">17161 15738 8084,'-14'20'408,"0"1"-341,0 2 1,-1 6 156,1-1 0,2 2-97,2 8 0,-1-2 363,6 2 1,1 2-54,4-7 1,1 0-205,4-4 0,3-7-242,6-3 0,2-8 158,3-2 1,-2-6-167,7 2 0,-5-10 120,4-4 1,-5-10-152,1-5 0,-5-3 6,-5-1 1,-2-5-48,-7 0 0,0-5-50,0 5 0,0-5-283,0 4 0,-7-3-265,-2 3 1,-4-4 259,-1 5 0,5 2-244,-1 7 0,7-1 184,-2 6 1,10 0 486,4 5 0,17-1 0,4 1 0</inkml:trace>
  <inkml:trace contextRef="#ctx0" brushRef="#br0">17886 15069 8084,'-14'0'0,"2"2"392,2 3 0,-1 3-72,6 6 1,0 6 271,5 4 0,2 4-111,3 6 1,3-3-119,6 7 0,5-1-223,0 0 1,11 4-180,-2-3 1,4-3-1017,-4-2 0,-1-4 657,-3-6 0,3 3 398,-4-7 0,4 0 0,2-5 0</inkml:trace>
  <inkml:trace contextRef="#ctx0" brushRef="#br0">18043 15695 8084,'-7'19'31,"-2"0"0,-2 6-48,1-1 0,-1 4 288,7 5 1,-1-3 530,5 4 1,6 0-368,4 0 1,4-1-146,5-5 0,-2-4-177,7 0 0,0-12 86,4 2 0,0-9-445,1 0 1,6-11 190,3-9 0,-4-7-133,0-11 1,-6-2 94,-4-3 0,-5-7 3,-10 2 0,-3-8 6,-6 4 0,-6 1 81,-3 8 0,-15-3-7,-5 3 1,-4 5-89,0 5 0,3 6-160,-3 7 0,-2 7-55,2 4 0,0 4-287,4 4 0,7 6 600,3 9 0,4 3 0,0 6 0</inkml:trace>
  <inkml:trace contextRef="#ctx0" brushRef="#br0">19209 15240 8084,'-15'6'0,"1"4"0,-2 2 98,-3 3 1,2 7 269,-7 6 0,1 7 1,-6 8-193,-6 6 1,5 1-377,-3 7 0,3 1 103,2 4 1,4-5-12,0 0 0,9-4 269,0-10 0,3-3-1008,7-12 401,0-6-770,5-8 1216,7-7 0,1-20 0,6-3 0</inkml:trace>
  <inkml:trace contextRef="#ctx0" brushRef="#br0">18811 15794 8084,'-7'15'172,"-1"5"42,-6 4 0,5 1 93,-1-1 0,5 3 362,-4-4 1,6 4-293,-2 2 0,3-6-115,2 1 1,7-7-170,2 2 0,4-9 84,1-5 1,5-4-276,0-1 0,6-6 109,-1-4 1,-2-9-146,2-4 1,-5-4 11,4-2 1,-7 1-6,-2 0 1,-6 4-191,-8 0 0,0 7 132,0-2 0,-6 3-164,-3 2 1,-9 6 86,-1 3 0,-4-3-174,4-1 0,0 1 106,4-2 1,7 1-97,4-5 1,2 0-12,2-1 0,6 1 437,4 0 0,9 0 0,3-7 0,6-1 0</inkml:trace>
  <inkml:trace contextRef="#ctx0" brushRef="#br0">19408 15268 7957,'0'15'846,"0"0"-498,0 4 1,-5-1 175,0 5 1,0 1-52,5 5 1,2 1-107,3 3 1,3-2-86,6 7 0,0 0 15,0 5 0,7-1-297,3 1 1,9-2 84,5-3 1,3-3-571,1-7 0,1-6 317,0-3 0,-9-9-232,-5-5 0,-2 1-89,-8-1 1,-2-2-260,-7-8 1,-4-4 120,-6-10 0,-2-2 627,-2-3 0,-11-9 0,-7 3 0</inkml:trace>
  <inkml:trace contextRef="#ctx0" brushRef="#br0">19820 15894 8084,'-14'9'-7,"0"1"1,-1-1 78,1 6 0,1 0 1037,4 4-679,-4-3 0,10 11 20,-6-3 0,6-4-124,-2-1 1,5 2-135,5-2 1,4 0 42,10-5 0,3 3-55,7-3 1,-1 4-50,0-9 0,1-2-156,-1-3 0,1-2 26,-1-2 0,-1-8-160,-3-6 1,1-8 86,-6-11 1,3-4 93,-8-5 1,2-3 63,-11-2 1,0-4-40,-5-5 0,-7 0-45,-2 4 1,-10 9 52,-5 10 1,-4 5-215,-6 4 1,-3 5-83,-11 10 1,4 4-256,-3 10 0,-2 9-442,1 10 0,1 9 401,4 5 1,8 1 536,7-1 0,0 3 0,5-4 0</inkml:trace>
  <inkml:trace contextRef="#ctx0" brushRef="#br0">18171 16136 8084,'-10'0'68,"1"0"1,4 0 151,-4 0 0,5 6 42,0 3 1,2 4 313,2 1 0,0 7 227,0 3-470,6 9 0,2 3-29,6 7 0,2 1-92,3 3 0,-1-4-640,5 0 1,1-4 311,4-10 1,1 2-375,-1-7 1,1-4 296,-1-1 0,-3-8 193,-6-1 0,7-1 0,-10 6 0</inkml:trace>
  <inkml:trace contextRef="#ctx0" brushRef="#br0">18270 16676 8084,'-6'-8'1493,"-2"2"-1365,-6 6 0,0 8 175,-1 6 1,6 2 152,-1 7 0,1 6 1,-5 4 0,4 11-98,1-1 1,6 9 17,-2 0 1,3-1-143,2 1 0,2-7-152,3 3 1,4-10-63,10-5 0,3-9-221,7-5 1,1-10 65,3-4 1,3-7-225,7-7 1,-5-2 98,0-13 0,-7-4 50,2-6 1,-4-5 83,-6 1 1,-4-5 32,-9-4 0,-4 4 263,-6 1 1,-8 2-51,-6 12 0,-10-2 225,-13 11 0,-3 0-109,-12 5 0,6 6 4,-1 3 0,2 5-1114,3 5 0,5 3 469,4 6 0,10 0 404,4 0 0,3 0 0,2 1 0</inkml:trace>
  <inkml:trace contextRef="#ctx0" brushRef="#br1">17687 14771 7956,'0'-8'1126,"-1"2"-649,-4 6-163,-3 0 0,-6 6 117,0 3 0,-1 4-117,1 1 0,0 1 79,0-1 1,-2 5-174,-3 0 2,3 0-150,-11 1 1,-1-2-74,-10 5 1,-5 1 115,-4 4 0,-8 1-111,-7-1 1,-4 2-312,4 3 0,1-1-44,4 6 0,0-7-268,0 3-736,0-4 1187,6-2 1,-2 1-405,5-1-244,1-6 418,11-1 1,6-7-612,6 0 661,13 0-154,-8-6 502,17 5 0,2-12 0,8 6 0</inkml:trace>
  <inkml:trace contextRef="#ctx0" brushRef="#br1">16479 15396 7956,'-8'-9'-67,"3"-1"1,-1 6 634,1-6-210,0 7-63,5-3 1,-1 6-13,-4 0 1,3 1-151,-2 4 0,-3 3-120,3 6 0,-3 5 225,3 0 1,0 6-16,-5-1 0,6 1 82,-2-1-128,-3 3-22,7-5 0,-6 2-234,7-1 78,0-5-88,7-4 1,-3-3-28,11-6 0,-3-1-180,12-4 1,6-7-1071,8-8 1366,3 1 0,2-13 0,-1 5 0</inkml:trace>
  <inkml:trace contextRef="#ctx0" brushRef="#br1">15526 15325 7956,'0'-14'0,"0"0"242,0 6 0,-1-3-54,-4 6 0,-3 0-66,-6 5 1,-5 2 65,0 3 0,-5-4-21,5 4 1,-6 1 57,1-1 0,2 6 139,-2-1 0,2 7-48,-1 2-137,-4 6-82,5 4 1,0 1-33,3 3 1,-2 8 47,2 2 1,5-2-143,4-3 0,7-1 88,-2 6 0,4 0-156,1-1 1,1-5-48,4-4 182,3-9-6,6 2 1,2-16-203,3-1 1,3-5-33,7-4 1,4-7-56,0-2 1,6-10 37,-1-5 0,-8-1-167,-1 1 0,-10-1-23,0 6 0,-10 0-731,-4 5 726,-3 0 0,-4 1 95,-3 3 1,-4 4 144,-10 6 174,3 0 39,-11 0 1,11 6-18,-3 4 1,4-2 223,0 1 201,1-6-203,6 10 0,4-13 153,8 0 0,9-6-145,6-8 0,6-1-61,-1 1 0,3-5-183,1 0-81,7-6 177,-5 9 1,-2-4 1,-9 5 1,0 6 217,-5-1 247,4 7-400,-10-3 1,0 8-12,-4 2 0,-2 4 197,-2 6 0,-2 2-40,-2 3 1,2-1 319,-3 5-245,4-5-184,1 8 0,0-3-162,0 5 0,4-1-141,1-3 0,5 1-340,-6-6 0,6 4 127,-5-4 1,4 0 307,-4-4 0,6-1 0,-3 0 0</inkml:trace>
  <inkml:trace contextRef="#ctx0" brushRef="#br1">18526 17131 7949,'-20'0'0,"4"0"-220,-3 0 0,3 0 217,2 0 0,0 0 375,-1 0 0,1-5 66,0 0-85,6 1-96,2-3 0,6 4 178,0-6 1,8 5-104,6 0 0,8 2 132,11 2 1,4 0-178,5 0 1,6 0-101,-1 0 0,0 0-42,-4 0 0,0 0-97,-1 0 0,1 0-237,0 0 1,-1 0-196,1 0 1,-2-5-495,-3 1 1,-8-1-422,-6 5 0,-7 0 1299,2 0 0,-3-6 0,-2-2 0</inkml:trace>
  <inkml:trace contextRef="#ctx0" brushRef="#br1">19081 17003 7949,'14'-5'-175,"0"0"0,7 1-339,2 4 0,-1 0 582,2 0 1,-5 0 531,5 0 1,-5 0-299,4 0 0,-5 4-87,1 1 0,-8 6-29,-2-1 0,-4 2 179,5 2 0,-7 1-208,1-1 0,-2 0-140,-2 0 1,-6 1-170,-4-1 0,-4 2-193,-5 3 1,2-4 344,-7 4 0,0 3 0,-4 1 0</inkml:trace>
  <inkml:trace contextRef="#ctx0" brushRef="#br1">20190 16605 7955,'0'-14'-320,"0"-1"-21,0 1 1149,0 0-507,-7 6 0,-1 8-66,-6 9 0,-5 4-155,0 1 0,-6 5 288,1 0 1,2 7-14,-1-3 0,4 4-134,-5 2 0,6-1-7,0 0 0,3 2 43,6 4 0,2 0-68,7 4 0,0 6-27,0-6 1,7 7-107,2-8 1,9 0 81,1 1 1,4-11-383,-4 1 0,8-11-61,2-2 1,-1-7-234,5-8 1,2-2 181,-2-3 1,-1-4-210,-9-10 1,-4-3 54,-9-7 0,-4 2-77,-6 4 0,-6-4 5,-4 3 145,-9 4 326,-9-1 0,-2 7 266,-3 0-145,3-1 99,8 8 0,-4 0 262,7 7 1,2 2-21,8 3 0,-2 2 302,6 8 1,0-1-304,5 0 0,2-4 87,2-1 0,6-6-166,9 2 102,3-4-198,6-1 1,7-1-331,3-4 1,-2-4 142,2-10 1,-5 6-362,5-6 177,-6 13 159,3-13 0,-13 16 40,-3-7 1,-3 7 67,-2-2 0,-6 12 141,-4 7 1,-4 8 39,-4 11 1,1 3 334,-7 7 1,1 6-472,-6 3-698,7-3 797,2 6-215,6 2 0,0-3 0,0 6 0,0 2 0,0 2 0,0 3 0</inkml:trace>
  <inkml:trace contextRef="#ctx0" brushRef="#br1">17858 13036 7887,'14'0'115,"0"0"0,1 0 126,-1 0 0,2 2 13,3 3 1,-4-4-121,4 4 81,-3-3-53,-2 4 0,1-4-215,-1 2 95,0-2 1,-5-2-140,1 0 147,-7 0-111,3 0 1,-6 6-322,0 4 0,-6 7 74,-3 2 1,-6 11-227,-4-2 0,4 9 534,-4-4 0,-3 6 0,-1-2 0</inkml:trace>
  <inkml:trace contextRef="#ctx0" brushRef="#br1">18228 13179 7711,'-15'0'360,"1"6"-33,0 3 1,0 9-116,-1 1 0,3 1-227,2-1-15,-2-3 1,9 5-48,-7-7-420,7 6 391,-3-4 106,12 5 0,2-13 0,6-2 0</inkml:trace>
  <inkml:trace contextRef="#ctx0" brushRef="#br1">18370 12980 7970,'6'-8'-446,"-4"-5"743,4 11 561,-12-4-670,-2 6 0,-6 2-23,-1 2 0,6 6-12,-1 9-35,1 3 1,1 2 118,3-1-258,4-5 129,1 9 0,0-12-175,0 4 1,6-3 15,3-2 39,4-6 0,1-1-165,1-7 1,4-2 59,-1-3 1,6-4-38,-5-10 0,0 1 54,-5-5 0,-6-1 50,-3-4 0,-3 1 13,-2 3-7,0-3 1,-2 11 136,-3-2 0,-4 3-125,-10 6-31,-3 3 1,-7 6-81,1 0 1,4 4-67,0 1 0,7 4-619,-2-4 828,3 6 0,2-9 0,0 4 0</inkml:trace>
  <inkml:trace contextRef="#ctx0" brushRef="#br1">16365 13051 7993,'-8'-2'-258,"3"-3"122,10 4 0,0-6 222,9 7 1,-1-4 256,10-1 1,1-1-389,5 1-147,-7 3 192,5-4 1,-10 6-2,7 0 1,-12 0 112,2 0 5,-2 0-40,-5 6 0,-7 7 14,-9 6 0,-8 5-283,-2-5 217,0 6-7,-2-9 1,5 9-502,-3-6 233,10 0-394,-4-11-178,12 4 822,-6-10 0,7 4 0,0-6 0</inkml:trace>
  <inkml:trace contextRef="#ctx0" brushRef="#br1">16749 13065 7993,'-6'9'-547,"-4"1"1,-2 1 1254,-3 8-208,1-3-257,0 11 0,-5-10-233,0 7 99,0-7-94,5 3 0,1-5 23,4-1 0,2-5-311,7 1-199,0-7 1,0 2 471,0-10 0,7-9 0,1-8 0</inkml:trace>
  <inkml:trace contextRef="#ctx0" brushRef="#br1">16792 12937 6677,'0'14'1410,"0"7"-1168,0 1 1,-2 0-57,-3-3 0,4 1 10,-4-1 1,3 5 144,2-5 0,7-5-227,2-4 1,4-7-160,1 2 0,0-5-87,0-5 89,1-3 78,-1-13 0,0 4-154,0-7-63,1 1 77,-8-6 0,5 1-149,-8-1 0,1 6 123,-5-1 1,-2 8 76,-2 2 1,-4 1-67,-6 9 1,-7-1-68,-3 5 1,2 6-531,-1 4 324,-1 2 393,-5 9 0,7-5 0,2 4 0</inkml:trace>
  <inkml:trace contextRef="#ctx0" brushRef="#br1">17517 13975 7962,'-8'0'-155,"1"0"155,7-7 3,0 6-3,0-12 28,7 12 1,-4-7 15,6 3 1,1 2-42,4-7 1,0 2-4,1-1 0,-6-2 75,1 6 0,-1-6-37,5 10 34,0-6-273,1 7 193,-7 0 3,-2 0 0,-6 7-1,0 2 1,-5-1 20,0 1 0,-4 2-4,4 8 1,-4-3-15,4 3 0,-1-1 1,1 0 0,3 0-525,-2 6 233,2-7-24,-4 3 318,4-5 0,-4-1 0,6 0 0</inkml:trace>
  <inkml:trace contextRef="#ctx0" brushRef="#br1">17758 13989 7962,'8'-8'-1062,"-1"2"1135,-7 6 0,-7 6 387,-2 4 0,-4 2-282,-1 2 1,4 2-112,1 3 0,0-1-63,-6 5 0,1-5-47,0 1 0,4 1-236,1-1 154,6-6-218,-4-1-617,7-10 960,0 4 0,7-12 0,1-2 0</inkml:trace>
  <inkml:trace contextRef="#ctx0" brushRef="#br1">17801 13875 7404,'0'14'-174,"0"1"536,0 5-224,0-4 1,-5 6 180,1-3 1,-1-3-107,5 3 1,0-3-14,0-2 0,1-2-100,4-2 1,-2-4-122,7-6 1,-2-1 170,1-4 1,4-5-1,-4-8 1,-1-9-407,2-7 164,-1 1 1,-1 0-1166,-3 0 850,3 0 1,-7 6 110,4 3 1,-5-1 104,-5 6 0,2 6 84,-6 9 0,-1 2 14,-4 2 0,0 3-348,-1 7 441,1-1 0,0 18 0,0-11 0,0 4 0</inkml:trace>
  <inkml:trace contextRef="#ctx0" brushRef="#br1">18811 13875 8190,'9'8'1204,"0"-3"-1256,1-4 150,4-1 0,0-4 40,1-1 1,-1-1 67,0 1-119,0 3 1,0-4 15,1 6-188,-7 0 1,-2 2-86,-6 2 1,0 1 93,0 9 0,-6-1-278,-4 11 187,-3-1 3,-1 6 0,-5-1-21,0 1 1,0-6-63,5 1 1,5-5-137,-1 5 0,7-12-327,-2 2 710,4-2 0,1 2 0,0 0 0</inkml:trace>
  <inkml:trace contextRef="#ctx0" brushRef="#br1">19109 14032 7804,'-8'0'326,"-4"1"163,2 4 0,-3 3-313,-1 6 1,0 0-164,0 0 0,-5 5 43,0 0 0,5 2-213,4-2 0,2-3-680,-1 3 453,2-4 247,7 0 0,0-1-393,0 0 298,0 0 0,0-6 232,7-1 0,1-1 0,6 2 0</inkml:trace>
  <inkml:trace contextRef="#ctx0" brushRef="#br1">19237 14032 7962,'0'9'639,"0"1"0,0-1 266,0 5-449,0 0-144,0 7 0,0-5 296,0 3-112,0-3-372,6-2 1,2 0 83,6 0 1,1-6-105,-1-3 0,2-4-179,3-1 1,-4 0 123,4 0 1,-3-6-177,-2-3 0,-4-9-31,-1-1 37,-5-6 43,8 3 1,-10-5 160,3 3-139,-10 4 71,-3-1 1,-6 10 0,-1-3 0,-7 9-146,-6 1 0,-2 13-201,-8 5 1,6 10-142,-1 0 0,-2 9-1021,2 5 1326,6 3 1,7 1 0,6 1 0</inkml:trace>
  <inkml:trace contextRef="#ctx0" brushRef="#br1">17915 16249 7624,'-8'0'-243,"2"0"148,6 0-101,0 0 241,0 7-69,0-6-196,0 6 181,0-7 39,0 0 0,0 0 0</inkml:trace>
  <inkml:trace contextRef="#ctx0" brushRef="#br1">18441 16207 7807,'-14'0'-150,"-1"0"1,1 1 1043,0 4-366,0 3-380,6 6 1,-5 0-193,4 1 0,1-1 83,-2 0 0,6-5-134,-6 1 0,7-1 121,-2 6 1,4-6-14,1 1 1,1-6-81,4 6 0,3-7 33,6 2 1,0-2-398,1 2 199,-1-4-84,0 6 1,0-7-655,0 0 970,1 0 0,-1 0 0,0 0 0</inkml:trace>
  <inkml:trace contextRef="#ctx0" brushRef="#br1">18370 16505 7962,'-8'7'1800,"2"-6"-1261,6 5-56,0-6-316,6 0 0,3-4-127,10-1 0,-1-4-211,5 4 0,-4-5-294,5 6 0,-5-1 150,5 5 0,-7 0-513,2 0 828,-3 0 0,-2 0 0,0 0 0</inkml:trace>
  <inkml:trace contextRef="#ctx0" brushRef="#br1">18668 16335 8093,'-8'1'278,"4"4"0,2 3 15,2 6 1,0 2-229,0 3 1,0-3-9,0 3 0,0 1-40,0-1 1,5 0 55,0-5 0,4-4-309,-4-1 130,6-6 8,-3 4 0,1-7-56,1 0 0,-2-8 108,1-6 0,2-2-16,-6-8 0,4 0 16,-4-4 0,0 4-5,-5 1 1,0 5 280,0-1 16,0 3-254,-6 2 0,-2 2-201,-7 2 7,-5 4 111,4 6 0,-11 0-176,4 0 0,-3 0 267,3 0 0,-4-7 0,5 0 0</inkml:trace>
  <inkml:trace contextRef="#ctx0" brushRef="#br1">18213 14998 7714,'-9'0'54,"-1"0"1,6 7 111,-6 2 0,5 4-155,-4 1 0,1 5-6,-1 0 1,-4 5 69,3-5 1,3 4 6,-3-4 0,5 0 77,-4-5 1,6 1-107,-2-1 0,5-5-22,5 1 0,-2-7-18,6 2 1,1-4-79,4-1 0,5 0-52,0 0 1,0 0-253,-5 0 0,0 0-442,1 0 811,-1 0 0,0-6 0,0-2 0</inkml:trace>
  <inkml:trace contextRef="#ctx0" brushRef="#br1">18071 15368 8182,'-6'5'589,"6"-1"1,6 3-510,8-3 1,1 0 59,-1 5 1,0-4-145,0 4 1,5-6-144,0 2 1,2-3-405,-2-2 0,-2 0 551,7 0 0,-7 0 0,4 0 0</inkml:trace>
  <inkml:trace contextRef="#ctx0" brushRef="#br1">18327 15140 7962,'0'10'-115,"0"-1"1,0-4-274,0 5 1,0-1 503,0 5 1,0 1 481,0-1 0,2 5-15,2 0-304,-2 0-109,11 1 0,-4-2 136,10 5-178,-3-5-120,4 2 0,-1-10-111,0-1 1,2-6 95,-2 2 0,-3-5-105,3-5 1,-2-4 75,2-10 0,-8-3-138,3-7 1,-4 1-93,-1-1 215,-3 1 14,-6 0 0,-11 5-43,-3 4 0,-16 5 105,-3 5 0,-8 4 167,-6 10 0,-2 9-345,-4 10 0,6 4-634,9 5 617,3-3 1,7 11-1,-1-4 1</inkml:trace>
  <inkml:trace contextRef="#ctx0" brushRef="#br1">17460 12141 8048,'-13'-10'0,"4"1"0,-2 4 179,6-4-89,-6 5 0,3-2 553,-6 6-264,0 0-173,-1-6 0,0 4-85,-4-2 0,1 2 84,-6 2 1,2 5 135,-1-1 0,-4 7-154,3-1 0,4 4 9,1 5 0,3 2-63,2 2 0,6 3 25,3-7 0,5 4-285,5-4 67,3 7 0,12-11 41,4 4 0,4-3-133,5-2 1,-1-1-194,6-4 235,0 4 0,-2-11 47,-3 2 1,-7-2-38,-3-2-80,-5 0 7,2 0 259,-12 0-111,-14 0 0,-5 6-21,-13 4-618,0 2 413,-10 3 1,2-1-1102,-6 0 657,7 0 695,-4 0 0,6 1 0,1-1 0</inkml:trace>
  <inkml:trace contextRef="#ctx0" brushRef="#br1">15825 15723 8077,'-8'-8'483,"2"2"0,6 17 241,0 3 0,0 10-335,0 0 0,0 7-134,0 3 1,0 3-165,0-3-118,0-1 203,6-5 0,-5-1-1321,4-3 554,-3-4 349,4-12 242,-4 5 0,10-12 0,-4 6 0</inkml:trace>
  <inkml:trace contextRef="#ctx0" brushRef="#br1">20616 17301 8088,'14'0'1014,"1"0"0,0 7-188,4 2-524,-3 4 0,11 3-145,-3 3 1,4-2 67,5 7 0,-4-5-180,-1 4 1,-1 1 27,-8 4 1,-5 1-76,-4-1 1,-7 5 70,2 1 0,-5-3 2,-5-7 1,2 1 87,-7-6 1,-1 0-31,-8-5 1,8-1 356,-3-4-88,3 4 144,-3-11-200,6 4-226,1-6 0,18-2-162,4-2 1,10-4-157,3-6 1,7-1-418,8 1 1,-2 1 416,-3 4 202,3 3 0,-5 6 0,7 0 0</inkml:trace>
  <inkml:trace contextRef="#ctx0" brushRef="#br0">21455 13051 8071,'-36'-7'0,"7"1"0,10-3 193,3-4 0,7 11 946,0-2-771,5-4 1,4 6 38,10-3 1,10 4-273,9 1 99,12 0-84,9-7 1,7 4 58,0-6 0,-2 4-113,-2-4 0,-1 5-193,-10 0 1,4-3-255,-8 3 0,-3-1-437,-2 5 1,-9 5-454,-5-1 31,-3 7 434,-9-3 776,0 7 0,-14-1 0,0 0 0</inkml:trace>
  <inkml:trace contextRef="#ctx0" brushRef="#br0">21910 12837 8071,'22'0'-683,"-1"7"734,-1 1 0,2 6 180,7 0 1,-1 7-74,1 2 1,-1-2 232,0-2 1,1-3-218,-1-2 1,-4 0-64,0 0 0,-7-4 85,2-1-41,-9-6 31,2 4-293,-10-1 224,4-4-102,-12 10 0,-8-7-167,-10 9 1,-11-1 57,-8 10 0,-6 6-62,-7 4 1,5 5 10,4-5 1,4 5-121,5-5 0,6-1-941,14-8 1206,-1-4 0,17-6 0,-4 1 0</inkml:trace>
  <inkml:trace contextRef="#ctx0" brushRef="#br0">23062 12724 8101,'-7'-22'350,"4"1"177,-6 7 0,4 0-194,-5-1-293,7 7 315,-9-4 69,4 10 0,-8-4-155,-3 6 1,3 0-210,-3 0 0,-1 0 152,1 0 0,-5 6 30,5 4 0,0 7-94,5 2 0,1 6-150,4-1 1,2 3-84,7 1 1,12 1 68,2-1 0,5 1-300,0-1 1,3-1 99,6-3 0,4 1-72,-4-6 1,4-5 130,-8-4 1,1-3 76,-1 3 0,-4 3 84,-6-4 1,0-1 144,1 1 1,-7-4 223,-4 5-299,-2-1 0,-5 4 528,-7-4-240,1 4-202,-18-5 0,10 1-24,-7 1 1,0-6-186,-4 6 1,6-7-239,3 2 0,3-4-192,2-1 78,6 0 0,5-6 401,12-3 0,7-4 0,12-1 0</inkml:trace>
  <inkml:trace contextRef="#ctx0" brushRef="#br0">23445 12894 7988,'-14'-8'-428,"0"-4"1,5 5 660,-1-2 725,7-4-653,-3 12 1,12-6 46,3 7 0,10 5-217,5 0 1,3 4 89,1-4 1,7 1-364,3-1 158,-3-3-229,6 4 1,-3-8-174,9-2 1,-4 1 180,-1-7 0,-5 7-176,-9-2 1,-6 2-37,-3-2 413,-9 4 0,2-12 0,-4 5 0</inkml:trace>
  <inkml:trace contextRef="#ctx0" brushRef="#br0">23701 12667 7997,'15'-5'-384,"-1"0"0,6 1 207,4 4 0,8 0 227,1 0 0,5 1 182,-5 4 0,2 3-69,-2 6 0,-3 0 113,3 0 0,-8 1-73,-1-1 1,-8 2 114,-2 3 1,-1-2-254,-9 7 1,1-5 61,-5 4 1,-3-4-195,-6 5 0,-3-7-26,-11 2 1,-1-1-32,-4 1 1,-6-4-1,1 4 0,0-3-190,5-2 0,4-4 64,0-1 0,12-5-56,-3 0 0,11-1-560,-1 2 866,10-3 0,9-2 0,8-8 0</inkml:trace>
  <inkml:trace contextRef="#ctx0" brushRef="#br0">24754 12539 8073,'-2'-13'0,"-3"4"0,2-2 30,-6 6 1,4-5-59,-5 6 0,-5-1 431,-9 5-162,-3 0-110,-1 0 1,-7 6-102,-3 4 15,-3 2 57,-2 9 1,7 1 153,3 7 0,9 1-91,5 3 1,5 3 139,4 7 0,4 4-145,6 0 0,3-4-226,7-5 1,1-8-125,12-2 0,7-5 107,8-9 0,3-2-37,2-2 1,-5-4-144,0-6 0,-7-1-113,3-4 0,-6-1-7,-4-4 0,-4-3-106,-5 4 1,-8-4 61,-2-1 1,-5 2 426,-5 2 0,-9-3 0,-9 4 0,2 3 0,-12-7 0,9 11 0,-9-2 0,3 2 0,8 2 0,-3 0 0,6 0 11,0 0 0,9 2 191,1 2 1,7-2 68,2 3 1,6-4 140,9-1 1,5-4-222,4-1 1,3-6-115,1 1 1,1-2-98,-1-3 1,0 6 84,1-1 0,-2 1-154,-4-5 1,-2 4 157,-7 1 1,0 6 75,1-2-34,-7 3 1,-2 10 156,-6 6 1,0 7 56,0 7 1,0 1-227,-6-1 1,4 1 191,-3-1-98,4 7-279,1-5 1,0 3-210,0-9 0,0 1-407,0-6 6,0 0 0,1-6 302,4-4 394,-3-3 0,10 1 0,-4 1 0</inkml:trace>
  <inkml:trace contextRef="#ctx0" brushRef="#br0">24981 13122 7396,'0'14'487,"0"0"269,0 0 0,-2 7-312,-2 3 1,2 4-176,-3 5 1,2 4-547,-2 5 0,4-1 277,-4-3 0,-3 3 0,0-4 0</inkml:trace>
  <inkml:trace contextRef="#ctx0" brushRef="#br0">25806 12695 8044,'-15'0'-647,"1"0"734,0-6 1,1 3 499,4-7-12,3 7-260,6-9 0,6 8 190,3-5 0,10 4-364,5-4 0,3 4 38,1-5 0,5 7-561,1-1 0,-1-3 84,-5 2 1,-4-4-479,0 4 776,-7-6 0,4 10 0,-7-6 0</inkml:trace>
  <inkml:trace contextRef="#ctx0" brushRef="#br0">25891 12638 8044,'-8'7'126,"3"2"0,4-1 187,1 2 1,0 4-208,0 5 1,0 8 124,0 1 0,0 5-254,0 5 1,-5 2 15,0-7 1,-1 5-31,1-5 1,-1 0 36,-4-5 1,4-1-248,6-3 1,-5-3-275,1-7-610,-1 0 629,5-6 1,0-8 501,0-10 0,1-7 0,4-2 0,-2-6 0,7 1 0,-1-9 0,6-3 0</inkml:trace>
  <inkml:trace contextRef="#ctx0" brushRef="#br0">25976 12823 8044,'21'-8'0,"-10"-3"-220,3 7 0,-3 0 143,3 9 0,-6 3 504,-3 6 1,1 2-144,-1 3 1,0-2-246,-5 7 1,-2-5 50,-3 5 1,2-2-205,-6 1 0,-5 3-54,-5-7 1,0 0-291,4-5 1,1-1-506,0-4 963,0 4 0,-7-12 0,-1 6 0</inkml:trace>
  <inkml:trace contextRef="#ctx0" brushRef="#br0">26033 13008 8044,'22'-9'-227,"-3"-1"1,-3 7-824,-2-2 661,-6 4 389,-2 7 0,-6 2 0,0 6 0</inkml:trace>
  <inkml:trace contextRef="#ctx0" brushRef="#br0">25635 12510 8122,'0'-14'-409,"0"6"0,6 2 1,-2 6 408,5 0 0,-6 6 0,3 2 0</inkml:trace>
  <inkml:trace contextRef="#ctx0" brushRef="#br0">25863 12937 7959,'9'-5'-107,"0"0"1,-4 1 9,5 4 102,-1 0 1,5 0 220,1 0-123,-1 0 1,0 1 32,0 4 0,-6 3 91,-3 6-282,3 0 0,0 1 122,6-1 1,0-6-829,0-4 761,1-2 0,5-2 0,2 0 0</inkml:trace>
  <inkml:trace contextRef="#ctx0" brushRef="#br0">25578 12482 8184,'0'-8'-931,"0"2"538,0 6 0,2 5 663,2-1-112,-2 14 0,9-12-80,-6 13-78,0-13 0,1 20 0,2-11 0</inkml:trace>
  <inkml:trace contextRef="#ctx0" brushRef="#br0">25507 12638 8184,'0'8'-855,"0"5"1042,0-11-93,0 10 1,2-9-76,2 7 0,0-5-138,5 4-99,-6 0 1,4 6 33,-7-1 75,0 0 1,0 0 133,0 1 0,0-6-65,0 1 0,0-6 34,0 6 0,0-6-20,0 6 1,0-5 144,0 4 0,4-4-61,1 4 1,6-1 155,-1 2 1,2 4-94,2 0 1,1 0-9,-1 5 0,0-3-107,0-2 1,0 2 53,1 3 0,-7-3-15,-4 3 1,-2-3 26,-2-2 1,0-5-13,0 1 0,-2-2-18,-2 1 0,-9 2-5,-6-6 1,-6 4-30,1-4 0,-1 5 4,1-6 0,-1 6 148,6-5 1,0-1-61,5-4 46,-1 0-51,8 0-43,0-6 1,20 0-50,6-4 0,8 4-9,6 6 1,0-5-17,10 0 0,-2 1-14,11 4 1,0 0-104,5 0 1,-2 0 72,-3 0 0,-7 0-305,-8 0 1,-5 0-68,1 0 0,-9 0-394,-5 0 832,-3-7 0,-2 6 0,0-5 0</inkml:trace>
  <inkml:trace contextRef="#ctx0" brushRef="#br0">26261 12624 8119,'4'14'0,"1"1"0,5-1 304,-6 0 0,1 7-112,-5 2 0,0 6-94,0 4 0,2-3-20,2 3 1,-2-8-304,3-1 0,-4 0-40,-1 4 0,0-6-840,0-3 332,7-3 773,-6-2 0,5-6 0,-6-2 0</inkml:trace>
  <inkml:trace contextRef="#ctx0" brushRef="#br0">26346 12766 8112,'14'-28'0,"0"-1"0,2 6-92,3-1 1,-2 7-107,7-2 0,0 3 512,4 2 0,-1 0-26,-3-1 1,3 6-130,-4-1 0,0 7 28,0-2 0,-1 4-7,2 1 0,1 0-35,-6 0 1,0 1-3,-5 4 0,-1 3-189,-3 6 1,1 7 65,-7 3 1,1 7-153,-5 2 1,-6 12-75,-4-3 0,-1 6-67,2-1 1,-4-4 11,4-1 1,-2-1-124,1-7 1,-1-1-229,6-5-127,-6-6 182,3-8 557,0-7 0,-4-14 0,4 0 0</inkml:trace>
  <inkml:trace contextRef="#ctx0" brushRef="#br0">26531 12709 8073,'0'15'-433,"0"-1"468,0 0 1,0 7 440,0 2 1,0 4-316,0 2 1,-2-6-84,-3 1 1,4-7-32,-4 2 0,4-3-295,1-2-147,0-6 187,0-1 1,0-9-161,0-3 1,0-3 119,0-6 0,0-2-31,0-3 1,4 4 147,1-4 0,6 1 48,-1-1 0,-3 8 147,3-3 1,-1 9 117,6 1 1,-1 2 150,0 2 0,-1 6-160,-4 4 1,2 2 102,-6 3 1,0 0-29,-5 4 0,0-3-102,0 3 1,-2-1-55,-3 0 1,-4-2-170,-10 3 1,2 2 37,-7-2 1,-5 0-210,-4-5 1,0 0 67,5 0 0,6-4 156,3-1 0,3-6 244,2 2 0,6-2-60,3 2 0,7-3-25,7 2 1,4-2-18,15-2 1,-1-5 33,11 0 0,-2-6-239,2 2 1,-2-4-366,-2-1 1,-4 0 451,3 0 0,3-1 0,0 1 0</inkml:trace>
  <inkml:trace contextRef="#ctx0" brushRef="#br0">27583 12439 8042,'-14'-8'0,"-5"2"-30,0 6 1,-7 0-40,3 0 1,-6 2 539,-4 2 1,3 4-56,-3 7 1,3 5-106,2 4 1,4 3-85,0 1 1,8 2 28,2 3 0,1-1-54,9 6 1,-1-5 1,5 5 1,6-7-102,4 3 1,2-9-247,3-1 0,0-9-278,4 0 0,-1-3 241,5-7 0,-5 0-186,1-5 0,1-2-128,-1-3 0,-4-2-293,-6-8 0,-6 1 303,2 0 1,-4 0 483,-1-1 0,-6 1 0,-3 0 0,-6 5 0,-4-1 0,4 5-287,-4-4 0,3 6 287,2-2 0,4 3 193,1 2 434,6 0 38,-4-6 0,14 3-292,2-7 1,5 2-7,5-1 1,3-4-138,7 4 1,1 1-288,3-1 1,-1 4 14,6-5 0,-4 7 103,-1-2 0,-1 4-139,-13 1 1,0 0 94,-5 0 0,-6 6 71,-3 4 0,-4 7 50,-1 2 0,-1 6 136,-4-1 0,2 3-138,-7 1 1,6-1-55,-6-3 1,7 3-190,-2-4 1,4-2 90,1-2 0,4-3-1511,1-2 838,6 0 1,-3-6 688,6-3 0,1-10 0,-1-3 0</inkml:trace>
  <inkml:trace contextRef="#ctx0" brushRef="#br0">27896 12539 7970,'9'0'-226,"1"0"0,-6-6 226,6-4 0,-1 2 0,6-1 0,-1 1 649,0-2 0,2-2-198,3 2 0,-2 2-282,7-1 0,-7 6-43,2-2 1,-3 3-113,-2 2 0,-6 2 103,-3 3 0,-4 3-125,-1 6 1,-6 6 50,-3 4 1,-4 3 46,-1 1 0,4 1-197,1-1 0,4 5 63,-4 1 0,5-1-457,0-5 1,-3 1 11,3-1 0,-6-6-186,5-3 0,-4 2 199,4-2 476,-6 0 0,-3-5 0,-8 0 0</inkml:trace>
  <inkml:trace contextRef="#ctx0" brushRef="#br0">27867 13036 7940,'14'-9'854,"1"0"0,0 1-300,4-2 0,2-1-141,3 6 0,4-6-307,1 2 0,1 1-206,7-2 0,0 7 18,1-1 0,1 2-146,-6 2 1,-4 0 195,-6 0 32,-5 0 0,2 6 0,-5 2 0</inkml:trace>
  <inkml:trace contextRef="#ctx0" brushRef="#br0">28564 12994 7892,'9'0'2146,"1"0"-353,-7 0-1322,10 0-471,-5 0 0,-1 0 0,0 0 0</inkml:trace>
  <inkml:trace contextRef="#ctx0" brushRef="#br0">23346 14714 7908,'-14'-19'961,"0"0"1,-1 5-1056,1 4 0,-2 2-546,-3-1 0,2 3 586,-7 6 1,1 0 676,-6 0 1,1 1-206,-1 4-138,1-3-255,-1 10 1,6-2 831,-1 9-381,7-4-210,2 6 0,4-5 111,7 3 1,2-3-313,12 2 0,1 3-225,12-2 1,1 0 91,4-5 0,2 0-252,4 1 1,-3-1 107,7 0 0,-2-5 27,2 1 0,-8-1-154,-6 6 148,-13-1 207,8 0 1,-19 7 95,0 2 0,-13 4-110,-10 2 1,-4-3 163,-2-2 1,1 1-216,0-6 1,1-1-154,3-9 0,-1-2-95,6-7 1,0-2 111,5-3 1,6-9-653,3-10 0,3-7 3,2-2 834,0-1 0,13 6 0,3 0 0</inkml:trace>
  <inkml:trace contextRef="#ctx0" brushRef="#br0">23318 14941 7908,'28'8'0,"0"0"277,1-3 1,1-3 419,3 2 0,2-2-257,3-2 1,1 0-26,-6 0 1,2-2-204,-2-2 0,-3 2-163,3-3 0,-2-1-1209,-3 1 594,0-6 422,-6 10 1,-1-7-1622,-7 3 1765,0 3 0,-6-17 0,-1 4 0</inkml:trace>
  <inkml:trace contextRef="#ctx0" brushRef="#br0">23758 14799 7908,'2'-12'155,"3"2"0,7 4 148,7 6 0,11 0 336,-1 0 1,9 0-352,-1 0 0,5 0-264,0 0 1,1 0 209,0 0 1,-2 0-15,-3 0 0,-4 5 25,-5-1 0,-2 7-41,-4-1 0,-4 3-266,-9 1 74,-4 6-60,-6-4 1,-6 6-56,-4-3 1,-9-1 107,-4 5 0,-9 1-116,-1 4 1,-5-1-42,5-3 0,1 1-285,8-6 0,10-5-1263,9-4 1700,4-1 0,1-1 0,0-2 0</inkml:trace>
  <inkml:trace contextRef="#ctx0" brushRef="#br0">25095 14501 7865,'-14'-19'0,"-1"0"0,1 0 308,0 5 1,-5 4 24,0 1 0,-2 6 9,2-2 1,4 3-146,-4 2 0,-2 13 26,2 6 1,-4 9 46,4 10 0,0 2 113,4 12 1,3 0 14,2 5 0,4-2-132,6-3 0,0-3-182,0-6 1,8-7-88,6-3 1,0-9-263,5-5 1,2-5 31,-2-4 1,1-4-341,-1-6 1,-5-6 110,1-4 1,-3-2-284,-7-3 1,0 1-37,-5 0 1,-7 0 323,-2-1 0,-4 1 228,-1 0 204,-6 0-81,4 6 0,-5-3 68,7 6 508,0 0 537,6 5-314,2 0-110,18 0 1,4-1-285,12-4 1,7 2-85,3-7 0,5 1-223,4-5 1,-3 4 22,4 1 0,-9 6-201,-1-2 0,-12 3 89,-3 2 0,-5 7 32,-4 2 1,-8 10 431,-6 5 0,-6 7-130,-8 2 1,-5 5 175,0-4-182,0 5-49,11-9 0,-3 5-248,6-7 1,0-1-310,5-3 1,2-8-1309,3-7 1683,2-6 0,14-3 0,1-8 0</inkml:trace>
  <inkml:trace contextRef="#ctx0" brushRef="#br0">25464 14899 7917,'10'1'434,"-1"4"1,1-2 233,4 7 0,0-6-327,1 6 1,3-2-137,1 1 1,-1 4-13,-9-4-74,4 4 0,-12 1 46,4 1 1,-10-1-60,-4 0 1,-5-3-179,-5 3 0,3-3 123,-3 8 0,-1 2-114,1-2 1,0 0 275,4-5 326,8 0-514,-6 0 0,18-1 73,-1-4 1,12-2-657,3-7 0,13-7-192,1-2 0,8-4-1415,6-1 2165,10 0 0,14-13 0,-31 12 0,-1 0 0</inkml:trace>
  <inkml:trace contextRef="#ctx0" brushRef="#br0">26730 14415 7946,'0'-9'-226,"0"-1"0,-2 7 313,-3-1 1,2 2 194,-6 2 1,4 8-7,-4 6 1,-1 2 281,-4 8 0,1-1 258,4 6-494,-4 5 0,7-2-149,-4 6 1,-1-6-272,7 1 0,-1-3 79,5-2 1,1-4-149,4 0 1,3-12-955,6 2 1,0-9 163,1 0 957,-1-3 0,6-15 0,3-3 0</inkml:trace>
  <inkml:trace contextRef="#ctx0" brushRef="#br0">26772 14643 7938,'0'16'411,"0"3"0,0-4-157,0 4 0,0-1 0,0 1 0,5-3-69,0 2 0,6-3 94,-2-6 1,4-2-397,1-7 1,7 0 89,3 0 1,-2-12-45,1-2 0,1-9 94,4-1 0,-5-3-209,-4-1 0,-5 1-10,-5 3 1,-2-1-46,-7 6 0,-8 0 108,-7 5 0,-5 6 17,-9 3 0,1 3 27,0 2 1,6 0-5,3 0 0,4 7-105,6 2 1,-2-1 57,6 2 1,7-7-866,7 1 1005,10-2 0,3 4 0,7 2 0</inkml:trace>
  <inkml:trace contextRef="#ctx0" brushRef="#br0">27313 14387 7938,'-7'-8'292,"-2"3"0,1 9 461,-1 0 1,-3 7-238,-6-1 1,6 2-22,-2 3 0,5-1-491,-1 0 1,4 2 68,6 3 1,0-3-283,0 3 1,2-4 107,2 0 1,4-1-48,6 0 1,-1 0-113,-3 0 1,2-1-63,-2-3 1,-4 2 35,-1-2 1,-4-2-86,-1 1 423,0 1 0,-6 2-98,-4-2 0,-7 2 162,-2-2 0,-6 2 5,1 3 0,4-6 55,1 1 0,3-6-234,2 6 1,4-7-608,1 2 269,6-4 0,-4-7 396,7-4 0,7-8 0,0-5 0</inkml:trace>
  <inkml:trace contextRef="#ctx0" brushRef="#br0">27227 14572 7915,'15'-8'0,"-1"-3"227,0 6 0,7-4 348,2 4 1,-1-5-50,2 6 1,5-3-115,4 3 0,5-4-510,-5-6 1,5 4-239,-5 1 1,-1-1-328,-9-4 0,-2 4-404,-7 1 1067,-6-1 0,-2-4 0,-6 0 0</inkml:trace>
  <inkml:trace contextRef="#ctx0" brushRef="#br0">27512 14316 7915,'8'6'635,"-2"-3"-417,-6 7 0,0 1 230,0 8 0,-2-3 56,-2 3 0,-4 3 15,-6 1 1,-1 9-35,1 1 1,1 5 225,4-5 1,-2 7-151,6-2 0,0-4 79,5 0 1,7-6-658,2-4 1,12-4 49,7-5 0,9-8-416,10-2 0,0-5 284,10-5-183,-3-9 1,9-14 0,-6-9 0</inkml:trace>
  <inkml:trace contextRef="#ctx0" brushRef="#br0">22564 15752 8079,'-14'1'0,"0"4"0,1-2 0,3 7 0,-2-1-17,2 5 55,-2 7 0,-3 6 801,1 6-343,0 6-245,0-2 0,0 5 93,-1 1 1,1-5-235,0 0 1,6-2-134,3 2 1,4-3 68,1-7 1,1-6-154,4-3 1,5-4-517,8-6 0,3-4 322,3-10 1,4-9-478,1-10 1,-1-7 27,5-3 750,-3 1 0,-1-1 0,-1-3 0</inkml:trace>
  <inkml:trace contextRef="#ctx0" brushRef="#br0">22649 16008 8079,'-14'14'0,"1"0"389,4 0 0,-2 2 26,6 3 1,0 3 6,5 7 1,2-6-256,3 1 0,-1-7 0,11 2 0,-3-4-22,12-6 1,0-3-218,4-6 1,1-1-173,-1-4 0,5-11 196,0-12 1,-4-1-330,-5-4 0,-7 2 59,2-3 0,-10 6-313,-4 0 444,-3 5 29,-2 9 1,-11 2 1,-4 2 0,-8 4-24,-1 6 0,-8 6 24,-1 4 0,6-2 43,8 1-11,10 0 18,-4-1 1,13 3 105,0-6 0,13 0 0,9-5 0</inkml:trace>
  <inkml:trace contextRef="#ctx0" brushRef="#br0">23133 15794 8079,'-15'8'274,"1"5"171,0-4 1,0 6-195,0 4 1,1-4-128,4 4 1,1-8-224,3-1 1,5-2 113,0 1 1,1 2-277,9-6 0,4 6 141,5-1 0,5-2-9,-5 1 1,4 0 11,-4 6 0,0-1-76,-4 0 0,-8 2 137,-2 3 0,-3-3 56,-2 3 0,-2 1 340,-3-1-171,-2 0-72,-8 2 1,-4-6 125,0 4 0,0-3-117,5-2 1,0-1-55,0-4 1,4-2-437,1-7 384,-1 0 0,-4-19 0,0-5 0</inkml:trace>
  <inkml:trace contextRef="#ctx0" brushRef="#br0">23246 15965 8079,'23'6'-63,"8"-4"32,-2 3 0,1-4 186,-7-1 1,4 0-61,-3 0 1,-4 0-658,-1 0 245,-3 0 0,-2 0 317,-6-6 0,5-2 0,-5-6 0</inkml:trace>
  <inkml:trace contextRef="#ctx0" brushRef="#br0">23403 15780 8079,'-2'14'115,"-2"1"0,0 5 650,-5 4 1,4 3-266,-4 1 1,4 7-161,-5 3 1,6-2-143,-6 2 1,7-2-30,-2 2 1,5-3-118,5-7 1,5-4-204,9 0 1,-2-13-169,7-2 0,4-5-458,5-4 1,2-4 776,-2-5 0,-3-7 0,5-12 0</inkml:trace>
  <inkml:trace contextRef="#ctx0" brushRef="#br0">23972 15695 8039,'-15'0'0,"1"0"0,0 2 100,0 2 0,-5 4 267,0 6 0,-7 8 438,3 7 0,2 1-340,2 8 1,4-5-164,0 5 0,7 0-143,4 4 0,2 1-144,2 0 1,6-7-145,4-3 0,7-3 162,2-1 0,13-7-1794,1-3 796,0-10 312,8-2 1,-6-7 652,3 0 0,3-7 0,-5-1 0</inkml:trace>
  <inkml:trace contextRef="#ctx0" brushRef="#br0">24270 15894 8039,'0'-14'0,"0"-5"-30,0 0 1,-1 0-43,-4 5 0,2 4 1290,-7 1-510,7 6-356,-10-4 1,5 7 233,-6 0-297,-6 13-160,4-4 1,-6 18-29,3-3 0,9-2-49,1 2 1,6-5-251,3 4 0,1-5 128,4 1 1,3-4-77,6 0 1,7-3-207,2-2 0,-2 1 144,-2-6 1,1 4-299,-1-4 428,0 6 0,-6-8 45,-4 7 17,-2-1 1,-9 5 180,-3 0 0,-2 1-152,-8-1 0,1 0 18,0 0 0,-5-1-224,0-4 145,0 4-699,5-11 1,1 2 746,4-8 0,2-4 0,7-6 0</inkml:trace>
  <inkml:trace contextRef="#ctx0" brushRef="#br0">24284 16008 8037,'27'0'-76,"-3"0"1,1 0-160,-6 0 0,10 0 370,-6 0 1,6 0 328,-10 0 1,4 0-1484,-4 0 505,0-7 514,-11 6 0,5-6 0,-5 7 0</inkml:trace>
  <inkml:trace contextRef="#ctx0" brushRef="#br0">24512 15880 8037,'14'0'-176,"2"0"-45,3 0 1,-3 0 437,3 0 1,-4 1 472,0 4 0,-1-2-257,0 7 0,0-6-125,0 6 1,-4-5-207,-1 4 129,-5-6 114,8 10-369,-10-5 0,4 6-37,-6 0 1,0 5-13,0 0 0,-5 2-160,1-2 1,-6-4-1177,5 4 1409,-6 4 0,10-1 0,-6 6 0</inkml:trace>
  <inkml:trace contextRef="#ctx0" brushRef="#br0">25351 15709 7399,'-7'-14'-1079,"4"6"1162,-6 3 0,4 2 66,-4-2 0,-1 4-9,-4-4 1,-2 3 16,-3 2 0,-3 5 22,-7 0 0,1 8 128,0 1 1,-1 6-62,1 9 0,4 4 161,0 0 1,7 7-69,-2-2 0,5 1-62,4-1 0,4 1-233,6-5 0,2 2-145,2-8 0,11 2-228,8-11 0,4-6 99,2-8 1,5-4-247,4-1 0,-5-1 49,-4-4 1,-4-3-282,-11-6 1,2 0 428,-11-1 1,-2 6 278,-8-1 0,-4 1 0,-10-5 0,-2 4 0,-2 1 0,-4 6 0,3-2 0,-1 3 0,1 2 0,4 0 0,5 0 0,6 0 94,-1 0 215,7 0-107,10 0 1,8 0-23,14 0 1,-1-4-199,1-1 1,1-5 43,3 6 0,-3-3-1,3 3 0,-8 2 108,-1-3 0,-7 5-12,2 5 0,-9 3 13,-5 6 1,-4 2-1,-1 3 0,0 1 14,0 4 0,-1 1-41,-4-6 0,3 5-377,-3-5 0,4 0-100,1-5 1,0-4-749,0-1 1118,0-6 0,6-3 0,2-8 0</inkml:trace>
  <inkml:trace contextRef="#ctx0" brushRef="#br0">25507 16079 7430,'14'0'-771,"1"6"1,-3 2 736,-2 6 956,-4 0-373,-6 1-257,0-1 1,0 0-129,0 0 0,-6 1-56,-4-1 1,2 0-116,-1 0 0,4 0 74,-4 1 1,5-6-197,0 1 162,2-1 1,4-1-145,2-3 0,4-4-200,7-1 1,0-6 119,4-4 1,-1-2-328,5-2 0,-4-2 518,5-3 0,-7 3 0,4-11 0,-7 5 0</inkml:trace>
  <inkml:trace contextRef="#ctx0" brushRef="#br0">25720 15723 7936,'15'8'0,"-1"3"-697,0-6 1,5 6 416,0-1 0,5 7 1002,-5 2 0,6 1-169,-1-1 0,-4 4-125,-1 5 1,-3 0-257,-2 1 0,-1-1-96,-4 1 1,-4 1 69,-10 3 0,-4-3-184,-10 3 0,1 2-275,-5-2 1,-3 0-41,-7-4 1,6-6-327,-6 1 1,13-7 290,-4 2 388,0-9 0,8-4 0,-4-6 0</inkml:trace>
  <inkml:trace contextRef="#ctx0" brushRef="#br0">26076 15922 7849,'16'-6'0,"3"-3"0,-2 1-258,7-2 0,-5 2 123,4-1 0,-5-2-106,1 6 1,-4-1 6,0 1 28,-7 3 0,-4-4 206,-8 6 0,-4 6 0,-13 2 0,-1 7 0</inkml:trace>
  <inkml:trace contextRef="#ctx0" brushRef="#br0">26047 16022 7849,'0'14'-69,"0"-6"1,2-2 346,3-6 1,3 0 242,6 0 0,5 0-237,0 0 0,6 0-73,-1 0 1,3-1-120,1-4 0,0 3 163,1-2-255,6 2 0,-5-4 0,4-2 0</inkml:trace>
  <inkml:trace contextRef="#ctx0" brushRef="#br0">27185 15553 7973,'-7'-8'136,"-2"3"1,1 4 712,-1 1-767,-1 0-9,-4 0 1,4 0-319,1 0 85,6 0 22,-4 0 271,7 0 1860,0 0-2006,-6 0 1,3 0 101,-7 0 9,7 0-56,-9 0 1,9 0 15,-7 0 1,5 0 25,-4 0 0,6 1 126,-2 4-251,-3-4 0,2 7 88,-4-3 0,-2-2-113,2 7 0,2-6 27,-1 6 0,-1 1-18,-4 8 0,-5-2 52,0 7 1,0-5-18,5 5 1,0-1 45,0 6 0,6 1-31,3 3 1,-1-3-192,1 3 0,2-3 61,7-1 0,6-7-343,9-3 1,8-5 13,6-5 1,13 2-137,1-6 1,2-6 157,3-9 0,-6-3-315,1-1 759,-9 0 0,3-6 0,-4-3 0</inkml:trace>
  <inkml:trace contextRef="#ctx0" brushRef="#br0">27299 15723 7973,'-10'0'221,"1"0"0,-1 7 192,-4 2 0,0 4-48,-1 1 0,6 7 31,-1 2 0,7-1-115,-1 2 0,2-2-68,2 2 1,2-2-38,2-3 1,4-5-96,6 0 0,1-4 43,-1-5 1,2-4-231,3 4 0,-4-10-357,4-4 0,-1-6 250,1-3 1,-8 0-251,3-6 0,-9 2 177,-1-1 1,-2-3-24,-2 7 0,-2-4 105,-2 4 0,-4 0 49,-6 5 0,-1 4 14,1 1 0,0 5 48,0 0 1,4 2-255,1 2-31,6 0-332,-4 6 710,14 2 0,7 7 0,8-1 0</inkml:trace>
  <inkml:trace contextRef="#ctx0" brushRef="#br0">27739 15581 7973,'-14'-6'375,"0"4"177,0-2 0,-1 2-169,1 2 1,-2 2 460,-3 2-790,4 4 0,-4 6 141,9 1 1,-1-1-267,6 0 0,2 5 117,8 0 1,3 0-14,6-5 1,5 2-154,0 3 1,5-3-299,-5 3 1,4-4 220,-4 0 1,0-1-29,-5 0 0,-4-4 286,-1-1 0,-5 1-67,0 4 0,-4 0 219,-4 0 0,-4-1-63,-7-4 1,0 4-67,-4-4 1,3-1-156,-3 2 1,-2-7-535,2 2 190,1-4 1,3-1-1008,1 0 1422,6 0 0,-4-6 0,4-2 0</inkml:trace>
  <inkml:trace contextRef="#ctx0" brushRef="#br0">27711 15695 7973,'28'0'0,"-1"0"-312,-3 0 0,3 0 42,-4 0 0,3 0 559,-3 0 0,4 0-133,-3 0 0,1-2-196,-1-2 1,1 2-162,-6-3 1,-5-1-645,-4 1 845,-7-6 0,3 3 0,-6-6 0</inkml:trace>
  <inkml:trace contextRef="#ctx0" brushRef="#br0">27910 15581 7763,'-5'10'-316,"0"-1"1,1 2 315,4 8 0,0 2 1148,0 2 1,-2 9-388,-3-4 0,4 9-195,-4-4 0,3 5-403,2-5 1,0 0-242,0-4 1,2-6-333,3 1 0,4-11 410,10 1 0,3-3 0,7 3 0</inkml:trace>
  <inkml:trace contextRef="#ctx0" brushRef="#br0">28578 15496 7960,'-14'0'-172,"0"0"-44,-1 0 1,1 6 486,0 4 0,-5 7 533,0 2 1,-5 6-130,5-1-375,0 9 1,5-1-116,0 6 1,6-5-74,3 5 1,4-7-335,1 3 0,11-11 187,3-4 0,8-3-707,-3-2 0,6-6 73,-1-3 1,3-4 668,1-1 0,1-6 0,-1-2 0</inkml:trace>
  <inkml:trace contextRef="#ctx0" brushRef="#br0">28791 15510 7960,'0'-14'185,"0"0"0,-6 6 115,-3 3 1,-4 3-15,-1 2 1,-2 7-24,-3 2 1,3 4-1,-3 1 1,8 5-97,2 0 0,6 6-98,-2-1 0,3-3-150,2-3 0,7 3 100,2-2 0,5 0-327,5-5 0,-1-1 74,5-4 1,-4 4-75,5-4 1,-7-1-153,2 2 271,-9-1 1,-4 5 97,-6 1 0,-3-1 13,-7 0 1,-5 0 188,-14 1 0,-4-3-117,0-2 1,0 1-172,4-7 35,1 1 1,6-5 141,3 0 0,3-6 0,2-2 0</inkml:trace>
  <inkml:trace contextRef="#ctx0" brushRef="#br0">29033 15681 7908,'0'8'-397,"0"0"652,0-4 0,0-1 8,0 7 0,2-7 210,2 2 1,4-4-174,7-1 1,-1 0-140,0 0 0,5-1-149,0-4 1,6 2-264,-1-7 0,7 3-578,3-3 0,4 2 162,-5 3 667,0 4 0,2-12 0,1 5 0</inkml:trace>
  <inkml:trace contextRef="#ctx0" brushRef="#br0">29787 15496 7908,'0'-17'-373,"0"2"0,0 4 370,0-3 0,-7 5 74,-2-1 0,-4 7 59,-1-2 1,-7 5 196,-2 5 0,1 3-87,-2 6 1,5 2-122,-5 3 0,7 3 169,-2 6 1,5 1-118,4-1 1,4 5-43,6 1 0,0 3-2,0-3 0,6-1-94,4-5 0,4-6-107,5-3 1,-3-4 72,3-6 1,1-3-101,-1-6 1,5 0 21,-5 0 0,0-6-429,-5-3 1,0-4 90,0-1 1,-4-5-80,-1 0 1,-5 0-46,0 5 228,-2-7 183,-2 5 276,0-4 1,-2 12 267,-2 3-282,2 3 1,-4 9 217,6 2 1,-5-1-88,0 2 0,0-1 29,5 5 0,0 1-138,0-1 0,5 0-46,0 0 0,4 0-49,-4 1 0,5-1-26,-6 0 1,6 0-333,-5 1 1,-1-1 136,-4 0 1,0-5-1062,0 1 683,0-1 540,0-1 0,0 5 0,0-5 0</inkml:trace>
  <inkml:trace contextRef="#ctx0" brushRef="#br0">30071 15709 7908,'0'10'6,"0"-1"1,-5 1 223,0 4 1,1 2 303,4 3 1,0-4-282,0 4 0,0-1-272,0 1 1,0-8-583,0 3 1,6-5 129,4 1 471,-4 2 0,7-10 0,-6 4 0</inkml:trace>
  <inkml:trace contextRef="#ctx0" brushRef="#br0">30270 15453 7909,'0'-9'-198,"0"-1"0,2 7 762,2-2-325,-2-3 0,6 7 154,-3-4 0,-2 4-88,6 1 0,1 1-10,4 4 1,2-2-69,3 7 1,-4 4-1,4 5 1,2 0-64,-2-5 0,5 5 13,-5 0 1,-7 6-328,-7-1 0,-5 3 136,-5 1 1,-9 7-622,-10 3 1,-9 6 348,-5-1 0,-9 7 286,-5-7 0,-10 3 0,-3-4 0</inkml:trace>
  <inkml:trace contextRef="#ctx0" brushRef="#br0">26659 16804 8076,'-8'0'511,"1"0"-350,20 0 1,3 0 175,12 0 0,4 5-300,6-1 1,0-1 83,9-7 0,-3 1-495,-1-7 1,-2 2 199,-3-1 1,-8-2-450,-6 6 0,-12-5 109,3 6 514,-11-7 0,3 9 0,-7-4 0</inkml:trace>
  <inkml:trace contextRef="#ctx0" brushRef="#br0">26915 16662 8076,'0'-15'97,"1"8"249,4 2-265,-3 3 1,9 9 198,-7 2 0,6 5 0,-5 5 0,-1 5-121,-4 9 1,0 0 74,0 10 1,-6-4-231,-4 9 1,4-9-153,1-1 0,4-6-274,1 1 1,1-5 206,4-4 1,8-5-140,6-10 1,6-2-396,-1-7 0,3-7 749,1-2 0,7-10 0,1-3 0</inkml:trace>
  <inkml:trace contextRef="#ctx0" brushRef="#br0">27426 16647 8037,'0'-14'953,"-1"6"-777,-4 4 0,-3 8 0,-6 6 0,5 4 59,-1 5 1,1 1 8,-6 4 1,6 5-117,-1-1 0,3 0-3,-3 6 0,-1 2-150,6 2 1,1-2 70,4 2 1,0-8-218,0-1 1,1-3-514,4-7-4,3-6 1,6-7-101,0-6 1,0-4 0,1-1 787,-1-13 0,0 3 0,0-14 0</inkml:trace>
  <inkml:trace contextRef="#ctx0" brushRef="#br0">27426 16960 7421,'8'0'601,"3"7"-207,-6 2 0,6 4-28,-1 1 1,2-2-213,3-2 0,-1 1-181,0-6 0,5 4 128,0-4 0,0 0-158,-5-5 0,0-7-68,1-2 0,-1-8 177,0-2 1,-1-5-194,-4 5 0,-3-6 25,-6 1 0,0 2 20,0-2 1,0 5 11,0-4 1,-6 5 44,-3-1 0,-4 5-22,-1 4 0,-5-1 1,0 7 1,-5-1-24,5 5 1,-1 0 42,1 0 0,8 6-157,-4 4 0,11-2 36,-1 1 1,3-4-106,2 4 1,11-6 42,4 2 1,4-3-423,0-2 645,3 0 0,6 0 0,1 0 0</inkml:trace>
  <inkml:trace contextRef="#ctx0" brushRef="#br0">27896 16690 8024,'12'-9'-2,"-2"-1"2,-4 7 386,-6-3-81,0 6 287,0 0-340,-6 0 1,-2 6-109,-6 3 0,4 4-1,1 1 1,1 1-130,-2-1 0,4-3 40,6 3 0,0-3-218,0 8 1,0-6 92,0 1 1,6-8-182,4 8 1,2-3 36,3 4 1,-3 4 130,-2 0 0,2-4 36,-2 0 0,-4-4 0,-1 8 1,-3-4 16,-2 0 1,0-1 41,0 0 0,-2 0 13,-3 0 0,-3-4-97,-6-1 0,0 1-12,0 4 1,-1-6-264,1-3-45,0-4 1,0-1-235,0 0 627,6-6 0,-5-8 0,5-8 0</inkml:trace>
  <inkml:trace contextRef="#ctx0" brushRef="#br0">27995 16918 7971,'41'-10'-142,"-3"1"0,6-1-220,-6-4 1,11 0 326,-6-1 1,-4 1 199,-5 0 0,-6 5-357,-4-1-406,-10 1 598,-8-6 0,-12 1 0,-2 0 0</inkml:trace>
  <inkml:trace contextRef="#ctx0" brushRef="#br0">28123 16690 7971,'8'0'0,"0"0"239,-3 0 0,-4 2 97,4 2 1,-3 4 183,-2 7 0,0 3-188,0 1 0,-2 11 6,-3-1 1,4-1-154,-4 1 1,3-6 51,2 6 1,7-1-531,2-4 0,5-3 36,5-3 1,3-3-1582,7-6 1838,-1-3 0,7-12 0,1-2 0</inkml:trace>
  <inkml:trace contextRef="#ctx0" brushRef="#br0">28834 16562 7880,'-14'0'0,"0"0"0,-1 0-103,1 0 0,-5 0 345,0 0 1,-1 3 474,1 7 1,1 1-279,-5 13 1,5-6-142,-1 6 1,4 1-38,0 9 1,1 2 93,0 7 1,6-5-288,3-1 1,2 1 42,-2 5 0,4-2-540,-4-3 1,10-5-101,4-9 1,5-4-468,5-5 1,5-8 432,9-2 563,-3-3 0,18-9 0,-4 0 0</inkml:trace>
  <inkml:trace contextRef="#ctx0" brushRef="#br0">29204 16690 7875,'0'-14'0,"0"0"0,0-1 121,0 1 1,-2 0 158,-3 0 1,2 4-27,-6 1 0,1 4 0,-2-4 0,-2 5 26,2 0 1,-2 2-108,-3 2 1,1 6 13,0 4 0,0 3 32,0 1 0,-5 6-5,0 4 0,4 3-28,6 1 1,4 1 4,-4-1 1,6 2-163,-2 3 0,3-3 9,2 4 1,0-1-117,0-5 1,2 4 0,3-9 0,-2-2-170,6-2 1,1-10-154,4-4 0,0-3 167,0-2 1,1-2-43,-1-3 0,0-7-35,0-7 1,-4-6-118,-1 1 1,-4-1 33,4 1 0,-6 3 102,2 7 0,-3 0 213,-2 0 0,0 4 389,0 1 311,0 6-372,0-4-20,0 20 1,0-8 16,0 9 1,0-3 110,0 3 0,0 5-190,0 0 0,0 0-156,0-5 1,1 2-110,4 3 0,-3-3-321,2 3 0,0-4-397,0 0 0,0-3 61,5-2 754,-6 2 0,10-10 0,-5 4 0</inkml:trace>
  <inkml:trace contextRef="#ctx0" brushRef="#br0">29417 16960 7875,'0'-8'657,"0"2"-402,0 6 1,-5 6 127,0 4 1,-1 4-117,1 5 1,4-3-86,-4 3 0,4 1-216,1-1 0,0 5-323,0-5 1,1 0-598,4-5 954,-4 0 0,18 0 0,-3 1 0</inkml:trace>
  <inkml:trace contextRef="#ctx0" brushRef="#br0">29602 16846 7912,'-7'8'-686,"0"-1"1359,-1-7-63,1 0-109,20 0 1,3 0-118,12 0 0,1 0-411,-1 0 0,1 0-110,-1 0 0,5 0-195,0 0 0,7 0 98,-2 0 1,3 0 233,1 0 0,1-7 0,0-1 0</inkml:trace>
  <inkml:trace contextRef="#ctx0" brushRef="#br0">30398 16576 7865,'-14'0'-813,"0"0"592,-1 0 0,0 2 153,-4 3 1,1 4 194,-6 10 0,6-2 245,-6 7 1,6-5-117,0 5 0,2 0 128,1 4 1,3 0-37,2 1 0,-1-1-115,7 1 1,-1-1-199,5 1 0,0-3 26,0-2 1,0-3 84,0-7 0,6-2-51,4-2 0,4-4-199,5-6 1,-3 0-182,3 0 0,-2 0 177,2 0 0,-3-4-207,3-1 0,-8-6 128,-2 1 1,-1 2-240,2-1 1,-3 1-236,-2-1 271,-3-4 0,4 5 390,-6-6 0,0 0 0,0-1 0</inkml:trace>
  <inkml:trace contextRef="#ctx0" brushRef="#br0">30270 16903 7865,'0'-8'-41,"6"-4"262,-4 10-27,11-4 1,-10 6 91,6 0-23,-6 0-149,10 0 1,-10 0-139,7 0 0,-6 0 80,6 0 1,-7 1 28,2 4 0,-2 3-268,2 6 1,-4 1 79,4-1 1,-3 2-360,-2 3 0,0-4 40,0 4 0,0-3 422,0-2 0,0 0 0,0 1 0</inkml:trace>
  <inkml:trace contextRef="#ctx0" brushRef="#br0">30540 16775 7865,'14'5'58,"1"0"1,-1 6-59,0-2 0,0-1-114,0 2 1,-1-1 219,-3 5 1,1-4 608,-7-1-449,7 1-177,-9 4 1,3 0-43,-10 1 1,-3-6 34,-6 0 1,0 1-143,-1 4 0,1-1 126,0-4-22,0 4 1,6-10 91,3 7-75,4-7 0,7 3-16,3-6 0,4 0 6,1 0 0,7 0-196,2 0 0,4-6 126,2-4 0,-2-2-600,-4-3 1,3 6 62,-7-1 556,0 1 0,-5-12 0,0-1 0</inkml:trace>
  <inkml:trace contextRef="#ctx0" brushRef="#br0">30896 16591 7813,'14'0'-229,"0"1"367,0 4 1,-4-2 326,-1 7 1,1-6-78,4 6 0,5-6 139,0 6 1,1-5-262,-1 4 1,2-4-59,3 4 0,1 1 26,-6 4 0,-2 0-27,-7 1 1,-6 3 0,-8 1 0,-12 11 26,-13-1 0,-5 9 78,-9 0-312,0 3 0,-6 8 0,-1 1 0</inkml:trace>
  <inkml:trace contextRef="#ctx0" brushRef="#br0">27085 17344 8055,'0'14'0,"0"7"454,0 2-170,0 4 1,5 3-75,0 4 0,4-3-133,-4 7 1,6-8-44,-2-2 0,3-4 154,-3-5 0,4-8-249,-4 3 0,4-9 33,1 0 1,0-4 63,0-1 1,-1-1 17,-3-4 1,2 4-174,-2-4 0,2 3 188,3 2 0,3 0-15,1 0 1,7 7 69,-3 2 1,4-1-44,2 1 0,1-1-121,3 2 1,8-2 92,6-4 1,2-2-140,-1 3 1,1-5 56,3-5 1,-2-1-13,-2-4 0,-1-2 50,10 2 1,0 2-281,14-1 0,-3 6 411,8-2 1,-10 2-136,-4-2 1,-12 3 143,-7-2 1,-2 2-110,-8 2 1,-1 0-18,-9 0 0,-2 2-52,-7 2-11,0-2 40,-6 4 468,-1-6-118,-7 0-286,0 7 1,0-4 47,0 6 0,0-4-106,0 4 0,0-4 7,0 5 0,1-1 24,4 5 1,1-4 1,4-1 0,2 1 20,-2 4 0,-2 2-20,1 3 0,-1-3-107,2 2 0,1 3 84,-7-2 1,6 0-103,-5-5 1,4 0 77,-4 1 0,0-6-22,-5 1 141,0-7-4,0 3-131,6-12 0,-5-4 28,4-9 0,2 3-214,-3-3 1,6-3 124,-5-1 0,6-3-93,-2 3 0,-1-3 152,1 7 0,-1 1-12,2 3 1,-2 1 0,-4 0 0,0 4-48,5 1 110,-6 6 325,4-4-158,-1 7 0,-3 0-109,7 0 1,-7-1 344,1-4-331,4 4 1,0-6-45,6 7 0,-4 0 66,-1 0-58,1 0 1,4 0-29,0 0 0,-4 0-91,-1 0 0,1 5-32,4 0 0,0 4 109,0-4 0,7 4-48,3-4 0,4 1 27,5-1 1,5-2-3,10 7 0,13-7 61,10 2 1,5-2-108,0 2 0,-3-4 58,2 4 1,-32-2 0,0 0-168,2-1 1,0 1-1,-1 2 1,0-1 90,-1-1 0,0-1 0,-3 1 1,0 1 35,26 0 1,-6-2 24,-17 3 0,-2-4 75,-3-1 1,-5 0-4,-9 0 1,1-6-15,-6-4 1,5 1 337,-5-5 0,0 1-299,-5-11 1,5 4 378,0-9 1,0-1-483,-5-8 0,0-3 94,1 3 0,-1-1-546,0 1 0,-1-1 83,-4 5 1,2 6-560,-6 4-307,0 7 1248,-5-4 0,0 7 0,0 0 0</inkml:trace>
  <inkml:trace contextRef="#ctx0" brushRef="#br0">29275 18154 7949,'-14'0'-520,"-1"0"241,1 0 1,-5 7 327,0 2 0,-1 9 525,1 0 1,-3 6-352,-7-5 0,1 5-166,-1-5 0,7 0 74,3-5 1,5 0-84,5 0 1,2 1-52,7-1 1,2-5 5,3 1 0,4-5 15,10 4 0,3-6-68,7 2 0,-3 1-143,-2-1 1,3 0-27,-3-5 0,-4 4-211,-1 1 1,-5 1-294,-4-1 723,-4-3 0,-6 10 0,0-4 0</inkml:trace>
  <inkml:trace contextRef="#ctx0" brushRef="#br0">28976 18538 7949,'-8'0'397,"2"0"-54,19 0 1,2 5 225,14 0 0,-1 1-435,1-1 1,-1-4-404,1 4 1,5-3-110,4-2 0,8-5-388,1 0 1,1-4 765,-5 4 0,-1-6 0,1 3 0</inkml:trace>
  <inkml:trace contextRef="#ctx0" brushRef="#br0">29644 18325 7844,'-6'-8'274,"5"3"194,-4 10 1,-2 3-147,3 6 1,-6 2 116,6 3 1,-1-2-24,5 7 0,0-5-151,0 5 0,0-5 73,0 4 0,1-5-219,4 1 1,8-10-182,6-4 1,1-4 134,-1-1 1,2-6-127,2-3 1,7-15 72,-6-4 1,6-6-81,-6 1 1,-5 3-251,-5-3 1,-1 3 141,-9 2 0,-7 1-318,-11 3 0,-8 10 171,-11 9 0,-12 5 19,-11 5 1,-14 15 148,30-4 0,0 1-139,-5 2 0,0 2 1,-2 3-1,0 1 0,-2 0 1,-1 0-1</inkml:trace>
  <inkml:trace contextRef="#ctx0" brushRef="#br0">30099 11700 8018,'-15'-13'-245,"-4"4"1,3 3 35,-3 6 1,-2 1 416,2 4 1,-6 3 52,1 6-200,4 7 1,-5 1 150,6 6 1,0 2 78,4 3 1,3-1-109,2 6 1,-1 0-50,7 4 0,-1-5-49,5-4 0,1-3-376,4-2 0,5-1-90,9-3 0,3-10-147,6-9 1,1-4 181,-1-1 0,5-6 346,0-3 0,1-10 0,-6-3 0</inkml:trace>
  <inkml:trace contextRef="#ctx0" brushRef="#br0">30128 12084 8018,'-5'14'43,"0"0"1,1-4 96,4-1 0,1-1 189,4 2 0,3 1-170,6-6 1,2 4-196,3-4 0,1-1 84,4-4 1,3-6-73,-3-3 1,-4-4 60,-1-1 1,-3-5-147,-2 0 0,-1-2-55,-4 2 0,-2 4 48,-7-4 1,0 1-137,0-1 0,-12 5 57,-2 0 1,-9 1-37,-1 9 1,-3-6 104,-1 5 1,4 1 24,0 4 1,12 0-186,-3 0 150,11 0 0,-1-2 136,10-3 0,15-3 0,10-6 0</inkml:trace>
  <inkml:trace contextRef="#ctx0" brushRef="#br0">30739 11729 8018,'7'-8'163,"-6"1"1,-1 7-125,-9 0 1,-6 7 27,-4 2 1,-1 4-156,-4 1 0,-1 0 74,6 0-268,0 1 101,5-1 1,7-5 172,7 1 1,7-7-83,7 2 0,0-4 109,0-1 1,1 2 50,-1 3 1,0-2-35,0 6 0,-1 1 112,-4 4 1,-2 2-111,-7 3 0,-2-2 3,-3 7 1,-2-2 20,-8 2 1,0-2-3,-4-3 1,3-4-55,-3 4 1,1-8-83,-1-1 1,4-7-210,-4 2 1,5-5 116,4-5 168,-3-3 0,5-12 0,-6-2 0</inkml:trace>
  <inkml:trace contextRef="#ctx0" brushRef="#br0">30782 11885 8018,'30'0'15,"3"0"1,-3-5 88,3 0 0,2-4-287,-2 4 1,0-4 152,-4 4 1,-2-4-431,-4 4 460,-2-6 0,-13 3 0,-2-6 0</inkml:trace>
  <inkml:trace contextRef="#ctx0" brushRef="#br0">30881 11686 8018,'10'-8'-62,"-1"3"0,-4 10-124,5 4 0,-7 6 700,1 4 1,-2 4-154,-2 11 0,-2-3 31,-2 7 0,2-5-177,-3 5 0,4-8-165,1-1 0,0-3-37,0-7 0,8-4-267,6-6 1,2-6-56,7 2 1,3-10-327,7-4 0,-2-5 635,7-5 0,0-4 0,5-5 0</inkml:trace>
  <inkml:trace contextRef="#ctx0" brushRef="#br0">31564 11458 7948,'14'2'-268,"0"3"293,0 3 0,-4 11 14,-1 0 0,-5 6-3,0-1 1,-2 2-73,-2 3 1,0-2-339,0-4 86,0 4 0,0-11-106,0 3-38,0-10 432,0-9 0,6-20 0,2-10 0</inkml:trace>
  <inkml:trace contextRef="#ctx0" brushRef="#br0">31720 11345 8109,'14'0'-619,"2"0"544,3 0 1,-1 6 398,5 3 0,-1-1-93,2 2 0,1-1 54,-6 6 0,0 4-320,-5-1 1,-4 3 131,-1-2 0,-5-2-147,0 7 0,-8-5 103,-6 5 0,-4-1-146,-5 6 0,-3-5-119,-7-1 1,1-4-146,0 5 1,1-12 84,3 3 1,2-11-58,3 1 1,3-3 328,-3-2 0,3-7 0,2 0 0</inkml:trace>
  <inkml:trace contextRef="#ctx0" brushRef="#br0">31635 11530 8109,'14'-8'-50,"-4"1"78,-1 7 0,1 0 79,4 0 1,0 0-123,0 0 1,5 0-148,0 0 0,2 0 140,-2 0 0,-4 0-69,4 0 1,-8 0-130,-1 0 216,-7 0 0,2 0-15,-10 0 1,-4 5-206,-10 0 1,1 6 21,-5-2 0,0 4 104,0 1 1,-1 0 98,10 1 1,-2-6-57,11 1 1,-4-6 102,4 6-65,7-7 1,7 3 9,10-6 1,-3 0 37,3 0 1,1 0 96,-1 0 1,0 0-87,-4 0 1,-1 0 51,0 0-199,-6 7 1,-3-4 117,-10 6 0,-9-1-134,-10 2 0,-4 2 57,-6-2 1,0 7-140,-4 2 0,1 0 152,4-5 1,3 2 50,-3 3 0,-2-3 55,2 3 1,5-8-35,4-2 0,11-4 477,-1 4-320,9-5 0,1 2 23,8-6 1,11 0 5,8 0 1,10-6-45,5-4 1,3-3-98,2-1 0,8 0-162,5 0 1,3 0-82,7-1 0,-12 1 149,-2 0 1,-8 6-316,-6 3 1,-9 4-98,-10 1 203,-10 0 1,-6 6 236,-12 4 0,-7 9 0,-12 3 0</inkml:trace>
  <inkml:trace contextRef="#ctx0" brushRef="#br0">31535 11856 8109,'8'2'16,"-3"3"1,-3 3 92,-2 6 0,0 6-90,0 4 0,0 1 158,0-1 0,0 3-445,0-3 1,0 3 97,0 1 0,-5-1-22,0-3 1,0 1 83,5-6 1,0 0-365,0-5 128,0 0 344,0-6 0,-6-2 0,-2-6 0</inkml:trace>
  <inkml:trace contextRef="#ctx0" brushRef="#br0">31734 11800 8109,'13'14'-196,"-3"0"1,1 7-251,-7 2 0,1 4 302,-5 2 0,5-1 151,0 0 0,1 2-50,-1 4 0,-4-4 31,4 3 0,1-3-55,-1-2 0,0 5 81,-5 1 0,0-6 2,0-4 0,0-2-29,0 2 0,0-4 2,0-6 1,0-4-127,0-1 66,0-6 1,-7 2-75,-2-10 1,1 1 144,-1-11 0,-1 4 0,-4-8 0,4-3 0,1-1 0,1-4 0,-1-2 0,-3 1 41,8-1 1,-6 6-15,6-1 0,-1 7 35,5-2 228,0 3 54,0 2-220,0 6-222,0 2 160,0 6-15,-7 0 136,6 6-11,-5-5-15,6 6 27,0-7 0,6-2-225,3-3 1,4-1 117,1-3 1,7-4-123,2 4 1,4-3 97,2 3 0,-1-2-15,1 6 1,4-4 5,0 4 0,0-1-9,-4 1 1,-6 3-1,1-2-2,-7 8 0,-2 4 127,-11 6 1,-2 2-105,-2 3 1,-8-1 18,-6 5 1,-2 1-63,-8 4 0,1 1-100,-6-1 0,1-1 55,-1-3 0,1 1-11,-1-6 1,6-5-164,-1-4 1,7-7-69,-2 2 1,4-5-211,6-5 0,-2-9 245,6-10 1,0-3 238,5-1 0,0-1 0,0 1 0,7 4 0,2 0 0,4 12-39,1-2 1,0 9 38,1 0 0,3 5 106,1 5 0,7 3 190,-3 6 0,3 5 83,-3 0 1,3 5-101,-7-5 0,6-1-171,-1-3 0,-2-3 2,1-2 0,-5 1-14,1-6 0,-8 4-294,-2-4 198,1 0 0,-2-5 0,-2 0 0</inkml:trace>
  <inkml:trace contextRef="#ctx0" brushRef="#br0">32417 11572 8224,'0'16'215,"0"3"0,0-2 5,0 7 0,1 0-128,4 4 1,-3 5 14,3 0 1,-2 1-193,1-6 0,0 0 100,5 1 1,-4 1 130,4 3 1,-4-3 139,5 3 1,-3-3-203,3-1 1,1-1 28,-6 1 0,-1-3-38,-4-2 1,0 3-16,0-3 0,-7-2-97,-8 2 1,-4-7-264,-4 2 0,-4-10-553,3-4 1,2 1 417,-2-1 1,5-6-222,-4-9 0,10-10 656,-1-9 0,3-6 0,3-20 0,1-3 0</inkml:trace>
  <inkml:trace contextRef="#ctx0" brushRef="#br0">32303 11899 8081,'8'-14'-174,"5"6"193,-5 2 0,-1 14 93,-2 6 0,-3 2-42,-2 7 0,-7-4-131,-2 5 1,-8-2 103,-2 2 0,-5 3-9,5-4 0,-5-1-43,5 2 0,0-6-111,5 0 0,0-2-61,0-2 1,4-6 180,1-3 0,6-3 0,-4-2 0</inkml:trace>
  <inkml:trace contextRef="#ctx0" brushRef="#br0">32445 11970 8081,'29'0'0,"4"5"0,0 0 0,0 6 687,-4-2 1,1-1-353,3 2 0,5-7-433,9 2 98,16-4 0,16-7 0,-32 2 0,0 0 0</inkml:trace>
  <inkml:trace contextRef="#ctx0" brushRef="#br2">13948 15084 21444,'0'-8'-5746,"0"1"4587,0 7 2150,0 0-417,6 0-169,-4 0-169,11 0 0,-6 5-271,8 0 1,-1 0-48,0-5 1,0 0 646,1 0 0,-1 0-7,0 0 1,7 0-428,2 0 1,-1 0 10,2 0 1,-2 0-45,2 0 1,7-2 60,-2-3 0,2 4 166,-2-4 0,-1 3-236,1 2 0,-1-4-175,1-1 1,-2 0 133,-4 5 0,-1 0-214,-3 0 1,2 0 125,3 0 1,1 0-62,-6 0 1,6-5 68,-1 1 1,3-1 87,1 5 0,0 0-21,1 0 0,1 0 97,3 0 0,-3 0-60,3 0 0,-4 0 204,-6 0 0,3 2-274,-7 2 1,1-2 20,-1 3 0,-3 3-382,3 1 1,-3-3 154,-2-1 1,0 1-118,0-1 0,1 5 28,-1-6 1,0 3 17,0-3 1,0-2 142,1 3 1,0-2 84,4 2 1,-8-4 157,4 4 1,-4-4 124,3-1 1,0 0 80,0 0 1,1 0-79,-1 0 1,0 0 52,0 0 0,0 0-80,1 0 1,-1 0-104,0 0 1,0 0-71,1 0 0,-1 0 88,0 0 1,0 0-194,0 0 1,1-1 118,-1-4 1,0 4-40,0-4 1,1 3-94,-1 2-19,0 0 1,0 0 19,0 0 1,-4 0-64,-1 0 95,1 0 1,4 0-1,0 0 0,-4 0-86,-1 0 1,1 0 4,4 0 1,0 0 84,0 0 0,1 0 46,-1 0 1,6 0 2,4 0 1,3 0-31,1 0 0,2-4 65,3-1 1,-2 0-11,2 5 1,-3-5 38,-2 1 0,-1-1 36,-3 5 1,3 0-106,-4 0 0,-1 0 63,2 0 1,-7 0-56,2 0 0,-3 0 0,-2 0 0,5 0-76,0 0 0,2 0 22,-2 0 1,3-5 1,6 0 1,1-1 86,-1 1 0,1 2 49,-1-6 0,1 6-46,-1-2 1,-1 3 97,-3 2 0,1-5 0,-6 1 1,1-1-27,-1 5 0,-3 0-117,3 0 0,-3 0-100,-2 0 0,2 0-23,3 0 0,-3 0-29,3 0 0,-4 0-132,0 0 1,4 0 216,-1 0 0,3 0-107,-2 0 0,-2-2 136,7-2 1,0 2 44,4-3 1,1-1 109,-1 1 1,0 1-14,1 4 0,-1-5 21,1 0 1,-2 0-2,-4 5 1,3 0-85,-7 0 1,4 0-33,-4 0 1,2 0-190,-2 0 1,-3 0 15,2 0 0,3 0-47,-2 0 1,1 0 81,-1 0 0,-1-1 3,6-4 1,-1 3 48,6-2 1,-6-3 70,1 3 1,0-3 205,4 3 1,-4 2-114,0-3 0,-5 4 64,4 1 0,-4 0-145,5 0 1,-5 0 7,5 0 1,-6 0-105,6 0 1,-5 0-16,5 0 1,-5 0-178,4 0 0,-4 1 39,5 4 0,-2-3 30,2 2 1,-2-2 85,-3-2 0,-2 0 177,7 0 0,-5 0-33,5 0 1,-1-2 73,6-2 0,-2 2-59,-4-3 1,9 4 2,-4 1 0,4 0-67,-3 0 1,-3 0 112,-2 0 0,8 0-249,-4 0 0,4 0 43,-4 0 0,-1 0 22,-3 0 0,3-2 85,-4-3 1,4 4-11,2-4 1,-6 3 111,1 2 1,0 0-131,4 0 0,0 0 146,1 0 1,1 0-103,3 0 0,-3 0 11,3 0 0,-1 0-32,1 0 1,-3 0-41,3 0 1,-3 2-67,-1 3 0,-2-4-8,-4 4 1,3-3 92,-8-2 0,3 0 2,-2 0 1,-3 0 94,3 0 1,1 0-90,-1 0 1,7 0 160,-3 0 0,4 0-57,1 0 1,-4 0 1,0 0 1,0 4-72,4 1 1,5 0 34,0-5 0,1 0-28,-6 0 1,0 0-10,1 0 0,-1 0-11,1 0 1,-6 0 24,1 0 1,0 0 21,4 0 0,1-2 22,-1-2 0,2 2 54,3-3 1,-3 4-66,3 1 1,2 0-26,-2 0 1,5 0-22,-4 0 1,-1 0-16,-5 0 1,5-2 12,0-3 0,1 4-1,-6-4 1,1 3-65,-1 2 1,0 0-1,1 0 0,1-1 47,3-4 0,2 4 9,3-4 1,3 3-18,-3 2 0,1 0 26,-1 0 1,-2 0-23,-2 0 0,-6 0-37,0 0 1,-1 0 24,-8 0 0,0 0-205,-5 0 106,1 0-117,-1 0 0,-5 0-7,1 0 235,-7 0 1,3 0-1,-6 0 1</inkml:trace>
  <inkml:trace contextRef="#ctx0" brushRef="#br2">15811 15439 13214,'-2'-14'-1570,"-3"0"0,4-1 1091,-4 1 1,3 0 681,2 0 0,0-2-259,0-3 116,0-3 1,0-8-34,0-3 1,-1 3-53,-4-4 1,2 6 130,-7 4 1,6 2 63,-6 3 0,-1 10 147,-8-1 0,-6 7-80,-13 3 0,-6 11 85,-13 3 0,-6 10-3,-4 0 1,3 4-412,-3 5 1,13 2 401,2 3 1,5 2-177,0-7 1,4 6 160,0-1 0,2 2-167,8-2 1,-2 3 17,2-3 0,9 3-185,1 1 1,5 4 62,4 6 0,6-4-160,3 8 1,5-2 7,5 3 1,9-2-104,10-3 1,9-3 28,5-6 0,10 0-194,4-1 0,3-5 342,2-4 1,9-9 96,10-5 1,-32-14 0,2-1 27,6-1 0,0-1 0,1-4 0,-1-3-83,-2-1 1,-1-2-1,-3-2 1,0-2 148,2-4 0,-1-1 1,-5 1-1,-1 0 46,5-2 0,-2-2 0,-4 2 0,-2-1 193,23-24 0,-7 3-57,-16-2 1,-5 1-131,-9-11 1,-10-1-226,-9-3 0,-16-1-270,-8 0 0,-21 0 40,-12 0 0,17 31 0,-4 3-258,-5 1 0,-2 1 0,-1 1 0,-1 1 278,1 4 1,-1 2-1,-1-1 1,0 2-11,2 4 1,0 2 0,-5 2 0,-1 2 255,-1 1 0,-1 2 0,1-2 0,-1 2 0,3 1 0,0 0 0,3-1 0,0 0 0</inkml:trace>
  <inkml:trace contextRef="#ctx0" brushRef="#br2">20474 16690 12755,'-6'-8'-1285,"-1"0"748,-2 4 1,-4 2 476,4-3 1,-9 2 228,-1-2 0,0 4-13,5-4 1,-5-1 166,0 1 0,0-5-112,5 6 1,0-3-117,0 3 1,0 2 114,-1-3 0,1-1-73,0 1 1,-2 1-116,-3 4 1,3 0 159,-3 0 0,2 0-262,-2 0 0,2 0 122,-7 0 1,5 1-59,-5 4 1,5-2-5,-4 7 1,-1-7 23,-5 1 0,-1 3 48,-3-3 0,-3 6-51,-7-5 1,2 4 25,3-4 1,-1 0-31,6-5 1,-4 1 123,9 4 1,-7-3-135,11 2 1,-1-2 37,6-2 0,3 0-52,-3 0 0,4 0 6,0 0 0,0 5 25,-4-1 0,6 1 6,-6-5 0,6 0 6,-6 0 0,2 0-26,-2 0 0,2 0 43,-7 0 1,5 0-26,-5 0 1,5 0 192,-4 0 0,4 2-94,-5 2 1,5-2-5,-5 3 1,7-4-69,-2-1 1,2 2 50,-2 3 0,1-4-131,-5 4 0,4-2 135,-5 2 1,7-4-124,-2 4 0,1-3 60,-1-2 0,4 0-120,-4 0 1,-2 0 90,2 0 1,-3 0 20,-2 0 0,5 0 23,-9 0 0,3 1 35,-4 4 0,1-3-54,-1 2 1,3 0 17,2 0 0,-3-2-47,3 3 0,-3 1 36,-1-1 0,4-1-22,1-4 0,5 5 43,-1 0 0,3 1-26,2-1 0,0-4 12,0 4 1,0 2-25,-1-3 0,0 6 76,-4-5 0,1 6-87,-5-2 0,4-1 140,-5 1 1,2-1-102,-2 2 0,-3 2 175,4-2 1,0 3-120,0 1 0,5-5 9,-1 1 1,2-1-23,-2 5 0,8 2-81,-3 3 1,3-3 2,-4 3 0,3-3 23,2-2 0,-1 0-46,7 0 0,-6 1 2,5-1 0,1 5-114,4 0 1,0 4 10,0-4 1,0 5 10,0-5 1,0 2 23,0-3 0,1 3-51,4 3 1,1 1-1,4-6 0,2 5 85,-2-5 0,2 1 199,3-1 1,5-2-11,4 7 0,-2-6 158,2 0 1,4 3-146,5-2 0,2 5 18,-2-5 1,-3 1 8,3-1 1,-1-3-116,1 3 1,4-2-32,5 2 1,6-3 84,-1 3 1,11-3-103,-1-2 0,3 5 60,-3 0 0,0 0-54,0-5 0,-3 0-177,3 0 1,4 1 268,15-1 0,1 0-26,-36-7 1,-1 0 0,37 8 40,-6-1 0,-4-5 16,-1 1 1,1-6-92,4 6 0,-31-8 1,0-1 9,0 2 1,1-1 0,39-1 40,-9-1 0,-4 0-12,-1 0 0,0 0 25,6 0 0,-1 0 1,0 0 1,-5 0-48,0 0 0,-6 0-8,2 0 1,-10 0-113,-4 0 0,-3 0 109,3 0 1,2-4-154,7-1 0,3-1 139,-3 1 0,2 2-43,-12-7 0,4 2 23,-9-1 1,4-4 3,-8 4 1,1-2 58,-1 1 0,3-2 140,-3 2 1,-1-3 20,1-1 0,-7 0 107,2 0 0,-4-2-265,-6-3 0,3 2-64,-7-7 0,0 5-220,-5-5 1,0-1 23,0-8 1,-4-3-221,-1-7 0,-6 5 46,2 0 1,-3 2 20,-2-2 1,-2 3 47,-3 7 1,-7-1 65,-7 1 0,-2 1 79,2 3 1,-3-1 48,-6 6 1,-5-6 55,-1 1 1,-4 2-15,5-2 0,-6 1-181,1-6 1,2 1 177,-2-1 1,4-4-19,-3 0 1,-6-7-75,-4 3 1,-4 2 77,-1 2 1,0 4 108,-10 5 0,-1 4-75,1 6 0,-1 1 46,2 4 1,-6 2-611,-9 7 0,-4 0 299,35 0 1,0 0 0,1 1 0,1 1 123,-2 3 1,0 0 158,4-1 0,1 1 0,0 8 0,1 1 0,-37 10 0,36-11 0,0 1 0,-2 0 0,0 0 0</inkml:trace>
  <inkml:trace contextRef="#ctx0" brushRef="#br2">13365 15482 14974,'-13'-7'-1076,"4"-2"0,1 3-722,3 1 1698,4 3 273,-6 2 1,15 2 270,7 3 0,8-4 0,15 4 1,16-4-47,22-1 0,4 0-667,-33 0 0,1 0 1,-3 0-1,0 0 353,2 0 1,1 0 0,-1 0 0,1 0-170,2 0 0,-1 0 0,-2 0 1,-1 0-30,0 0 1,-2 0-1,28 2-163,-16 3 0,-11 1 14,-17 4 0,-11 2 263,-2-2 0,-17 9 0,1 3 0</inkml:trace>
  <inkml:trace contextRef="#ctx0" brushRef="#br2">13763 15183 11748,'-28'-6'-328,"6"-1"288,3-2 1,3 3 148,2 6 0,-8 4 222,-7 1 1,-2 8-71,-12 1 0,2 2 93,-11 8 0,4-6-350,-4 6 0,13-5 18,1 5 1,11-7 32,3 2 0,8-3 49,2-2 0,6 0-318,8 1 0,3-3 37,7-2 0,6 2 153,12-2 1,2 7-166,3 2 0,4 0 169,5-5 0,1 5-645,0 0 1,-7 2 12,-3-2 1,-11 1 591,-8 4 0,1 3 1,-7-5-1</inkml:trace>
  <inkml:trace contextRef="#ctx0" brushRef="#br2">12356 15169 15249,'0'-22'-1924,"-2"1"1223,-3 7 1,-10 6 406,-14 3 1,-6 4 792,-7 1-245,-7 6 0,-2 4 136,-6 9 1,-6 9-449,-3 10 0,29-18 0,0-1 299,-2 0 0,2 0 0,-30 22 540,15-3 0,10 3-56,13 2 0,9-5-547,5 0 1,7-7-376,8 3 0,10-6-200,9-4 0,5 1-45,14-6 1,6-6 268,8-9 0,-2 3-49,3-3 1,-8 1-26,3-5 1,-12-5 273,-7 1 0,-3-7-318,-7 1 0,0-3 234,-4-1 0,-1 0 50,0 0 1,-5 0-190,1-1 1,-7 1 163,2 0 1,-2 5-151,2-1 57,-4 7 211,6-3 0,-7 13 91,0 8 1,-2 5 284,-3 9 1,-3 5-185,-6 4 0,0 3 44,0 2 1,4-5-98,1 0 0,4-7-276,-4 3 1,5-9-229,0-1 0,4-9-612,4 0 1,6-3 410,9-7 482,3 0 1,13-12 0,1-1-1</inkml:trace>
  <inkml:trace contextRef="#ctx0" brushRef="#br2">12484 15709 16343,'0'8'-2658,"0"6"1674,0 0 1,0 7 705,0 7 1,-7 12 986,-2 3 0,-9 9-175,-1 0-806,-6 3 1,3 8-1,-6 2 1</inkml:trace>
  <inkml:trace contextRef="#ctx0" brushRef="#br2">17360 17287 8509,'-8'-14'-493,"-4"6"287,2 3 0,-2 5-169,-3 5 1,-11-2 311,-8 7 0,-13 4 298,-10 5 1,-6 1-2612,-8-1 2293,30-8 1,-2 0 0,-2 1 0,-1-1 87,-7-2 0,1 1 0,6-2 1,2-1 138,-32 8 1,12-1-237,11 0 1,11-5 91,9 1 0,3-7 0,1 3 0</inkml:trace>
  <inkml:trace contextRef="#ctx0" brushRef="#br2">16422 17088 9015,'-14'29'374,"-2"-1"-289,-3 0 1,-5 7-3,-9 3 0,-5 3-202,-9 2 1,-9 4-61,-5 1 0,28-24 0,0 1 96,-29 22 1,11-3-57,9 4 0,15-12 188,3-8 1,12-7-182,2-12 1,10 2-73,5-6 0,11-2 144,17-7 0,3 0-16,7-5 0,4 6-1,1-2 0,-3 3 133,-7 2 0,-5 0-56,-9 0 0,-3-6 0,-7-2 0</inkml:trace>
  <inkml:trace contextRef="#ctx0" brushRef="#br2">15327 17117 8539,'-27'-13'-30,"4"3"1,2 4 78,7 6 0,-2 6 18,-3 4 1,-3 4-274,-6 5 1,-9 3 36,-5 7 1,-1-1 152,-4 1 0,-2 4 205,1 0 1,-2 5-16,7-5 0,0 5 7,15-5 0,3 11-56,10-1 0,7 3-27,4-4 0,2-5 9,2-4 1,8 0-25,6-5 0,7 2-61,7-11 1,5 0 101,1-4 1,5-6-258,-1 1 1,3-7 128,2 1 0,-7-2 49,-3-2 0,0-2-23,-4-2 0,1 2-11,-11-3-52,0-2 41,-5-1 0,-6-7 0,-2 1 0</inkml:trace>
  <inkml:trace contextRef="#ctx0" brushRef="#br2">15157 17714 8539,'14'-10'-45,"0"1"1,8 1 7,7-2 1,5-1 0,9 7 0,-2-1 191,-3 5 1,0 0-75,-10 0 0,2 6 46,-11 4 0,-1 4-5,-9 5 1,-6 3-47,-12 6 1,-9 5 6,-15 1 0,3 0-21,-3 0 1,5-4 45,4 3 1,10-5-319,9-4 0,5 1 76,5-6 1,4 0-84,10-5 0,10 1 217,8-1 0,17 0 0,5 0 0</inkml:trace>
  <inkml:trace contextRef="#ctx0" brushRef="#br2">15228 17927 17071,'0'-14'-848,"0"-1"0,-7-5 0,-1-2 0</inkml:trace>
  <inkml:trace contextRef="#ctx0" brushRef="#br2">14915 17614 10815,'-6'-8'-2062,"-2"-4"2586,0 10 505,1-4-1064,7 6 1,2 4 165,3 1 1,3 5-243,6-6 1,2 6 32,3-5 0,-2 4-41,7-4 1,-5 0 229,4-5 1,-1 4-154,2 1 0,1 0-60,-6-5 1,5 0 186,-5 0 0,0 0 69,-5 0 0,-4 1-68,-1 4 1,-6 3-99,2 6 1,-3-3 51,-2 3 1,-2-1 204,-3 11 0,-4 0-139,-10 4 1,3 7-10,-3 3 0,-3 4-652,-2 6 0,2 9 539,-1 9 1,8-26 0,-1 2-1,-2 1 1,0 1 0</inkml:trace>
  <inkml:trace contextRef="#ctx0" brushRef="#br2">21327 6468 8308,'-13'-18'0,"4"-1"0,-4 0 534,12 4-341,-12 1 0,12 5 105,-4-1 0,-2 5 125,3-4-161,-7 6-5,3-10-186,-6 12 0,4-10-153,1 6 1,-2 0 25,-8 5 0,1-5-233,-6 1 0,-7-6-155,-12 5 0,-6-4 191,-8 4 1,-6-4-68,-3 4 1,-2-5 290,2 6 0,-4-1-239,4 5 0,-15 0 313,39 0 1,-1 0 0,-3 0 0,0 0 136,3 0 1,1 0 0,0 0 0,0 2 69,-34 2 0,2 4-117,34-1 0,0 0 0,-1 1 1,1-1-189,-2 0 0,-1 0 0,-2 2 0,1 1 79,1-1 1,1 1 0,-2 0-1,1 0-208,-33 9 1,35-11 0,0 0 72,1 1 0,-1 1 1,-5 0-1,-1 1 33,0-2 1,-1 1-1,1 0 1,1 0 33,6 0 0,0-1 0,-39 7 7,3 3 1,34-9 0,0 0 53,-3 0 0,0-1 0,1 3 1,0 0 197,3-3 1,1 1 0,-36 15 92,10-1 1,3 0-163,6 4 0,6-6-41,4 11 0,3-6-40,1 6 1,2 4-276,3 1 1,3-2 134,7 2 1,4-7-118,0 3 1,7 0 122,-2-1 1,3 5 192,2-4 1,5 3-33,-1-3 1,2 4 237,-1-5 1,-2 5-310,6-5 0,0 5 64,5-5 0,0 5-16,0-5 0,8 0 38,6-4 1,2-3-8,8-2 0,6 1 5,8-6 0,3 5 10,1-5 1,7 5-77,4-5 1,0 1-98,-1-1 1,4-3 61,-4 3 1,5-3-15,4-2 0,12 0-7,-31-7 0,1 0 0,-1 3 0,0-1 8,1 1 0,-1-1 0,-2 1 1,-1-1-17,32 5 1,-30-4 0,1-1-169,0 1 0,1-1 0,4 3 0,1 0 213,-1-2 0,0-1 1,-1 1-1,0-1 33,-1-2 1,0 0 0,2 2 0,-1 1-42,2 0 0,-1-1 0,3 1 0,0-1-13,2-2 0,0 0 0,-2 0 0,1 0-7,1 1 0,0-1 0,0-1 0,1 0-4,1-1 1,1 0-1,1 1 1,1 0-1,5-1 0,-1 0 1,-2-1-1,-2 0-54,-3 1 0,1-1 0,2-1 1,1-1-249,3 3 1,1-1 0,0-2-1,0 0 239,-3 0 0,0 0 0,0-1 0,1 0 42,-1-1 0,0 0 1,0 0-1,1 0 9,8 0 0,1 0 0,-8 0 1,-2 0 41,-2 0 1,0 0-1,2-2 1,0-1-5,5 1 1,0-1 0,1-1 0,0-1 74,-1 3 1,0-1-1,0-2 1,0-1-56,-5 1 0,0 1 0,2 0 0,0 0 12,5-1 0,0 0 0,-5 3 0,-1 0-41,-1-3 0,0 0 0,0 3 0,0-1 6,5-1 0,0-1 1,-2 3-1,-2-1-15,0-1 0,-1-1 1,-4 0-1,0 0 24,0-2 0,-1 0 1,0 0-1,0 0-198,0 0 0,1 0 1,-4 0-1,-1-1 182,-2 2 0,-2-2 0,-3-2 1,0 0 54,2-2 0,0 0 1,-3 1-1,0 0-83,3-1 1,0 0 0,-4 1-1,0 0-72,0 0 1,-2-2 0,32-18 53,-4 2 0,-6-2-122,-13 2 0,-2-1 439,-9-3 0,-2 1-299,-6-5 0,-9 3 810,-6-4 0,-6 1-727,-8-6 1,-8 5-49,-6 0 1,-8 0-45,-11-4 1,-3 5-74,-7 4 1,-6-2 83,-3 2 1,-16 0 10,31 18 1,-2 2 0,-4-2 0,-2 1 24,-3 0 0,1 0 1,1 2-1,0 0-36,1 0 1,0 0 0,-5-2 0,-1 0-56,-3-3 0,-1 1 0,-1-1 0,-2 0 137,-3 3 0,-1 0 0,4-2 0,1-1-262,-5 1 0,1-1 0,-2-3 0,-1 0 280,-7 1 0,0 0 0,4 2 0,1 0-8,0 0 1,0 0 0,-4 1 0,-1 1-13,-7-2 0,0 1 0,5 3 0,0 0-8,0-1 1,-1 0-1,20 7 1,-1 1-1,-2 0-95,-2-1 0,-1 1 1,-1 0-1,2 1 0,0 0 1,-1 1-222,-4 0 1,-1 1-1,0 0 1,0 1-1,0 0 1,-1 0 109,-8 1 1,-2 1-1,-2 1 1,16 1-1,-1 1 1,-1 1-1,0 0-350,2 0 0,0 0 0,-1 1 0,-1 1 504,-5 1 0,-2 0 0,-1 2 0,1-1 0,3 1 0,0-1 0,-1 1 0</inkml:trace>
  <inkml:trace contextRef="#ctx0" brushRef="#br2">4550 9241 8866,'11'-27'-454,"3"3"1,-1 4 563,11 5 1,-2 7 0,3 4 613,-1 2 0,0 2-965,4 0 1,0 0 41,1 0 1,1 0 209,3 0 0,3 0 4,7 0 1,4 5-18,1 0 1,5 1 32,0-1 1,-3-4-16,2 4 0,-11-3-59,2-2 0,-8 0 58,3 0 1,-5 0 156,5 0 0,-5 0-127,5 0 1,0-2 133,4-3 0,1 4-55,0-4 1,-1 3 137,1 2 1,-5 0-113,0 0 1,-7 0-31,3 0 0,-6 2-141,-4 3 0,1-2 138,-6 6 1,5 1-155,-5 4 1,0-4 64,-5-1 0,2-1-27,3 1 0,-4 2 44,4-6 1,-1 5 8,1-6 0,1 1 30,4-5 1,4 5 17,1 0 1,1-1-50,8-4 0,-5 0 14,5 0 0,-5 0-58,5 0 1,-7 0 0,3 0 0,-3 0-8,2 0 1,-1 0 0,6 0 0,-5 0-2,5 0 0,0 0-55,5 0 1,4 0 72,0 0 0,2-1-65,-1-4 0,-6-3 57,1-6 0,4 0-21,-4-1 0,5 1 2,-1 0 0,3 0 1,7 0 0,-1-1 46,-4 1 0,1 5 8,-5-1 1,-6 5-15,-4-4 1,-4 6 8,3-2 0,-5-1-36,1 1 1,4 0 22,1 5 0,4 0-57,6 0 0,2-1 27,7-4 0,0 3-11,0-2 1,-7 0 7,-2 0 0,-4 1-2,-1-7 1,-1 7 37,1-2 0,0 2 11,-1-2 0,1 4 2,-1-4 0,0-1-28,-5 1 0,3 0 79,-7 5 1,0-5-71,-4 1 0,-1-3 4,1 3 0,-3 2 23,-2-3 0,8-1 25,-4 1 1,10-1-87,0 1 1,8 4-18,1-4 1,12-1-41,-2 1 0,3-1 73,-4 1 0,-3 3-104,-1-3 0,-6-1 67,1 1 0,2 1 17,-2 4 1,10 0-1,-5 0 1,7-5-2,-7 0 0,-2 0 4,3 5 0,-8 0 7,3 0 0,-7 0 5,1 0 0,-5 0 0,10 0 0,5 0 17,10 0 1,6 0-168,-2 0 0,-3 0 120,-1 0 1,-10 0-53,-4 0 0,1 0-10,-2 0 1,2 0 73,-2 0 1,-1 0-10,6 0 1,0 5 49,5 0 0,-5 0-61,1-5 1,-8 0 156,3 0 0,-4 0-81,-1 0 0,6 0 49,3 0 0,5 0-79,4 0 0,-7 0 8,3 0 0,-8 0-5,3 0 1,-8 4-6,-1 1 0,-5 5-114,-5-6 0,-3 6 103,3-5 0,-1 1-31,1-1 0,3-2 166,7 6 0,6-6-118,3 2 1,2-3-14,-2-2 0,3 0 2,-3 0 1,0-2-14,5-3 0,-2 2-120,12-6 0,-2 4 61,1-4 0,7 4 64,-7-5 0,-4 7-83,-10-2 1,-7 4 69,3 1 1,2 0-5,3 0 0,2 0-21,2 0 0,0 0-4,-1 0 0,1 0-12,0 0 1,-5 1 2,0 4 1,-4-3 46,4 3 1,0-4-22,5-1 1,0 0 124,0 0 0,-2 0-69,-3 0 0,0 0 111,-9 0 1,1 5-92,-11 0 0,7-1 21,-2-4 1,-2 5 2,2 0 0,5 4 14,4-4 0,7 0-13,-2-5 1,3 1-17,2 4 0,0-3-95,0 2 1,0-2 31,0-2 1,10 0-290,5 0 1,2-5 301,-3 1 0,3-3-8,-3 2 0,-3 4-38,-11-4 0,5-1-3,-1 1 1,12 0 63,-2 5 1,5-1-21,0-4 1,-8 3 16,3-2 0,-3 1-14,3-2 1,6 3-229,-37 0 1,1-1 0,38-3 203,-39 4 0,0-1 0,33-3-20,-2 1 0,0 2-215,-5-6 1,4 4 218,1-4 1,0 5 39,0 0 1,-1 2-22,-4 2 0,-3 0 26,-6 0 1,0 0-15,0 0 1,9 0 2,1 0 1,10 0 5,-6 0 0,-8 0-1,-6 0 1,-3 5 106,3 0 1,4-1-115,1-4 0,4 5 38,-4 0 1,6 4-34,-2-4 0,-3 1 32,-1-1 0,-8-2-28,-2 7 0,2-6 1,7 6 1,-1-7-52,7 2 1,-1-2-11,5 2 1,-6-4 15,-4 4 1,-1-3 27,2-2 0,3 0 12,6 0 0,5 0-18,-1 0 0,1 0 40,-5 0 0,-4 0-10,-1 0 0,0 0-105,6 0 0,0 0 173,4 0 0,1 0 10,4 0 1,-8 0-15,-7 0 1,0 0 9,5 0 0,7 0-3,2 0 0,-38 0 0,-1 0-47,39 0 0,-39 0 1,0 0 3,35 0 1,3 0-10,2 0 0,-38 0 0,1 0-13,5 0 0,1 0 0,-4 0 0,0 0-22,-4 0 1,1 0-1,3 0 1,0 0-9,-1 0 0,0 0 1,3 0-1,0 0-15,2 0 1,0 0 0,-1 0 0,0 0-7,-2 0 0,0 0 0,0 0 0,0 0-14,-2 0 1,0 0 0,1-3 0,1 1-2,2 0 1,1-1-1,0 0 1,0 0 36,0 0 1,-1 1 0,-3 1 0,-2-1 21,1-3 1,0 0 0,0 1 0,0 0 65,5 0 0,0-1 0,2-1 0,0-1-41,1 3 1,-1-1 0,-5-1 0,-1 1 90,-4 0 0,1 0 0,3-1 0,1 0-106,3 1 0,0 0 1,1 1-1,0 0 17,0-1 1,-2 1 0,-4 2 0,-2 1-171,0-1 1,0-1 0,34-3 12,-37 3 1,1 1 0,38-3-90,1 5 0,-4 0-286,-10 0 0,-4 5-278,-10 0 1,-11 6 616,-12-2 154,-7 4 0,-5 4 0,-3-3 0,-3-3 0</inkml:trace>
  <inkml:trace contextRef="#ctx0" brushRef="#br2">9370 12965 8376,'0'-14'-158,"2"6"1,4 4 212,8 2 0,2 4-41,8 2 0,-1 4 80,6 6 1,5 1-50,4-1 1,0 0-123,5 0 1,0-4 83,13-1 0,6-6-182,14 2 1,3-3 183,-36-2 0,-1 0 1,37 0-262,-3 0 1,-36-3 0,1-1 391,1 0 0,1-1 1,3-1-1,1-1-83,5 0 0,0 0 0,-1 0 0,-1 0 96,2 0 0,1 0 0,-1-1 0,0 1-241,2 0 1,1 0 0,0 0 0,2 0 175,7 0 0,0 0 0,-5 0 0,-1 1-344,6 1 0,0 1 0,-1 0 0,2 1 325,6 3 1,0 0-1,-2 0 1,0-1-35,-1-2 0,1 1 0,1 1 0,2 0-87,6-1 1,1 0-1,-8-2 1,0 1-40,4 1 0,1 0 0,-1-4 0,0 1 70,4 0 1,-1 0 0,-3-3 0,0-1-241,1 0 1,0-1 0,2-2 0,2 0 264,-27 6 1,1 0-1,0-1 1,21-5 0,0 0 109,-1 3 0,-1-1 0,-3-1 0,0-1-153,1 2 1,0 1 0,-1-1 0,-2 1 97,-4 2 1,0 0 0,0-1-1,0 0-11,-5-2 1,0 1-1,0 1 1,1 2 116,2-1 1,-1-1 0,-5 1 0,-1 0 134,-10 2 0,0 1 0,0 0 0,0 0-217,-5-1 1,0 0 0,3 3 0,1 1-124,-1-1 0,-1-1 1,0 2-1,-1 1-88,30 0 0,-7 0 528,-2 0 0,-10 5-456,-4-1 56,-4 7 0,-5 0 0,1 7 0,-1-1 0,-1 2 0</inkml:trace>
  <inkml:trace contextRef="#ctx0" brushRef="#br2">14119 512 12587,'-15'0'3,"6"-7"-962,-1-2 694,7 3 1,-1-5 718,8 6 1,11 0 151,8 5 1,14 0-233,0 0 0,12 2-454,-6 2 1,8 0-112,-4 5 1,-4-4-202,-5 4 0,-7-4 138,2 5 0,-4-3 258,-5 3 1,-4 3-211,-6-4 0,-6-1-187,-3 1 0,-4 1 297,-1 4 0,-7 7 53,-8 2 0,0-1 300,-9 2 1,7 0-24,-2 4 0,4-4 146,6 0 1,-2-12-137,6 2 0,0-2 205,5 2-331,7-6 1,1 3-115,6-7 0,5 1-36,0-5-83,0 0 0,-7 7-312,-2 2 0,-4 4 34,-6 1 1,-2 6 134,-2 4 1,-4 3-11,-6 1 0,-5-4 212,0 0 1,-5-7-386,5 2 0,-5-9-403,5-6 772,-6-2 0,-3-15 0,-9-3 0</inkml:trace>
  <inkml:trace contextRef="#ctx0" brushRef="#br2">14247 697 8573,'0'-8'-983,"0"3"737,0 10 0,-7 3 929,-2 6 0,-4 5-174,-1 0 0,-2 6-191,-3-1 0,-3 4-187,-6 5 0,4-3-192,0 3 1,2 2-141,-2-2 1,-1-1 187,6-8 1,5-4-702,5-6 1,1 1 105,-2-1 608,-2-6 0,10-2 0,-4-6 0</inkml:trace>
  <inkml:trace contextRef="#ctx0" brushRef="#br2">14190 810 8573,'22'-15'-1206,"3"-4"1178,-6 9 0,5 2 663,-5-1 0,0 6-350,-5-2 1,-5 3-129,1 2 1,-7 13-279,2 6 1,-10 8 120,-4 6 1,-10 3-158,-5 7 1,-3 1 96,-1 3 1,-1-9-291,1 0 0,4-8 2,0-6 1,7-5-23,-2-10 1,8-2 109,1-7 0,1-2 260,-5-3 0,0-9 0,-1-8 0</inkml:trace>
  <inkml:trace contextRef="#ctx0" brushRef="#br2">14048 1038 8573,'14'-8'-309,"0"3"1,0 4 305,0 1 0,5 1 15,0 4 1,5 3 35,-5 6 1,2-5 144,-3 1 1,-2-1-561,3 6 0,-8 0 367,-1 4 0,-7-3 0,3 5 0</inkml:trace>
  <inkml:trace contextRef="#ctx0" brushRef="#br2">14005 1294 8573,'0'15'-570,"0"4"0,0-1 926,0 6 0,1-2-197,4 1 1,-3 3 6,3-7 0,-2 4-569,1-4 1,0-5 196,5-4 1,-4-7-108,4 2 0,1-5 191,4-5 1,0-9-82,0-10 1,7-3 145,3-1 0,3-1-64,1 1 1,0 1 171,1 3 1,4-1-90,0 6 0,5 0 239,-5 5 1,0 5-61,-4-1 1,-5 7 220,-1-2 0,-5 4-85,1 1 1,-4 0-59,0 0 0,-7 6-43,-4 3 0,-2 10-58,-2 5 1,-2 3-81,-2 1 1,-9 7-258,-6 3 1,-5 3-274,5 2 0,-4-2 243,4-3 1,-7-4-221,3-5 0,2-4 469,2-6 0,-3-6 0,0-13 0</inkml:trace>
  <inkml:trace contextRef="#ctx0" brushRef="#br2">14417 1279 8490,'8'10'0,"-3"-1"0,1 1 32,-1 4 1,-2 2 171,-8 3 1,2 0-291,-6 9 1,-2-2 73,-8 7 1,3-5-331,-3-4 1,3 1 140,2-6 0,4-2-183,1-7 321,6-4 1,-4-7-285,7-4 1,0-3 63,0-6 1,7 1 282,2 4 0,-1-2 28,2 6 1,-6 0-86,6 5 1,-7 2 199,2 2 0,-4 6-33,-1 9 1,-6-2 36,-3 7 1,-4-5-84,-1 5 0,-2-5 211,-3 4 1,3-5 41,-3 1 1,3 1 508,2-1-505,6 0-192,2-5 0,14-6-282,6-3 1,8-11 95,11-9 1,4-11-232,5-12 1,1-3 287,0-2 0,-7-6 0,-1-2 0</inkml:trace>
  <inkml:trace contextRef="#ctx0" brushRef="#br2">14815 867 12143,'-8'-6'-1352,"4"0"1169,8-4 1,9-3 238,6 4 1,6-4 345,-1-1 1,4-2-204,6-3 0,-4 4-85,3-4 1,-5 3-105,-4 2 0,-4 6-470,-5 3 1,-6 3 124,1 2 1,-7 2-202,2 3 1,-10 4 174,-5 10 0,-9 8 43,-4 6 0,-4 11 101,-2-1 0,-4 3 86,0-3 1,0-7 113,4-3 0,7-5-34,3-4 0,10-8 813,4-7-482,4-5 0,13-4-72,7-10 1,8-4-510,6-5 1,2-8 153,3-6 0,-3 4-105,-7 6 1,-4 1 251,-1-2 0,-5-3 0,2 5 0</inkml:trace>
  <inkml:trace contextRef="#ctx0" brushRef="#br2">15114 782 8538,'0'14'-305,"0"11"-76,0 4 1,5 9 988,-1 0 1,1 3-95,-5 1 0,0 1-277,0 0 1,0 4 20,0 0 0,0 1-372,0-6 1,-5 6 116,1-1 0,-1 5-456,5-4 0,0-7 129,0-8 0,-2-9-425,-2-5 511,2-10 1,-6-6-17,3-12 0,2-9-160,-6-15 1,4-3 136,-4-7 0,-1 2 277,-4 3 0,0 2 0,-1 3 0,1 8 0,0-4 0,0 12 152,0 3 0,4 6 160,1 8 1,-1 0 19,-4 0 0,0 11-111,-1 3 0,1 5 152,0 0 0,0 1-94,0 4 0,1-2-451,3-3 1,-1-3 138,7 3-597,-1-3 0,11-8 630,4-4 0,2-8 0,3-4 0</inkml:trace>
  <inkml:trace contextRef="#ctx0" brushRef="#br2">15157 1038 8448,'14'0'-226,"2"0"-57,3 0 0,-5 1 1062,0 4 0,-1 3-175,-9 6 1,6 0-797,-5 1 1,-1 4 131,-4 0 1,0 0-591,0-5 0,0-5 335,0 1 1,2-7-852,3 2 1166,-4-4 0,12-13 0,-5-4 0</inkml:trace>
  <inkml:trace contextRef="#ctx0" brushRef="#br2">15285 967 8448,'7'0'0,"1"4"13,-3 1 0,-2 2 94,7-3 1,-7-1-917,2 7 512,-4-7-438,5 3 536,-4-6 1,4-6-50,-6-3 1,-1-10 147,-4-5 1,3-3 99,-2-1 0,-4-1 0,0 1 0</inkml:trace>
  <inkml:trace contextRef="#ctx0" brushRef="#br2">15299 697 8448,'6'-15'0,"-3"3"-501,7 2 1,-6 2 289,6 4 1,-1 2 570,6-3 0,-1 10-38,0 5 1,0 4-99,0 5 1,1 3-21,-1 6 1,0 4-21,0 6 1,-4 0-51,-1 9 0,-4 4 72,5 1 0,-6-2-63,6 2 1,-7-1 41,2 1 1,1 2-138,-1-7 0,1-1 104,-1-8 1,-4 1-260,4-5 1,-3-6-2,-2-4 0,-2-7-28,-3 2 1,-3-8-83,-6-1 1,-8-6 65,-6 6 1,-4-1-619,-11 5 0,2 4 770,-11 6 0,-6-1 0,-7 12 0</inkml:trace>
  <inkml:trace contextRef="#ctx0" brushRef="#br2">22777 2388 8240,'-14'-14'-294,"1"3"-73,4-3 0,3 3 442,6-8 1,3-3 0,6-2 174,10-3 1,11-1-207,3-1 0,13-4 45,2 0 1,7-5-322,7 5 1,-25 14-1,3 2 278,4 2 1,2 1-1,2-2 1,2 2 5,2 4 1,0 1-1,-3-3 1,0 0-13,3 3 0,0 0 0,-2-1 1,0 2 8,4 3 1,1 1-1,-4-2 1,-1 1-59,0 2 0,0 1 0,-9-3 0,0 0 69,30 1 0,-10-1-327,1 5 1,-4 0 246,-1 0 1,0 0 94,0 0 0,-5 6 30,0 4 1,-12 2 160,-2 3 1,-8 5 1,-7 4 1,-4 4-125,-9 5 1,-4 5-45,-6 10 0,-6 1 30,-4 3 1,-2 1-1077,-2-5 946,-1-1 0,3-1 0,-1-3 0,-1-7 0,-4-4 0</inkml:trace>
  <inkml:trace contextRef="#ctx0" brushRef="#br2">22834 2303 7854,'0'14'-258,"2"-1"1,2-2 502,6-2 1,3-5-404,1 0 0,5-2 158,0-2 0,6-6 0,-3-2 0</inkml:trace>
  <inkml:trace contextRef="#ctx0" brushRef="#br2">25052 2331 8113,'0'-9'-819,"0"0"819,0 5 0,0-2 0,0 6 0</inkml:trace>
  <inkml:trace contextRef="#ctx0" brushRef="#br2">25578 6923 8153,'-14'-17'0,"0"3"0,6 1 208,3 8-18,-3 4 4,0-5 0,-3 6 386,-3 0 1,1 0-555,-10 0 0,-3 0 73,-7 0 0,-9 1 180,-11 4 1,-3-2-106,-6 6 1,4 1 178,-4 4 1,5 0-8,5 1 0,0 5 8,9 4 1,-1 1-215,11-1 1,1 7 0,8-2 0,1 2-208,9-2 1,-2-1 87,11 1 1,3-2-48,12-4 0,3 3 69,15-8 0,-3 1-112,8-4 1,4-1 24,1 0 1,3 0 28,1 1 1,6-6-45,-1 0 1,4-4-124,-9 5 1,3-7-206,-12 2 1,-5 1-99,-4-1-1803,-7-1 2288,-3-4 0,-7 0 0,-7 0 0</inkml:trace>
  <inkml:trace contextRef="#ctx0" brushRef="#br2">24739 7307 8120,'-8'-14'2174,"4"0"-1811,15 6-182,5-5 95,18 12-266,3-6 0,12 7-181,3 0-391,16 0 0,11 0 611,-32 1 0,0-2 0,-1-1 1,-2 0 84,-1 0 1,0-1-1,0-2 1,-1 0 29,-2 3 1,1 0 0,1-1 0,1 1 256,2 2 1,0 0 0,36 0-417,-1 0 0,-14 0-5,-9 0 0,-3 0 0,-11 0 0,-4 0 0</inkml:trace>
  <inkml:trace contextRef="#ctx0" brushRef="#br2">5958 7919 8185,'-15'-29'0,"1"1"0,-6 1 128,-4 3 0,-3-1 265,-1 6 1,-13 0-164,-7 5 0,-7 6-27,-7 3 0,2 5-360,-6 5 0,0 7 285,-5 7 1,29-6 0,0 0-294,-3-1 1,0-1 0,-5 3 0,0-1 278,0 1 1,1 1-1,3-1 1,2 0-4,5 0 0,2 1 0,-2-1 0,0 2-90,1 0 0,1 1 1,-2 0-1,2 2 133,1 2 1,1 1 0,-33 20 83,6 1 1,4 4-26,15 1 0,10 5-196,14 0 0,9 3 208,6 6 0,16 15-164,-2-32 0,4 1 0,5 0 0,5 1-136,5 3 1,3-1-1,3-4 1,3-1 87,6 1 0,2 0 0,0-2 0,1-3-147,2-3 0,2-2 1,4-1-1,3-4 170,3-4 0,2-4 0,1-6 0,1-4 93,1-5 0,1-4 0,6-5 1,1-3-50,-1-3 1,1-3 0,-1-1 0,-1-4 82,2-4 1,-1-3 0,-5-1-1,-2-1-53,-1 0 0,-2-2 0,-1-3 1,-1-1 196,4-2 0,-2-1 0,-5 2 0,-2-2-103,-5-1 1,-2-1 0,-5 0 0,-1-2-70,-4-5 0,-3 0 0,-2 4 0,-3-1-85,-1 2 1,-3 0 0,-4 2-1,-3 0-130,8-35 1,-7-2-437,-12-3 0,-11 33 0,-4-2 363,-3-3 1,-5 1 0,-7-3 0,-4 0-324,-4 5 1,-4 0 0,-3 0-1,-4 2 271,0 1 0,-5 3 0,-12 3 1,-4 4-240,-9 4 1,-3 4 0,-1 8 0,-3 5 288,21 8 0,-1 3 0,-1 3 0,-3 5 0,0 3 0,-2 2 26,-4 3 1,-1 3-1,-1 3 1,13-2 0,0 3-1,-1 2 1,1 0-899,-1 2 0,1 0 0,1 2 0,0 2 1027,-1 2 0,0 3 0,1 0 0,-1 1 0,-2 0 0,0 1 0,-1 0 0</inkml:trace>
  <inkml:trace contextRef="#ctx0" brushRef="#br2">6015 14316 8114,'1'-8'0,"4"3"0,3 5 739,6 5 1,0 8-208,0 6 0,1 12 28,-1 2 1,-2 7-651,-2 3 1,1 5 41,-6 5 0,1-6-277,-1-4 0,-2-7 173,6-8 1,-4-10-376,5-4 0,-6-9 174,6-1 1,-7-11-289,2-12 0,1-11 160,-1-18 0,0-2 481,-5-7 0,0 2 0,0 2 0,0 0 0,0 5 0,0 6 0,0 4 0,6 8 0,3 1 0,4 2-228,1 9 1,2-1 568,3 4 1,-3 7 258,3 4 0,-3-3-289,-2 3 1,5 0 109,0 9 0,-5 3-290,-5 6 1,-1 7 110,2 3 1,1 4-515,-6 5 1,-1-1 212,-4 6 1,0-5-696,0 5 0,0-5 754,0 5 0,0 0 0,0 4 0</inkml:trace>
  <inkml:trace contextRef="#ctx0" brushRef="#br2">6157 14614 8114,'0'-22'112,"0"3"1,1 4 254,4 0 0,5 1-174,8 0 1,3 0-78,3 0 0,3 1-271,-4 3 0,-1-2 99,2 2 0,-7 4-682,2 1 411,-3 4-88,-2 1 1,-7 6 189,-7 3 0,-7 10-30,-7 5 1,-2-2 107,-3 2 1,-3 0 36,-6 4 1,6-1 440,3-3 1,8-9-55,1-5 155,7-7 0,0 3-163,12-6 0,7-6-30,13-3 1,1-9-144,3-1 0,-3-4-145,3 4 0,-3-5-40,-1 5 1,-7 2-381,-3 7 1,-4-1-126,0 6 0,-8 2 594,-2 8 0,-10 9 0,-2 8 0</inkml:trace>
  <inkml:trace contextRef="#ctx0" brushRef="#br2">6100 15013 8114,'-29'36'0,"7"-3"477,3-9-1,10-4-90,3-12 1,9-5-110,6-12 1,13-9-152,16-15 0,6-1-80,9-4 1,0-3-532,14 3 0,-9-3 196,-1-2 1,-8 8-332,-11 7 0,-10 7 620,-9 12 0,3-4 0,0 5 0</inkml:trace>
  <inkml:trace contextRef="#ctx0" brushRef="#br2">6143 15027 7973,'14'12'-423,"0"-1"682,0 13 0,-4 1 457,-1 9 1,1 3-512,4 11 0,-6 1 43,-4 3 0,3-5-212,-2-9 0,6 3 100,-2-3 0,-1-8-460,1-1 1,1-10 8,4 0 1,-4-10-657,-1-4 559,-6-4 1,8-13 98,-6-7 1,0-8-76,-5-6 1,0-5 211,0-10 1,0 3 175,0-7 0,-5 1 0,0-1 0,1 4-18,4 11 1,0 8 551,0 10 102,0 3 0,1 9-171,4 2 0,1 13 280,4 11 1,5 9-204,-5 15 0,6 4-68,-7 0 1,4 7-408,1-2 1,0-1 104,1 1 1,-1-6-262,0 1 1,-1-3-108,-4-1 1,4-2-183,-4-3 1,-3 0 125,-1-10 0,-3 2-22,-2-11 1,-2 0 52,-3-4 0,-7-8 58,-7-2 1,-6-5-167,1-5 1,-3-4 133,-1-10 1,1-8-3,3-6 0,4 0 107,5 4 0,3-4 112,2 0 0,4 0-55,6 4 0,11-4-84,3 0 1,8-5 145,-3 5 0,7-2-109,-3 2 1,4 1 287,2-5 0,-3 5-66,-2-1 1,-3 4 248,-7 6-202,0 2 1,0 13 3,0 3 0,-6 5-56,-3 5 1,-3 9 142,-2 10 1,0 3-202,0 1 0,0 2 43,0 4 1,0-4-207,0 3 0,-2-8 107,-3-1 0,2-5-394,-6 4 1,-1-5-1,-4 1 0,0-3-165,0-2 1,-1-5 169,1 1 1,-2-7 28,-3 2 0,4-4 36,-4-1 0,3-5 301,2 1 0,6-7-22,3 1 1,3 2 21,2-1 0,7 6 360,2-2 1,10-1-30,5 1 1,7-5 156,3 6 1,-1-7-224,-5 1 1,7-3-83,3-1 1,3-2-554,2-3 1,-1 4 142,1-4 227,-7 3 0,-1 2 0,-7 0 0</inkml:trace>
  <inkml:trace contextRef="#ctx0" brushRef="#br2">6839 14529 8114,'8'-9'827,"-3"-1"-167,3 7-492,0-3 1,0 14 250,-4 6 0,-2 8-73,-2 11 1,-8 3-386,-6 7 0,-5 1-43,-5 4 1,4-6-35,5 1 1,-4-2-533,0-8 0,5-1 347,5-8 1,1-4-1038,-2-6 462,4-6 497,0-1 0,4-9 379,-3-3 0,10-3 0,3-4 0,6 2 0,5 4 0,0 6 0,2 1 478,-2 4 0,-2 5-177,7 9 1,-7-2 518,2 7 1,-3 4-289,-2 5 0,0 7-253,0-2 1,-4-2-15,-1 2 1,1-8-719,4-2 1,-4-1-201,-1-8-251,1 0 904,4-5 0,-6-6 0,-2-1 0</inkml:trace>
  <inkml:trace contextRef="#ctx0" brushRef="#br2">6967 14941 8114,'16'-28'106,"3"0"0,-3-1 178,3 1 1,3-1-186,1 1 0,-2 4 102,-2 0 1,-3 7-687,-2-2 0,-5 3 282,1 2 0,-7 5-431,2-1 634,-4 7 0,-1-10 0,0 5 0</inkml:trace>
  <inkml:trace contextRef="#ctx0" brushRef="#br2">7038 14572 8114,'0'22'0,"2"5"271,3-4 1,-2 6 443,6 4 0,-6 0-148,2 10 0,1-4-158,-1 9 0,5 1-195,-6-2 0,6 8 38,-5 2 1,6-1-359,-2 0 0,4 0-283,1-9 1,0-1-343,0-8 1,1-5-311,-1-9 98,-6-10 1,-2-9 230,-6-10 0,0-11 712,0-12 0,0-7 0,0-8 0</inkml:trace>
  <inkml:trace contextRef="#ctx0" brushRef="#br2">7152 14970 8114,'0'-8'0,"6"3"745,4 10 0,2 4-239,3 10 1,-1-1-1,0 5 1,2 1-168,3 5 1,-3-6-236,3 1 0,1-7-35,-1 2 1,6-9-181,-1-5 1,-2-4-120,2-1 1,-7-1-351,2-4 1,-5-3-74,-4-6 1,-4-7 324,-6-3 0,-1-2-172,-4-3 1,-8 1-10,-6-1 0,-6-1 113,1-3 1,1 2 395,-6-7 0,4-7 0,-10-5 0</inkml:trace>
  <inkml:trace contextRef="#ctx0" brushRef="#br2">7138 14430 8114,'-8'-15'427,"3"1"-170,4 6 669,1 2 1,1 8-336,4 2 1,3-1-163,6 7 0,2-7-355,3 2 0,-2 1 109,7-1 1,-1 1-184,6-1 0,-1-3 0,1 4 0</inkml:trace>
  <inkml:trace contextRef="#ctx0" brushRef="#br2">7593 14302 8114,'-7'8'0,"6"0"-402,-4-4 1,3 4 219,2 6 1,2 7 457,3 3 0,-2-2-235,6 1 1,-4-5-174,5 1-336,-7-3 326,9-9 0,-10-8-11,3-13 1,1-7 59,-1-7 1,0-6-61,-5 1 1,0-5 139,0 5 1,0 0 12,0 5 0,0-1 31,0 1 0,0 6-59,0 3 1,0 3 515,0 2 1,6 6-208,3 3 0,4 5 184,1 5 1,-4 7-141,-1 7 1,-1 7-334,2-3 1,-3 9 2,-2 1 1,-3 5-171,3-5 0,-4 2-582,-1-2 0,0-4 757,0-1 0,-6 0 0,-2-5 0</inkml:trace>
  <inkml:trace contextRef="#ctx0" brushRef="#br2">7778 14558 8114,'15'-19'0,"4"0"0,-3-7-299,3 3 0,-3 1 119,-2-2 1,-1 5 185,-4-5 1,2 7 10,-6-2-428,0 3 1,-5 2 410,0 0 0,-13 0 0,-3-1 0</inkml:trace>
  <inkml:trace contextRef="#ctx0" brushRef="#br2">7792 14316 8114,'1'20'-70,"4"4"1,3 3-164,6 1 1,0 2 285,1 4 0,-6-3 296,1 7 0,-6-6-534,6 1 0,-5-3 17,4-2 0,-6-6-171,2-3 1,-3-8-147,-2-1 227,0-7 1,-2 3 257,-3-6 0,-3-6 0,-6-2 0</inkml:trace>
  <inkml:trace contextRef="#ctx0" brushRef="#br2">7778 14614 8161,'0'21'341,"6"3"68,3 9 0,6 2-71,4 3 0,-4 1-41,4-6 0,-1 0-346,1-4 1,-4-4 91,4-6 1,-1-2-271,1-12 0,-4 0 177,4-5 0,-7-8-397,-3-6 0,-1-8 272,1-12 0,-2-7-384,-7-6 1,0-8 58,0-2 0,-11 2-1347,-4-2 1847,-8-6 0,1 10 0,-7-10 0</inkml:trace>
  <inkml:trace contextRef="#ctx0" brushRef="#br2">7863 13975 8114,'8'-7'0,"4"6"0,-2-4 0,3 11 357,1 9 0,-5 0-118,1 9 1,-7 1-71,2 9 1,-4-4-106,-1 3 1,0-8 112,0-1 1,0-7 267,0 2 28,0-9 0,0-4-413,6-25 1,-2 2-246,5-17 0,1-2 200,4-2 0,0 3-63,0 2 1,0 3 326,1 2 0,4 6-570,0 3 0,4 4-391,-4 6 0,0 3 294,-5 6 1,1 12 121,-1 7 0,-6 13 439,-4 6 0,-2 3 476,-2 1 0,-2 7-262,-2 4 1,-4 2-172,-6 2 1,-5 0-351,0-1 0,-5 6 215,5 0 0,-6-2-509,1-8 1,4-10 234,1-8 1,3-12-1642,2-8 1834,-1 0 0,0-12 0,-4 2 0,-3-2 0</inkml:trace>
  <inkml:trace contextRef="#ctx0" brushRef="#br2">8147 14259 8114,'38'-22'-262,"0"3"1,-5 5 133,5 4 1,-11 4-462,1 6 239,-9 0 1,-4 6 349,-11 4 0,-2 9 0,-2 3 0,0 6 0</inkml:trace>
  <inkml:trace contextRef="#ctx0" brushRef="#br2">8119 14487 8114,'14'20'0,"0"7"0,0 6 0,1 0-126,-1-4 0,-5-1-230,1 1 0,-7-1 1067,2 0 0,1-5 219,-1-5-923,0-2 98,-5-8-392,0-1 0,4-19-84,1-2 1,0-14-98,-5-1 1,4-9 219,1 1 0,6-3-29,-1 2 1,2-1 325,3 5 1,-1 1-160,0 5 0,2 6 496,3 3 1,-3 3-235,3 2 1,-4 6 1088,0 3-744,-1 4 0,-2 7 73,-2 3 0,-4 4-219,-6 1 0,0 7-40,0 2 1,-3 6-295,-6 4 0,-1 3 81,-9 7 0,-1-3-516,1-7 1,0 0 248,4-9 1,1-9-1749,0 0 1917,0-11 0,0-4 0,-1-8 0</inkml:trace>
  <inkml:trace contextRef="#ctx0" brushRef="#br2">8602 13591 8114,'8'0'-848,"-2"1"1257,-6 4 0,0 3-15,0 6 0,-1 2 15,-4 3 1,2-2-122,-7 7 0,1 0-183,-5 4 0,0 2 2,-1 3 0,1-3-293,0 4 0,1-4-192,4-2 0,-2-6-265,6-3-241,0-3 505,5-8 379,0-2 0,7-18 0,0-4 0</inkml:trace>
  <inkml:trace contextRef="#ctx0" brushRef="#br2">8744 13747 8114,'15'-8'0,"-1"2"398,0 6 1,-8 8-47,-6 6 0,-6 7-209,-8 7 0,-2 7-13,-3 3 1,-3 8-206,-7 1 0,3 0 80,2-4 1,3-7-217,7-2 1,5-6-351,-1-4 265,7-4-1137,-3-12 1433,6-2 0,6-18 0,2-4 0</inkml:trace>
  <inkml:trace contextRef="#ctx0" brushRef="#br2">8673 14103 8114,'14'0'0,"2"0"0,3 0 0,-3 1 310,3 4 1,-6 3-14,1 6 0,-8 7 187,8 2 1,-4 4-108,-1 2 0,2-1-317,-6 1 1,5-3-85,-6-2 0,6 1-221,-5-6 1,6 0 91,-2-5 0,-1-1-593,1-3 746,-5 2 0,8-10 0,-4 4 0</inkml:trace>
  <inkml:trace contextRef="#ctx0" brushRef="#br2">8872 13733 8114,'22'-32'254,"-3"4"0,-3-4-16,-2 9 0,5 2 134,0 2 1,0 3-203,-5 2 0,-4 6-139,-1 4 0,-5 10 32,0 8 1,-2 4 140,-2 10 0,-2 4-297,-2 10 0,-4 1 119,-7-1 0,1 7-144,0 4 1,0 2 7,0 2 1,-1-8-71,1-7 0,6-7-37,4-11 1,-3-4-180,2-5 163,1-8 0,5-8-195,4-13 0,3-7-80,6-7 0,0-5 135,1-1 0,4-4 373,0 5 0,-1 0 0,-3 5 0,4 1 34,0 3 0,0 4 14,-5 5 1,0 7 430,0 4 251,-6 2 0,-2 5-321,-6 7 0,0 6 28,0 12 0,-6 2-35,-3 3 1,-2-1-377,1 6 1,-1-8 79,6-2 0,-4-1-820,4-8 235,0 0-18,5-5 83,0-6 1,7-6 132,2-7 0,4-5 88,1 6 0,-5-6 25,1 5 0,-1 1 253,6 4 1,-6 6-133,1 3 0,-7 6 204,2 4 0,-4 3 220,-1 6 1,0 1 363,0-1 1,0 1 153,0-1 0,6-1-360,4-4 1,3-2-201,1-7 0,6-7-68,4-7 1,4-13-418,6-11 0,-3-15 194,7-9 1,-6-7-757,1-7 0,-3-2 712,-2-7 0,-2 3 0,-7-3 0,-7-4 0</inkml:trace>
  <inkml:trace contextRef="#ctx0" brushRef="#br2">5375 8061 8359,'-35'-21'0,"5"1"-594,-3-4 0,-2-1 472,2 6 1,-7-7 936,2 3 1,-3 2-433,-1 2 1,-1 8-183,0 2 1,7 6 178,3-2 1,-2 5-73,2 5 0,-2 4-319,2 10 0,-3 5 112,-7 9 1,-1 3-112,-4 7 1,-1 6-68,-3 3 1,5-2 10,9 3 0,5-6 175,9 5 1,5-1-18,10 1 0,2 8 65,7-3 0,13 14-66,6 0 0,9 2 46,10-7 1,-14-31 0,1-1-252,5 0 0,2-1 1,1-2-1,0-1 156,-2-1 1,0-1-1,3-1 1,0-2 8,-2 0 1,2-2-1,4-2 1,2-1-6,2 0 1,1-2 0,3-3-1,1-2-3,5-4 0,0-4 1,-2-1-1,-2-1 12,-1-3 0,1 0 1,5-3-1,0-2-115,-1-4 0,0-1 0,0 1 0,0 0 16,3-2 0,-1-1 0,-3 0 1,-2 0-125,-4-2 0,0 0 0,3-3 0,-1 0 70,-4 1 0,-1-1 0,5-2 0,-1-1-4,0 1 1,-2 0-1,-4-2 1,-2-1 80,-4-1 0,-2-1 0,27-27-26,-7-6 1,-11-4 613,-13-1 1,-1-4-446,-8 4 1,-2 1 775,-7 4 1,1 1-362,-6 4 1,-2-3-53,-8 3 1,-4 1-63,-10-1 1,-10 0-625,-9-5 0,-15 2-16,23 29 0,-2 0 1,-10-4-1,-3 1 165,-4 3 0,-1 0 0,-4-3 0,0 0-411,0 2 1,-1 2 0,-7-2 0,-1 0 220,0 0 0,-2 2 0,-1 3 0,-2 4-481,2 5 1,-1 3 0,-1 3 0,1 4 361,5 8 0,0 4 0,-4 1 0,0 4-620,3 5 1,2 5 980,2 6 0,2 1 0,2-3 0,2 1 0,1 8 0,0 2 0,-2-1 0</inkml:trace>
  <inkml:trace contextRef="#ctx0" brushRef="#br2">8574 1479 8439,'-14'-23'-187,"-1"9"256,7 8 1,2 7 324,6 4-331,0 9 0,2 16 108,2 13 1,0 14-53,5 14 0,-4 6-354,-1-34 1,1 0-1,0 1 1,0 0 253,1-1 0,2-1 0,-1 0 0,2-1-177,10 30 1,4-14-167,11-10 1,-4-11-140,3-12 0,-3-10 60,-2-9 0,-6-7 403,-3-7 0,-9-13 0,-4-15 0</inkml:trace>
  <inkml:trace contextRef="#ctx0" brushRef="#br2">8517 1521 8289,'1'-27'0,"4"4"0,3 4 336,6 9 1,8 4-23,7 6 1,12 3-78,11 6 0,-1 3 35,1 11 0,-6 3-258,1 7 1,-4 3-3,-5 7 0,-5-1-25,-10 1 0,-4 6 59,-9 3 0,-4 5-164,-6 5 0,-8 2-136,-6 7 1,-8 0 133,-11 1 1,-5-1-145,15-35 0,-2-1 0,1-3 0,-2-1-18,-31 26 0,6-15-410,4-13 1,9-13 691,5-12 0,3-2 0,2-2 0,-1 0 0</inkml:trace>
  <inkml:trace contextRef="#ctx0" brushRef="#br2">9270 1535 8338,'0'15'859,"0"0"-458,0 4 0,0 3-489,0 7 0,-6 4 146,-3 0 0,-4 5-477,-1-5 1,0 0 249,-1-4 0,1-2-143,0-4 211,6-2 1,0-8-113,3-4 0,4-4-99,-4-10 1,10-3 80,4-6 0,4-5 275,1 0 0,7 0-67,2 5 0,4 1 249,2 4 1,2 2-97,-2 7 1,2 0 26,-7 0 0,-4 8 31,-1 7 1,-4 0 105,-6 9 1,-3 6 163,-6 8 0,0 3-155,0 2 0,0-2 255,0-3 1,-4-4-178,-1-5 1,0-7-296,5-3 0,7-10 134,2-4 0,5-11-280,5-8 1,2-20-413,2-13 1,4-7-1452,-3-2 1614,-3-1 0,5-7 1,-3 0-1</inkml:trace>
  <inkml:trace contextRef="#ctx0" brushRef="#br2">8744 2531 7705,'15'0'-350,"7"-5"235,6 0 0,13-6 791,11 2 0,12-10-383,7-5 1,-27 5 0,3-2-580,7-2 0,1-1 0,6-4 0,1-1 342,4-3 0,1-2 1,-17 9-1,1-1 1,0-1-266,1-2 0,0-1 0,0-1 0,2 1 0,0 0 0,-1 0 248,-1 2 0,0-1 0,1 1 0,2 0 0,2 0 0,-2 0-39,-4 1 1,0 0 0,-1 1-1,0 1 1,1 2 0,-2 0-248,16-9 0,-2 2 0,-3 1 0,-2 1 281,-7 2 0,-2 0 0,0 1 0,0 1 69,-2 2 1,1 1-1,-3 1 1,0-1 116,-4 2 0,-2 0 1,26-15 290,-13 5 0,-8 7-441,-6 3 1,-9 0 720,-10 5 1,-4-2-1908,0 11 1874,-7-6-1698,-2 10 1160,-6-5 0,-6 6 0,-2 0 1</inkml:trace>
  <inkml:trace contextRef="#ctx0" brushRef="#br2">9583 1791 8237,'-14'0'1124,"0"0"-997,6 0 1,3 0 31,10 0 0,4 0-91,10 0 0,-1-6-532,5-4 0,-1-2 295,2-2 0,-3 4-1240,-7 1 1409,0 6 0,0-10 0,1 5 0</inkml:trace>
  <inkml:trace contextRef="#ctx0" brushRef="#br2">9640 1805 8237,'-20'29'0,"2"-1"-226,-6 1 1,7-1 138,-2 1 1,5-6 733,4 1 1,-1-11-180,7 1 0,0-9-312,9-1 1,5-4 51,9-4 1,3-6 33,6-9 1,5-3-215,1-6 1,7-2-313,1-4 0,6 4 284,4-3 0,3-3 0,-4 0 0</inkml:trace>
  <inkml:trace contextRef="#ctx0" brushRef="#br2">10109 952 8087,'-8'2'-187,"4"3"0,2 7 75,2 7 0,2 2 401,2-2 1,0 1-61,5 4 0,-1 1-331,1-6 0,4 0 102,-4-4 0,-1-6-134,2 0-12,-7-5-205,3 2 293,-6-6 9,0-6 1,-6-1-337,-3-2 0,1-4 125,-2 4 1,1 1 182,-6-2 0,6 6-139,0-6 216,5 7 0,-2-10 0,6 5 0</inkml:trace>
  <inkml:trace contextRef="#ctx0" brushRef="#br2">10038 839 7319,'8'14'1240,"5"5"-612,-4 0-326,4 6-114,-5-3 0,3 7-320,-6-1 0,-1 1 92,-4-1 1,0 0-42,0 1 1,0-5 113,0-1 0,0-5-245,0 1 0,-1-10-179,-4-4 201,3 3 1,-9-13 52,7 0 1,-1-12-138,5-7 1,1-4 114,4-5 0,3-2 58,6-3 1,0 2 152,1 2 1,4 4-149,0-3 1,1 10 222,-1 4 1,-3 0-121,3 4 1,1 0 198,-1 10-73,0 0 6,-4 5 1,-8 6-121,-2 4 1,-3 9 6,-2 5 1,-7 2-134,-2 3 1,-4-1 73,-1 1 1,0-2-240,0-4 1,-1-2 64,1-7 1,5-5-53,-1 1 1,6-7 27,-6 2 231,7-4 0,-3-2 0,6-4 0,0 4 93,0-6 0,6 7-131,3 0 1,-1 7 419,2 2 1,-2 4-43,1 1 1,2 6 86,-6 4 1,4 3-73,-4 1 0,1 1-124,-1-1 0,-2 1-147,7-1 1,-7-4 132,2 0 0,-4-7-618,-1 2 282,7-3-235,-6-8 1,6-4 185,-7-8 0,0-11-330,0-8 1,-5-4 89,0-2 0,-1-1 126,1-3 0,2 3 175,-7-3 0,7 3 107,-2 2 0,4-1 51,1 7 0,0 1-217,0 7 524,6 6 1,2 2-193,6 6 0,-4 2 356,-1 2-297,1 4 0,-1 6-5,1 1-136,-7-1 0,3 5-138,-6 0 1,0 6 87,0-1 1,-1 3-230,-4 1 1,2-4 52,-7-1 0,5 1-84,-4 5 0,0-1 40,-6 0 1,1 1 98,0-1 1,4 1 44,1-1 0,1 1 8,-1-1 0,-3-6 384,8-3-146,-1-3 40,5-2 1,6-6-16,4-3 0,2-10-37,3-4 1,5-12-50,4-7 1,4-4-262,5-11 1,-1 4-69,6-9 1,-2 6 182,2 4 1,-8 3-285,-6 7 0,-8 6-130,-2 3 109,-6 3 1,-10 8 34,-2 3 1,-11 7 272,-8 7 0,-4 1 0,-8 17 0,-1-5 0</inkml:trace>
  <inkml:trace contextRef="#ctx0" brushRef="#br2">10408 1351 8148,'-14'26'0,"-1"-2"0,7 1-1080,4-6 849,-4 0 1,6-4 508,-2-1 1,4 0 5,4 0 0,-1-4 53,7-1 1,-5 2-105,4 8 1,-4-3-32,4 3 1,-5 3-261,0 2 0,-2 1 94,-2-1 1,0 1-285,0-6 1,-5 0 155,0-5 1,1-4-620,4-1 505,-7-6 0,6 2-246,-4-10 1,3-3 140,2-6 1,-1-6 310,-4-4 0,3-9 0,-4-4 0</inkml:trace>
  <inkml:trace contextRef="#ctx0" brushRef="#br2">10365 1422 8148,'8'-21'-949,"5"7"711,-4 0 1,4 1 719,1 8 0,0 2 280,0 8-531,1 9 0,4 8 101,0 7 1,4 5-22,-4 4-116,0 3 1,-5-3-173,1 0 0,-1-6 60,0 1 0,0 2-331,1-2 1,-1-2 197,0-7 0,0 1-214,0-6 0,-4-1-22,-1-9-330,-5-2 1,2-9-76,-6-3 1,-2-4 690,-2-10 0,-4-10 0,-7-7 0</inkml:trace>
  <inkml:trace contextRef="#ctx0" brushRef="#br2">10507 1137 8148,'13'-14'0,"-4"6"-153,10 3 0,-3 4 95,-2 1 0,1 1 313,-1 4 0,-1 5-134,-4 9 0,2-2-155,-6 7 0,0-5 18,-5 4 1,0-1-89,0 2 1,4-3 93,1-7 1,0-5-256,-5 1 180,0-7 1,1 3 53,4-6 141,-3 0-131,10 0 0,-4 0 91,6 0 1,-1 2-30,-3 3 1,2-1 104,-2 11 0,-2-3-15,1 12 1,-4-5-75,4 5 1,-6-1-157,2 6 0,-3-6 96,-2 1 0,4-2-213,1 2 0,0-4 72,-5-5 0,0-6 144,0 1 0,6-7 0,2 3 0</inkml:trace>
  <inkml:trace contextRef="#ctx0" brushRef="#br2">10721 1080 8148,'14'-28'-17,"2"4"189,3 1 1,-4-1-198,4-5 1,-1 1 136,1 0 0,-4-1-532,4 1 0,-3 1 40,-2 3 82,-6 4 1,-1 5-13,-7 1 310,0 6 0,0-4 0,0 4 0</inkml:trace>
  <inkml:trace contextRef="#ctx0" brushRef="#br2">10863 739 8148,'-5'14'-543,"0"1"1,1-1 270,4 0 1,0 0 671,0 1 1,0 5-55,0 4 1,0-1-106,0 6 0,-5-4-123,0 8 0,-1 2-197,1-2 1,3 2 153,-2-2 1,-3-4-1,3-1 1,-1-6-1,5-8 1,0 1 29,0-1 1,2-6-164,2-4 1,4-4 113,6-4 1,2-4-161,3-6 1,-2-5-18,7 0 0,-5-7-176,5 3 0,-7 1 92,2-2 0,2 2 111,-2-2 0,-2 4 32,-7 5-133,-4 7 342,-6 2 1,-2 14-67,-2 6 0,-9 8 321,-6 12 0,0-3-54,5 7 1,0-2 72,-1 2 0,6 3-121,-1-3 1,7-1-94,-2 1 1,4-8-276,1-2 0,0-6 122,0-8-509,6 1 1,2-9 230,6-6 0,1-13-403,-1-11 0,0-2 51,0-3 1,-1 1-577,-4-1 1152,4 1 0,-11-1 0,4 1 0</inkml:trace>
  <inkml:trace contextRef="#ctx0" brushRef="#br2">11090 1166 8148,'13'14'-191,"-4"0"1,4 5 407,-3 0 1,-3 6 634,3-1 1,1 3-503,8 1 1,-3-6-95,3-3 1,-4 2-1085,0-2 699,-1 0 0,0-7-1833,0-2 1962,-6-4 0,-1-6 0,-7 0 0</inkml:trace>
  <inkml:trace contextRef="#ctx0" brushRef="#br2">10067 583 8288,'-45'-6'-19,"0"-1"1,-1 2-1,2 1 1,0-2-1,1 1 107,0 2 0,0 1 0,-2-3 1,-1 0-509,-8 3 1,-1 0-1,0-1 1,1 1 457,-6 1 1,1 2-1,4 5 1,1 2-123,2 3 0,0 2 0,3 3 0,0 3 172,-1 3 1,0 3 0,2 3 0,0 3 15,-5 3 0,2 3 0,8 0 0,2 3 28,2 2 0,2 1 1,6 0-1,1 0-14,0-1 0,3 1 0,3-3 0,4 0-11,2 0 0,2 1 0,2 1 0,2 1-20,1 2 0,3 0 1,1 1-1,3 0 106,5-1 0,2 0 0,2-1 0,1 0-91,5 3 0,2 1 0,3 5 0,3 2-51,3 3 0,3 2 1,2 2-1,0-1-346,-2 1 1,2 0 0,4-3 0,3-2 289,2 1 0,4-2 1,1-4-1,3-1-123,5 2 1,1-2 0,-3-9-1,0-3 78,-3-7 1,2-3-1,3-2 1,3-5-13,2-3 0,1-5 1,3-2-1,1-3 34,2-5 0,1-3 0,-1-6 0,0-3-6,-2-2 0,0-4 0,5-4 0,0-5 33,5-3 0,-1-5 1,0-5-1,-1-3-122,-1-5 1,0-2-1,-18 10 1,-1 0-1,1-1 133,1-2 0,0-1 1,0 0-1,-4-1 0,0 0 1,-1-2-1,0-2 0,-1-1 0,-2 0 0,11-15 0,-5-1-16,-17 16 1,-2 0 0,0 0 0,9-15 0,0 1 65,-3 0 1,-2 1 0,-5 4 0,-3 1 75,-4 2 0,-2 0 0,-5 7 0,-3 1 36,-1 4 0,-3 0 1,-11-33 243,-14 7 1,-21 1-454,15 34 0,-2 0 0,-2 2 0,-2 0-134,-1-2 0,-2 0 1,-3 2-1,-2 2 53,2 0 0,-2 1 0,-5 4 0,-3 2-69,-5 2 1,-1 3-1,4 5 1,-1 2-308,-2 2 0,0 3 1,-1 2-1,1 2-50,5 2 0,-1 3 544,-2 4 0,-1 2 0,6 3 0,0 0 0,-4 2 0,-1 0 0,-2-2 0,1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6797 3312 8263,'-7'15'511,"4"4"-406,-6 0 1,-1 11 0,-4 0 0,-2 4 230,-3 6-316,3-5 0,-4 4-239,6-6 1,1 0 35,3-4 1,-1-1-183,7 1 1,-6-2 196,5-4 0,-1-2-26,1-7 0,4-5-90,-4 1 181,3-7 45,2 3 1,7-12 207,2-3 0,5-2 88,5 1 1,-1-3-111,6 4 1,-1-4 129,6-1 1,-4 5-134,3-1 1,-7 7 121,7-2 1,-9 4 73,0 1-60,-3 0 0,-8 8 63,-3 6-207,-4 13 0,-9 9-37,-6 7 1,-11 6 66,-8 3 0,-7-2-328,2 2 0,-1-1 189,1 1 1,-3 8-615,3-3 0,-3 3 441,-2-3 1,1-5-254,-1 0 1,2-8 128,3-1 0,5-8-28,9-12 1,3-7-792,7-6 718,6-7 0,2-3 447,6-10 1,0-9 0,0-3 0</inkml:trace>
  <inkml:trace contextRef="#ctx0" brushRef="#br0">6626 4180 8134,'14'0'0,"-1"3"-113,-4 6 1,4 2 74,-4 13 1,-1 0 441,2 4 0,-7 5-92,2 0 1,-4 5-157,-1-4 0,0-1-270,0-5 0,2-6 76,3-3 1,-2-5-346,6-4 0,-1-5 194,2-10 0,1-5-367,-7-8 0,6-6 556,-5-9 0,6-4 0,-3-5 0</inkml:trace>
  <inkml:trace contextRef="#ctx0" brushRef="#br0">6811 4094 8134,'0'15'712,"4"-1"-384,1 0 1,2 7 111,-3 2 1,-2 4-159,3 1 1,-4-4-207,-1 0 1,0-5-473,0 5 1,5-7 238,0 2-582,6-10 0,-3-2 448,6-7 1,5-7-179,0-2 1,6-10 468,-1-5 0,3-9 0,1-3 0</inkml:trace>
  <inkml:trace contextRef="#ctx0" brushRef="#br0">7166 4094 8086,'8'7'85,"-3"2"1,-4 9 201,-1 0 0,-1 8-38,-4-3 1,-3 4 111,-6 2 0,-2 5-139,-3 4 0,-3 3-183,-6 2 1,-1 4-17,1 1 1,1-5 91,3-6 0,4-7-37,5-1 0,8-7 5,2-8 1,5-1-251,5-4 0,9-2 67,9-7 1,6-8 109,4-6 1,-1-7-242,6-7 1,-5-7-344,5-3 1,-7-5-83,2-4 0,-3 3 287,-1-4 1,-2 4-60,-4 1 1,3 2 427,-7 3-127,0-3 0,-5 5 0,0-7 0</inkml:trace>
  <inkml:trace contextRef="#ctx0" brushRef="#br0">7436 3725 8076,'7'-15'-355,"1"8"296,6 2 0,0 3 857,0 2 0,-4 11-246,-1 4 1,-1 15-239,2 3 1,1 8-122,-7 6 0,1-1-112,-5 6 0,0 0-57,0 5 1,-5 0 139,1 0 0,-1 0-907,5 0 0,-5-8 417,0-7 0,1-7-1324,4-11 1135,0-4 0,0-14 130,0-6 1,4-14 177,1-14 1,0-7 206,-5-8 0,5-1 0,-1-3 0,1 1 0,-5-6-159,0 0 0,6-11 1,2-2-1</inkml:trace>
  <inkml:trace contextRef="#ctx0" brushRef="#br0">7593 3838 8068,'14'-45'0,"0"2"0,5 10-214,0 0 0,5 4 318,-5 6 0,1-3 433,-1 7 1,-1-4-241,5 4 0,-5 0-35,1 4 1,-4 3-108,0 2 1,-1 4 77,0 6 1,0 0-181,1 0 0,-6 3 99,0 7 1,-5 5-137,0 14 0,-2 6 76,-2 3 0,0 4 7,0 6 0,0 8-70,0 11 0,0 2-35,0 2 1,5-6-316,-1-3 0,3-5 177,-3-5 0,0-10-175,5-8 0,-4-4 97,4-2 0,-6-6-62,2-3 1,-3-8-445,-2-1 373,0-7 1,-7 2 354,-2-10 0,-10-3 0,-3-6 0</inkml:trace>
  <inkml:trace contextRef="#ctx0" brushRef="#br0">7550 4037 8032,'19'-6'-485,"0"-3"1,11-4 1083,-2-1 1,6-7-245,-1-2 0,-3-3-363,3 3 1,-3-3 29,-2 7 0,-5 2 1,-5 8-474,-2-4 313,-1 11 0,-9 4-126,-6 12 1,-11 8 70,-8 11 1,-6-1-15,1 6 0,-3-2 83,-1 2 1,-4 2 111,4-7 0,-3-2 251,13-7 0,-1-3 24,4-7 18,7-6 0,8-2-89,10-6 1,7-2-163,2-2 1,7-4 70,-3-6 0,3-1-484,-3 1 0,2-5 85,-6 0 298,0 0 0,-4 5 0,-1 0 0</inkml:trace>
  <inkml:trace contextRef="#ctx0" brushRef="#br0">7721 3739 8032,'4'16'-316,"1"3"1,5 4 1056,-6 11 1,7 5-214,-1 13 1,-4 0 61,-1 10 1,-3 3-529,-2 1 1,-2 3 219,-3 3 1,2-32 0,0 0-218,-2 1 0,0-1 1,-6 34 103,7-12 0,-1-12-486,5-7 0,0-9 230,0-10 1,1-5-627,4-9 0,2-6 361,2-8 1,4-11-225,-4-8 1,-1-6-177,1-4 752,1-3 0,-2-13 0,-2-2 0</inkml:trace>
  <inkml:trace contextRef="#ctx0" brushRef="#br0">8332 4009 8184,'-14'-14'0,"1"0"32,4-1 1,2 1-33,7 0 0,0-5 839,0 0 0,7 0-592,2 5 1,9 4-676,1 1 1,-1 1-484,-3-1 0,4-4 113,0 3 798,0 4 0,-5-13 0,0 3 0</inkml:trace>
  <inkml:trace contextRef="#ctx0" brushRef="#br0">8403 3611 8184,'-14'6'0,"1"7"244,4 6 1,-2 8 30,6 1 1,0 8 132,5 12 0,0 4-109,0 10 0,0-9-87,0 4 1,7-9-70,2-1 0,-1-6-152,1-8 0,1-3-604,4-16 558,0 4 0,1-17-337,-1 4 0,-2-10 214,-2-4 1,1-10-237,-6-5 0,6-3-61,-2-1 0,-2 0-681,-3-1 1156,-2 1 0,-2-7 0,0-1 0</inkml:trace>
  <inkml:trace contextRef="#ctx0" brushRef="#br0">8645 3554 8184,'20'0'0,"-4"0"-228,3 0 0,-5 2 418,-4 2 1,1 1 507,-6 9 0,-1-1-559,-4 11 0,0-5 59,0 4 1,-4-1-201,-1 2 0,-5 1 264,6-6-725,-7 0 360,9-4 1,-1-9-310,12-6 0,4-6 38,15-9 1,-1-5-104,11-4 0,-5 2 152,5-2 1,-5 7 90,5-2 1,-6 5 257,1 4 1,-3-1-149,-1 6 1,-3 2 476,-2 8 0,0 5 41,-10 9 1,2 9 228,-11 10 1,-1 11 1,-4 8 0,-6 6-249,-3 8 0,-4 0-234,-1 0 1,-1-5 146,1 1 0,-5-7-252,0 1 0,-4-8 142,4-6 1,0-11-312,4-7 1,-3-9 66,-1-10 0,-5-7-716,5-13 0,-6-12 56,1-16 1,2-7-244,-2-3 1,2-9 524,-2 5 0,10-11 443,9 6 0,4 0 0,1 10 0,-2-2 0,4 9 0,4-1 0,2 2 0</inkml:trace>
  <inkml:trace contextRef="#ctx0" brushRef="#br0">8759 3924 8184,'0'22'-259,"0"-3"1,0-2 648,0 2 0,-7-1-74,-2 5 0,-4 1-290,-1 4 0,0-4 82,-1 0 0,3-7-497,2 2 0,2-8-460,4-1 566,2-7 1,15-16-1,10-11 1</inkml:trace>
  <inkml:trace contextRef="#ctx0" brushRef="#br0">8986 3739 8212,'8'1'158,"-3"4"1,-4 9 275,-1 10 0,0 9 257,0 5 0,-8 8-244,-6 1 0,0 6-504,-5-6 1,-2 3 91,2-7 1,1 3-705,3-8 1,7-10-651,4-4-327,2-13 1646,8-5 0,9-18 0,7-4 0</inkml:trace>
  <inkml:trace contextRef="#ctx0" brushRef="#br0">9469 3398 8226,'0'20'-1057,"0"2"621,0 7 1,0-1 1228,0 1 1,0-1-344,0 1 0,-6 4-325,-3 0 0,-2-2-175,1-7 1,4-3 190,6-7-353,-7-6 1,6-3 90,-4-10 1,10-5-462,4-9 0,4-4 62,1-10 520,-6-4 0,11-5 0,-3-1 0</inkml:trace>
  <inkml:trace contextRef="#ctx0" brushRef="#br0">9569 3312 8208,'14'-28'0,"0"6"-61,1 3 1,-1 5 136,0 4 0,0 4 496,1 6 1,-1 0-143,0 0 0,-1 8-183,-4 6 1,2 0 30,-6 5 1,1 3-32,-1 2 0,-4-2 0,4 2 1,-5 0 30,-5 4 1,-2 0-32,-8 1 1,1-1-1,0 1 0,-5 4 31,0 0 1,-2-5-1937,3-4 1,2-8 706,-3-2 1,3-6-437,2-8 1,0 0 1386,-1 0 0,6-8 0,-1-6 0,7 0 0,-2-5 0,4-2-2,1 2 1,1 0 169,4 5 0,3 0 203,6 0 1,1-1-105,-1 1 0,5 2-5,0 2 1,0-1-113,-5 6 0,-5 1-151,1 4 1,-5 0 53,4 0-456,-6 0 205,4 0 0,-9 6 88,-3 3 0,0 1-29,-9 4 1,3-3 52,-8 8 0,-1-3 1,1-2 0,-7 5 15,3 0 0,-3 0 30,3-5 1,4 0 43,9 1 1,-1-6 260,7 1-81,-1-7 0,11 3-59,4-6 0,9-2 39,4-2 0,4-4-104,2-6 0,-1-1-75,0 1 0,-1-5-104,-3 0 0,1 0-264,-6 5 0,-1 5 134,-9-1 249,4 7 0,-12-10 0,6 5 0</inkml:trace>
  <inkml:trace contextRef="#ctx0" brushRef="#br0">9669 3625 8208,'0'10'297,"0"-1"1,0 1-51,0 4 1,0 0 156,0 0 0,0 2-267,0 3 1,-2-2-279,-3 7 1,-3 0-605,-6 4 1,5-4 458,-1 0 0,-4-5-107,-5 4 0,-5-5 177,5 1 1,-8-4-156,-1 0 1,-2-1 370,-8 0 0,5-4 0,-5-1 0,6-4 35,-1 4 1,5-6 67,4 2 0,8-2 551,7 2 47,6-3 0,3 4-161,9-6 1,16-6-128,9-4 1,15-9-223,3-5 1,12-9 74,-2-5 1,-2-1-525,-3 1 0,-5-2-47,-5 7 1,-4 6-274,0 8 0,-4 4-304,-10 0-471,-4 8 1353,-17 0 0,5 7 0,-6 0 0</inkml:trace>
  <inkml:trace contextRef="#ctx0" brushRef="#br0">9612 3895 8191,'1'10'34,"4"-1"0,-3-4 211,2 4 1,-2 1 163,-2 4 1,-2 2-194,-2 3 0,0-3-192,-5 3 0,-1-2 187,-4 2 1,2-8-161,2 3 0,-1-7-605,6 2 505,-6-6 1,10 2-456,-4-10 1,5-3 223,5-6 0,3-2-201,6-3 1,0 4 175,0-4 1,0 3 142,1 2 0,-1 1 42,0 3 0,0 4 40,1 6 1,-6 0 172,0 0 0,-5 6-44,0 4 1,-2 7 193,-2 2 1,0 0-86,0-5 1,-2-4 34,-2-1 0,2-4 228,-3 5-195,4-7-107,-6 3 1,6-7 118,-4-4-174,4 3 33,1-10 0,1 10-198,4-3 122,-4 4 0,10 12-37,-6 3 1,2 6 103,-3 4 0,-2 0-3,3 9 1,1 3-8,-1 2 0,-1 0 106,-4 5 0,0 1 5,0 8 0,0 0-45,0-9 1,0 1-184,0-11 0,0-6 173,0-8-500,0-3 132,-6-8 0,-2-5-62,-6-12 0,4-2-129,1-13 0,0 0-910,-6-4 1335,1-7 0,-6-1 0,-3-7 0</inkml:trace>
  <inkml:trace contextRef="#ctx0" brushRef="#br0">9555 4222 8155,'0'-8'147,"0"2"1,0 8 819,0 2-697,0 4 1,-7 11-14,-2 0 1,-4 2-324,-1-2 1,0-2 113,0 7 1,-1-5-310,1 4 120,0-5 141,6 2 0,-5-5 0,6-1 0</inkml:trace>
  <inkml:trace contextRef="#ctx0" brushRef="#br0">9796 4251 8155,'37'6'0,"-1"-3"0,-3 7 1699,-3-7-1063,11 9 1,-9-5-67,6 2-268,0 4-302,-2-12 0,12 12 0,-4-5 0</inkml:trace>
  <inkml:trace contextRef="#ctx0" brushRef="#br0">16820 3042 8076,'0'-36'0,"0"3"0,5-2-129,0 2 211,6 6 0,-10 0 475,4 3 0,1 4-82,-1 1 1,0 8-70,-5 1 0,1 7-115,4-1 1,-2 2-11,7 2 1,-6 13-48,6 6 0,-1 7 138,6 8 0,-8 8-24,-2 10 0,2 5-75,-3 5 0,1 11-362,-5-31 0,0 1 1,0-1-1,0 0 220,0 0 1,0 1 0,0-1 0,-2 0-83,-2 33 0,2 6-147,-3-5 1,4-2-450,1-8 0,1-7-49,4-7 0,-3-13-318,2-1 1,-2-8-257,-2-6 0,0-3-132,0-7 906,0 0 1,-6-6-387,-4-3 928,-2-4 0,-9-13 0,-1-4 0</inkml:trace>
  <inkml:trace contextRef="#ctx0" brushRef="#br0">16593 3753 8076,'0'-14'1180,"1"8"-1005,4 6 0,4 12 59,10 12 1,-1 4 346,5 6 0,1 3-112,5 11 0,-3-4-101,-2 3 1,3 2-41,-3-1 0,-2-4 23,1-1-218,-5-10 1,4 13 72,-3-13 1,-3-2 146,3-7-192,-4-3 1,0-13 144,-1-4 1,0-4 114,0-4 0,1-11-259,-1-8-118,0-11-204,6-2 1,3-11-857,5-1 922,0-12 0,1 7-847,-1-14 0,-6 6 603,-3-6 1,-3 12 337,-2-2 0,-6 8 0,-3 0 0,-3 5 0,-2 8 0,0 4 0</inkml:trace>
  <inkml:trace contextRef="#ctx0" brushRef="#br0">15768 4620 8168,'-14'0'0,"6"0"793,1-6-408,7 4 0,8-10-8,7 2 1,7-2-119,11-3 0,10-3-411,9-1 0,1-5 138,0 5 0,0 0-663,-5 5 1,-7 1 387,-8 4 1,-9-2 288,-5 6 0,-10 0 0,-3 5 0</inkml:trace>
  <inkml:trace contextRef="#ctx0" brushRef="#br0">15725 4834 8168,'-8'6'677,"2"2"-960,6 6 1,0-5 5,0 1 1,2-1 669,2 6 1,0-1-160,5 0 1,-6 0-320,2 1 0,-4 3 50,-1 1 1,0 0-255,0-4 1,0-6-323,0 1-42,-6-7 278,5 3 0,-1-8 170,7-2 0,6-4 253,-2-6 0,5-5-48,5 0 0,4-7 0,5 3 0,2 1 0,3-2 0,5 0 0,9-4 0,-2 1 0,2 3 0,-4-3 0,-5 4 0,-4 2 116,-5 2 0,-7 5 185,-3 5 0,-3-3 131,-2 8 1,-6 1-147,-3 7 0,-4 11 8,-1 8 0,-6 10-105,-4 5 0,-4-1-71,-5 1 1,2-5-105,-7 5 0,5-7-204,-5 2 0,7-4-87,-2-5 0,3-10-5,2-10 0,0-2-27,0-2 1,-1-2-124,1-2 432,0-10 0,-6-15 0,-3-7 0</inkml:trace>
  <inkml:trace contextRef="#ctx0" brushRef="#br0">15924 4663 8168,'0'21'0,"0"2"0,0 4 262,0 1 1,-1 4-120,-4 6 1,-1-5-158,-4 10 1,-2-8-179,2 2 1,-1-7 130,2-1 0,1-4-105,3-11 208,3 4 0,-4-18-308,6 0 0,0-7 59,0-7 1,2-6-154,2-4 1,3 3 139,2 3 0,4 2 150,-4 2 0,4 1 174,1 3 1,2-1-64,3 7 0,-3-1 93,3 5 0,-4 0-97,0 0 1,-6 0 652,1 0-402,-7 0 0,3 1 25,-6 4 0,-2-2-114,-2 7 1,-10 1-207,-10 8 0,-5 3-99,-4 6 1,-3 2 65,-7 4 0,2-4-316,3 3 0,-1-3 162,6-2 1,-2-6-158,2-3 0,3 0 36,-4-5 0,6 2 244,4-11 0,4 4 86,6-4 1,4 5 216,1-6 1,5 3 39,0-3 0,8 0-72,6 5 0,9-4 158,5 4 1,-2-6-43,1 2 1,6-3-228,4-2 1,0-7 94,-4-2 1,4-5-251,0-5 0,3-2-30,-7-2 0,7-3-57,-8 7 1,-2 2 115,-7 8 1,-3-3 78,-2 8-99,-6-1 0,-2 11 47,-6 4 1,-8 9 5,-6 4 0,-5 0 7,-5 0 1,-3 1-185,4 4 0,1 1 49,-2-1 0,6-6-96,-1-3 1,-1 2-224,1-2 0,-5 0-16,5-5 467,-12-6 0,1 5 0,-13-6 0</inkml:trace>
  <inkml:trace contextRef="#ctx0" brushRef="#br0">15412 5573 8168,'-6'8'0,"5"4"-110,-4-2 175,3-4 1,4 7 273,3-4 1,2 4-55,8 1 1,0 0-176,4 1 1,-1-6 98,6 1 1,-6-6-491,6 6 0,-5-7-73,5 2 0,-7-4-299,2-1 0,-8-5 431,-1 1 222,-1-7 0,-1-4 0,-2-7 0</inkml:trace>
  <inkml:trace contextRef="#ctx0" brushRef="#br0">15697 5544 8168,'11'-14'-4,"3"0"1,-1 0 54,10 0 1,1-5 149,5 0 0,12-2-54,6 2 0,4-1-226,5-4 0,-3-1-61,3 6 0,0-5 372,-9 5 0,-4 2-25,-5 7 1,-11-1-202,1 6 1,-9 2 118,0 8 1,-10 8-161,-4 6 0,-5 7-2,-5 3 0,-4 4-129,-10 5 1,2 3-197,-7-3 0,-1-2 184,-9 2 0,3-6-232,-7 1 0,3-5 137,-7-4 1,2-5-70,-7-10 1,7-2 248,2-7 0,7-3 93,-3-7 0,4-6 0,2-12 0,0-1 0</inkml:trace>
  <inkml:trace contextRef="#ctx0" brushRef="#br0">15782 5473 8162,'10'-4'0,"-1"-1"0,-4 2 0,4 7 0,-6 4 0,2 7 0,2 5 0,-3 4 0,1 1 0,-5-1 0,0 1 0,0-6 0,0 6 0,0-9 0,0 3 0,0-10 0,0-2 0,0-7 0</inkml:trace>
  <inkml:trace contextRef="#ctx0" brushRef="#br0">15967 5488 8162,'8'6'0,"4"2"495,-2 6 0,-4 2 28,-1 3 1,1 3-94,-1 6 0,0 5-311,-5 1 0,0 4-210,0-5 1,-5 5-410,0-5 1,1-6 376,4-8 0,6 0-836,3-5 0,4 2 959,1-12 0,7-5 0,1-7 0</inkml:trace>
  <inkml:trace contextRef="#ctx0" brushRef="#br0">16465 5018 8149,'20'-20'622,"-3"4"-323,7-3 1,5 3-176,4 2 1,0 0 72,-5 0 0,1 4 103,-1 1 1,-1 6-45,-3-2 1,1-2-210,-6 3 0,0-1-143,-5 5 0,-6 6 145,-3 4 1,-4 4-94,-1 5 0,-1 3 81,-4 7 1,-3-1-56,-6 0 1,-7 6 63,-2-1 1,-6 0-23,-4-5 1,2 4 54,-7-4 1,0 4-378,-5-8 0,7 1-145,3-1 0,3-4-153,1-6 1,7 1-517,3-1 1112,3-6 0,2-2 0,0-6 0</inkml:trace>
  <inkml:trace contextRef="#ctx0" brushRef="#br0">16721 5203 8149,'14'14'0,"-6"2"-1,-4 3 1,-2 3 680,-2 7 0,0-1-342,0 1 0,-5 4-337,0 0 0,-4 0-117,4-4 0,1-6-411,4 1 0,0-7-405,0 2 932,0-3 0,0-2 0,0 0 0</inkml:trace>
  <inkml:trace contextRef="#ctx0" brushRef="#br0">16777 5260 8129,'7'-8'1091,"1"2"-632,6 6 0,0 5-167,0-1 0,0 6-380,1-5 0,-1 6-869,0-2 957,7 4 0,-6 1 0,6 0 0</inkml:trace>
  <inkml:trace contextRef="#ctx0" brushRef="#br0">17247 4635 7973,'0'-10'37,"0"1"0,7 5-105,8 0 219,5-4 0,9 5 302,-1-7 0,7 5-525,3-4-10,3-7 1,0-1 11,-3-7 0,1 2-243,-6-2 0,-1 1-345,-8 8 1,-4 0 657,-5 10 0,-8-6 0,0 3 0</inkml:trace>
  <inkml:trace contextRef="#ctx0" brushRef="#br0">17289 4677 7974,'14'7'-59,"1"0"80,-1 8 0,-6 0 102,-3 4 1,1 4-20,-1 5 0,-1 0-190,-4 1 1,-1-6 67,-4 1 0,3-6-102,-2 1 0,2-4 127,2 0-267,0-8 48,0 0 0,2-7-131,2 0 0,3-11 101,2-4 1,5-3 241,1-1 0,0 1 0,9-6 0,-5 6 0,5-6 0,1 2 0,8-2 0,-3-3 0,11 5 0,-3-6 0,10 4 0,4 0 0,-3 5 219,-2-4-23,-3 5 0,-7-1 459,-4 10 340,-3-4-852,-8 12 38,-8 1 1,-15 12 6,-14 7 0,-5 6 290,-9-1-593,-5 3 1,-1 1-333,-3 1 1,-1-2-340,5-4 517,1 4 1,6-13-35,4 1 0,2-3 4,7-7 0,1-2 299,4-8 0,-10-2 0,3-8 0</inkml:trace>
  <inkml:trace contextRef="#ctx0" brushRef="#br0">17602 4535 7974,'0'14'0,"0"7"30,0 2 1,0 6 175,0 4 0,0-1-184,0 6 1,-2-2 134,-2 2 0,1 1-404,-7-6 1,7 1 45,-2-6 1,-1-4-67,1-1 0,-1-5 68,1 1 1,3-8 12,-2-2 186,-4-5 0,0-4 0,-6-8 0</inkml:trace>
  <inkml:trace contextRef="#ctx0" brushRef="#br0">17403 4947 7974,'14'-1'336,"0"-4"1,5 2-257,0-7 0,5 1-98,-5-5 0,5 4-226,-5 1 0,6-1 137,-1-4 1,-4 1-195,-1 4 72,-3 3 203,-8 6 1,-2 1-57,-6 4 1,-6 8 27,-4 5 1,-4 8 140,-5-3 1,-3 9-106,-6 1-213,-7 0 109,5 2 1,-7-5 97,4 3-175,3-9 83,-11 3 1,13-13-43,-1 0 15,1 1 373,12-14-241,2 5 0,15-12 168,14-3 1,5 1-34,9-2 1,4 1-156,0-5 1,2-1 10,-2 1 1,-3-2 4,3-3 0,-4 4-78,-6-4 0,3 4 71,-8 6 517,8-4-350,-10 12 0,-2 1 30,-9 9 1,-10 9-116,-5 1 1,-4 6-111,-5-2 0,-3 9 40,-6 1 0,4-4-140,0-6 1,-4 1-341,-5 5 1,-1-7 489,6-3 0,0 3 0,-1 0 0</inkml:trace>
  <inkml:trace contextRef="#ctx0" brushRef="#br0">17218 5374 7974,'14'0'-18,"1"0"1,0 5 130,4-1 0,-3 7 25,3-1 1,2 2 99,-2 3 0,0-1-556,-5 0 0,0 0 139,0 1 1,-1-6-22,-4 0 0,4-5 37,-4 0 0,-1-2-211,2-2 1,-7-2-50,2-2 423,-4-4 0,6-13 0,0-1 0</inkml:trace>
  <inkml:trace contextRef="#ctx0" brushRef="#br0">17517 5331 7974,'12'-22'0,"-2"3"0,7-1 6,-3 1 1,10-2 177,0 2 0,9 3 58,5-3 0,8-3-18,1-1 0,7 2-120,-2 2 1,-3-1 70,-2 1 0,-4 1-114,-5 9-26,-10 2 0,-2 7 39,-7 0-118,-7 7 45,-6 1 0,-6 12-150,0 4 1,-11 7-41,-3 3 0,-11 4-166,-3-5 0,-1 0 48,-4-5 0,-3-1-129,-2-3 1,-2 1 141,2-6 0,-1-5-24,6-4 0,-1-7 318,6 2 0,-7-10 0,-1-3 0</inkml:trace>
  <inkml:trace contextRef="#ctx0" brushRef="#br0">17602 5317 7974,'8'14'-345,"5"7"173,-12-6 86,5 6 0,-1-5 288,0 3-178,0-3 0,-4-1-424,4-5 0,-3-5-95,2 4 495,-2-6 0,-2 4 0,0-7 0</inkml:trace>
  <inkml:trace contextRef="#ctx0" brushRef="#br0">17815 5246 7974,'14'14'0,"1"2"0,-1 3 0,-5-2 1156,1 7-697,-7 6 1,3 2-116,-6 5 1,-1-3 47,-4 3-503,3-5 0,-9 3-335,7-7 0,-1-1 256,5-3 190,0 3 0,0-12 0,0 6 0</inkml:trace>
  <inkml:trace contextRef="#ctx0" brushRef="#br0">18370 4521 8027,'1'-14'-283,"4"-1"1,3 3-58,6 2 680,0-2 0,2 5 554,3-2 0,5 1-441,9 3-224,-3 4-57,5-12 0,-2 10-12,0-7-173,0 7-118,-4-9 1,-2 8-373,-4-5 0,-2 6 287,-7-2 216,-6 3 0,-2 2 0,-6 0 0</inkml:trace>
  <inkml:trace contextRef="#ctx0" brushRef="#br0">18284 4649 8027,'0'14'0,"2"0"-338,3 0 0,3 1 479,0 5 0,3-2 352,-7 5 0,1 1-419,-5 4 0,0 1-386,0-1 0,0-4 201,0 0 0,0-7 44,0 2 1,-1-5-140,-4-4-303,3 2-75,-4-10 360,6-2 1,5-10-56,-1-9 279,7 4 0,-3-12 0,11 9 0,0-5 0,7 4 0,-3-5 0,6 5 126,4-5 0,3 5-136,7-4 0,-1 5 289,1-1 1,-5 2 110,0-2 0,-2 3 84,2-3 1,2 5-84,-7 5 0,-2 2 415,-7 7-668,-3 0 1,-13 7 127,-4 2 1,-4 4-575,-4 1 1,-6 5 152,-9 0-123,3 0 1,-10-5-295,2 0 1,-1 4-258,1-4 454,-3 3 165,11-15 210,-11 10 0,5-10 0,-6 4 0</inkml:trace>
  <inkml:trace contextRef="#ctx0" brushRef="#br0">18540 4592 8027,'8'6'138,"-3"4"0,-3 9 257,-2 4-209,0 4 1,0 6-19,0 1 0,-2 3-128,-3-3 1,4-1-526,-4-5 331,3-6 27,2 5 0,2-13-124,3 1 1,3-7 38,6-8 0,0-12-845,0-2 1057,0-16 0,7 7 0,1-12 0</inkml:trace>
  <inkml:trace contextRef="#ctx0" brushRef="#br0">18768 4578 8027,'0'-8'340,"0"20"1,-2 6-109,-2 15 1,-6-3 196,-9-2 0,3 6-381,-3-1 0,-1 0-272,1-5 0,-6 1 193,1-1 0,3-1-18,2-3 1,4-4-229,0-5 177,7-1 0,-3 0-122,7 0 1,-1-4 52,5-1 1,6-6 97,4 2 0,2-3 7,3-2 1,5 0-112,4 0 0,3 0 110,1 0 1,-1-5-308,-3 0 37,3-6 335,-5 3 0,0-6 0,-2 0 0</inkml:trace>
  <inkml:trace contextRef="#ctx0" brushRef="#br0">18711 4947 8027,'-5'15'80,"1"-1"42,-1 6-31,-2-4 1,6 11 310,-4-3 1,4 1-51,1-1 0,0 7-352,0-2 1,0-3 126,0-2 0,0-5-174,0 5 0,0-5 113,0 4-125,0-5 179,0 2-85,6 1 1,-3-5-141,7 3 1,-1 1 19,5-1 1,0 0-218,1-5 1,-1 1 80,0-1 0,5-2-81,0-2 0,5-4-1039,-5-6 674,0 0 667,-5-6 0,0-2 0,0-6 0</inkml:trace>
  <inkml:trace contextRef="#ctx0" brushRef="#br0">18839 5246 8027,'-14'0'0,"4"1"0,1 4 527,-1 9-215,-4 9 0,0 5-481,0 0 157,-1 1 1,1-1-63,0 1 0,0-2-190,0-4 1,-1 2-10,1-6 0,0 0-660,0-4 933,-7-7 0,5 4 0,-4-4 0</inkml:trace>
  <inkml:trace contextRef="#ctx0" brushRef="#br0">18427 5360 8027,'6'-29'140,"3"1"1,6-1 311,4 1 1,3 6 420,6 3-545,1 3 1,5 2 120,4 0-623,-3-1 223,6 1 1,-9 0-189,6 0 1,0 4 88,4 1 50,1-1 0,6-4 0,1 0 0</inkml:trace>
  <inkml:trace contextRef="#ctx0" brushRef="#br0">19365 4436 8010,'0'-10'0,"0"1"409,0 5-148,0-2 0,0 19-67,0 6 1,0 8 27,0 6 1,5-2-506,-1 7 176,1-6 134,-5 3 1,0-12-254,0 1 153,0-7-369,0-2-349,0-3 479,0-10 0,0-2-196,0-10 0,0-9 508,0-4 0,7-11 0,0-2 0</inkml:trace>
  <inkml:trace contextRef="#ctx0" brushRef="#br0">19408 4421 8010,'4'-19'-60,"1"0"0,6 5-5,-1 5 1,2 6 303,3-2 0,-1 10 113,0 4 0,0 4-188,0 1 1,-1 6-97,-3 4 0,1-2-24,-7 2-114,1 0 222,-5-2 1,0 3-541,0-6 193,0 0-6,-6-5 0,-2 0-210,-6 1 1,-1-6 65,1 1 0,-2-3-107,-3 3 0,4-4 217,-4-6 0,3 0 235,2 0 0,4-1 66,1-4-81,6 3 15,-4-10 0,7 9 510,0-7-335,7 7 0,2-8 47,10 6 0,5-6-23,9 2 0,-2 1-544,7-2 239,0 7 0,-1-8-5,-4 6 1,-5 0-413,-4 5 292,-4 0 231,-12 0 0,-8 7 0,-20 7 0,-10 8 0</inkml:trace>
  <inkml:trace contextRef="#ctx0" brushRef="#br0">19223 4862 8010,'-22'14'0,"3"0"0,3-6 281,8-1-53,2-7-109,12 0 0,10 0 71,12 0 1,2-7-161,8-2 0,-1-4-314,0-1 1,5 0 174,-5 0 1,5 4-57,0 1 0,4 1-628,-3-2 432,-4-2 361,-10 10 0,-7-4 0,-2 6 0</inkml:trace>
  <inkml:trace contextRef="#ctx0" brushRef="#br0">19351 4848 7748,'0'14'-655,"0"2"769,0 3 1,0 4 377,0 11 0,0 2 152,0 7-208,0-1-262,0 1 0,-2-5-307,-3 0 80,4-7 66,-5 4 0,6-11-356,0-1 171,0-5-153,0-4 162,6-1 0,-3-12-60,7 4 0,-7-10-187,1-4 1,3-10-406,-3-5 459,1-3 356,2-1 0,-6-7 0,12-8 0,-5-7 0</inkml:trace>
  <inkml:trace contextRef="#ctx0" brushRef="#br0">19465 4933 8010,'14'0'-28,"-5"8"43,1 6 0,-7 8 361,2 11-148,-4 4-29,-1 5 1,0-4-201,0 0 40,0-6 0,0 7-30,0-5 53,0-1 0,-5-5 25,1 1 0,-6-7-166,5-3 0,-4-4 100,4 0 0,-6-6-188,2 1 0,-4-7 135,-1 2 1,0-4-127,-1-1 1,1-1-652,0-4 502,0 3 172,0-10 1,-1 4 20,1-7 0,6 1 63,3 0 1,4 0 170,1 0 1,6-2-209,4-3 1,9 1 36,4-5 1,4-1-323,2-4 27,5-1 340,-4 7 0,12-5-28,-5 4-32,-2-4 51,6 5 0,-11 1 69,3 7 1,-7 6-39,-3 3 1,-10 5 240,1 5 0,-9 3-52,0 6 1,-5 7 166,-5 2 0,-1 4 226,-4 2-297,-9-1-93,10 0 1,-12-4-85,7 0 0,-5-5-80,0 4 1,-1-10-233,1 1 1,1-4 0,-5-1 0,5-2-261,-1-7 0,-1 0-344,1 0 424,0 0 143,5 0 0,1-2 225,3-3 0,4-3 0,1-1 0,1-1 0,-1 7 0,6-8 0,4 6 0,3-1 0,6 1 0,5 4 53,0-4 1,8 4 213,2 1 1,1 0 32,7 0 0,0 0 166,1 0 0,1 0-463,-6 0-107,7 0 63,-10 0 1,3 0-489,-9 0 529,3 0 0,-12 0 0,6 0 0</inkml:trace>
  <inkml:trace contextRef="#ctx0" brushRef="#br0">19863 4890 7981,'-8'0'165,"1"0"1,18-1 247,4-4 0,8 2-291,1-7 1,5 6-197,4-6 1,5-4-149,9-5 320,-3 0-39,5 5 0,-1-3-544,-1 2-299,-6-2 535,0 9 249,-17 0 0,9-4 0,-11 4 0</inkml:trace>
  <inkml:trace contextRef="#ctx0" brushRef="#br0">20218 4791 7950,'0'20'1250,"0"3"-875,0 5 0,-5 7 57,1 3-243,-1 3 1,3 6 56,-2 1 1,2 0-69,-3 0 1,4-9-130,1 4 1,0-10-118,0 0 1,4-4-864,1-6-448,6-2 939,-3-13 1,2-2-21,-1-6-712,-6 0 1172,10-12 0,-12-4 0,6-13 0</inkml:trace>
  <inkml:trace contextRef="#ctx0" brushRef="#br0">20289 5018 8021,'14'-14'1178,"1"6"-964,-1 4 0,2 0-56,3 0 1,7 0 122,8-5 0,5 0 75,-1-6 1,3 0-253,2-4 1,-1 3-173,1-3 0,-5-2-1046,0 2 613,-7 7 402,11-1 1,-19 7-727,1-4 461,-7-2 364,-9 10 0,-1-11 0,-7 6 0</inkml:trace>
  <inkml:trace contextRef="#ctx0" brushRef="#br0">20588 4606 8021,'8'6'250,"-2"9"192,-6 8 0,0 6 280,0 4-314,0 3-195,-6 7 0,-2 0-160,-6-1 233,-1 1-240,1 0 1,1-1-147,4 1 1,-4-7-29,4-3 1,1-3-363,-2-1 0,7-2 3,-1-4 1,-3-2 486,3-7 0,-1 0 0,5 1 0</inkml:trace>
  <inkml:trace contextRef="#ctx0" brushRef="#br0">20602 5018 7972,'6'-8'645,"-4"2"-207,4 6-172,-6 6 1,0 9 938,0 8-566,0-2-279,0 6 1,5-5 85,0 6 1,6 1-238,-2-1 0,4-6-205,1-3 1,7-5-672,2-4 432,4-4 257,8-6 1,-4-1-323,7-4 134,-6-9 114,9-8 1,-11-7-677,3 1 396,-9-1 121,-4-5 0,-7 4-117,-3-4 0,-4 0-168,-6 0 0,0 1-126,0 5 1,-6-2 621,-4-3 0,-9-4 0,-3-5 0</inkml:trace>
  <inkml:trace contextRef="#ctx0" brushRef="#br0">20872 4322 7972,'10'8'752,"-1"-4"-311,1 4 40,4 0 0,0 2 1040,0-1-1014,0 7-390,7 0 1,-5 11-197,3-4 0,-4 9 79,0 1 0,5 7 0,2-4 0</inkml:trace>
  <inkml:trace contextRef="#ctx0" brushRef="#br0">21355 4407 8021,'-7'-28'0,"-4"6"0,6 3 0,2 1 521,7-1 0,11 3 253,8-2-649,4 2 0,13 3-36,2 4 0,9-4-302,-4 3 130,7 4 0,-7 0 26,1 6 0,-7 1 185,-13 4 1,-1 3-166,-3 6 1,-8 7 16,-7 3 0,-6 2 130,2 3 0,-10 4-67,-4 0 1,-9 7 100,-1-2 1,-6 1-35,1-1-277,-2-3-15,-3-7-55,-6 1 1,10-7-859,-3-3 905,9-4 0,-7-2 190,7-3 0,-6 8 0,3-2 0</inkml:trace>
  <inkml:trace contextRef="#ctx0" brushRef="#br0">21498 5104 8021,'14'1'0,"0"4"0,0-2 0,1 7 0,-1-7 0,-5 11 1479,1 0-946,-1 0 1,4 12 608,-4-7-583,4 6-559,-11-3 0,10 7 0,-4-1 0</inkml:trace>
  <inkml:trace contextRef="#ctx0" brushRef="#br0">16393 6369 7986,'0'-14'0,"5"4"245,0 1 92,0-1 104,-5 2 0,0 1 297,0 2-383,0 3 0,0-3-83,0 10 0,-7 3-10,-2 6 0,-5 7-71,-5 3 0,-2-2 0,-2 1 1,-6 6 1,1 4 1,-7 2-149,-8-2 1,-12 5-113,-7 9 1,29-22 0,-2 1-115,0 1 1,-1 3 0,0 3 0,0 2 55,-2-1 1,0 3 0,-5 5 0,-1 2-336,-5 1 1,-2 1 0,-5 2 0,-1 0 383,-2 1 0,-1 1 0,19-15 0,0 0 0,2 1 1,-16 18 0,1 1 0,-2 1 0,-1 0 51,1 1 1,-1 0 0,1-3-1,1-1 15,2 0 1,2-1 0,4-5 0,2 1 63,6-4 1,2 2 0,1-1-1,0 0-256,0-2 1,1-1 0,-3 0 0,0-2 278,0-4 0,0-1 0,3 0 1,0 0-98,4-2 1,1 0 0,2-2 0,1 0 120,-21 21 0,2-5 80,13-9 1,2-3-265,7-7 1,-3-4 619,3 0 1,-1-12-1157,1 2 1,4-9 780,6 0 1,-1-5-1125,1-5 1,6-4 1102,3-10 1,10-10 0,3-7-1</inkml:trace>
  <inkml:trace contextRef="#ctx0" brushRef="#br0">13834 8246 8013,'-17'6'-52,"3"3"1,3 10-43,-4 5 0,-4 4 356,1 6 0,-8 3 524,3 11 0,-4 4-157,-2 10 1,7-4-167,3 4 0,10-10-177,4-5 0,5-4-58,5-5 0,4-5-116,10-9 0,10-10-64,8-9 0,5-7-149,0-8 1,7-7-505,3-16 0,-1-5 70,1-9 1,0-2-657,5-3 0,-2 4 1191,-3 10 0,-1-1 0,-7 6 0,-1 1 0,-4 2 0</inkml:trace>
  <inkml:trace contextRef="#ctx0" brushRef="#br0">13394 6909 8202,'-15'0'0,"1"0"-241,6 0 241,2-6 0,7-2 558,4-6 1,3-2-193,6-3 1,8-3 100,7-7 0,6 6-205,7-1 0,1 2-993,0-2 0,-7 4 255,-3 6 0,-9 1 476,-5 3 0,-3-2 0,-2 4 0</inkml:trace>
  <inkml:trace contextRef="#ctx0" brushRef="#br0">13379 7009 8202,'0'22'386,"0"-3"0,0-2 12,0 2 0,0-3-356,0 3 1,2 3 136,3 2 0,-2 1-633,6-1 1,-6 2 286,2-2 1,-3-3-762,-2-2 525,0 3 149,0-6 227,0-2 0,0-9-167,0-10 1,0-8 322,0-6 1,1-6-138,4 1 0,9-4 96,10-5 0,4 1-117,6-6 0,2 0-5,7-4 1,4 4 4,0 0 0,-1 1-42,-8-1 1,2-1 0,-9 7 427,-4 6-384,1 3 1,-16 11 243,2 2 1,-9 6-130,-1 8 0,-2 6 80,-2 9 1,-2 4-78,-2 11 1,-4-4-24,-7 3 1,1-3-57,0-2 1,0-1-210,0-3 0,4-5-655,1-10 615,-1-2 0,-4-9-419,0-3 656,6-3 0,-11-12 0,3-2 0</inkml:trace>
  <inkml:trace contextRef="#ctx0" brushRef="#br0">13664 6753 8141,'0'30'16,"0"3"1,0 3 184,0 7 0,0 0-70,0-1 0,0 6-7,0-1 1,0 0-94,0-4 0,0-7 27,0-2 1,0-4-306,0-2 0,0-11-90,0-2 0,-5-9 216,0 3 0,-1-5-186,1 0 0,-3-8 82,-6-6 1,5-3-41,-1-1 1,2 0 163,-1 0 0,2 0 13,7-1 0,0 1 220,0 0 0,2 4-79,3 1 0,4 1 204,10-1 1,-1-2-102,5 6 1,-4-6 77,5 1 0,-5 2 93,5-1-147,-7 6-20,3-4-189,-5 7 0,-9 2 72,-6 3 0,-6 7-110,-9 7 0,-7 11-82,-6-1 0,-1 2 90,-4-2 1,-3 4-39,-2 0 0,8-1 88,2-9 0,4 0-217,0-4 0,4-8 103,5 3 1,6-9-191,-1-1 257,7-2 1,-1-7 143,8 0 1,4-10 7,6 0 1,7-2-84,3 3 0,1 0 24,-1-1 0,1 3 2,-6 2 251,6-2-161,-9 10 1,-2 2 86,-9 9 1,-4 10-112,-1 5 0,-1 9 19,-4 5 1,-3-1-176,-6 0 1,0-3 80,0 4 1,4-7-162,1 2 0,4-9 120,-5-5 1,7-3-872,-1-2 477,-4-6 405,6-2 0,-11-12 0,6-2 0</inkml:trace>
  <inkml:trace contextRef="#ctx0" brushRef="#br0">13450 7691 8141,'0'10'71,"0"-1"74,7-6 1,1 4-16,6-7 0,0 0-335,0 0 1,7-8 167,3-7 1,-1 0-77,6-9 0,-9-1 152,9-9 1,1-2-212,3-7 0,0 1 89,-5-1 0,1 7 163,-1 3 0,1 3-120,-1 1 1,-1 7 459,-3 3 0,1 10-33,-6 4 1,0 3 128,-5 2 0,0 0 46,1 0-280,5 0 0,-4 0-86,3 0 1,-3 2-182,-2 3 1,0-2-45,0 6 0,-6 1-371,-3 4 1,1 0-464,-1 0 609,0 1 1,-12 5-153,-2 4 45,-10 3 187,-3 8 0,-7-5-149,1 3 0,0-3 41,-1-2 1,1 1-18,-1-1 1,1-6 29,-1-3 0,3-9 125,2-6 1,-1-2 55,6-2 0,-5-6 88,5-4 0,2-4 380,7-5 1,4 3 383,6-3 1,0 3-765,0 2 0,6 1-281,4 4 0,2 3 69,2 6 1,-1 1 263,-3 4 1,2 9 345,-2 10 1,-4-2-63,-1 2 1,-4-1-158,-1 6 1,0-5 71,0-1-252,0-5 102,0 2-845,0-6 429,0 1-247,0-8 1,-1-7 55,-4-9 506,3-10 0,-4-3 0,6-6 0</inkml:trace>
  <inkml:trace contextRef="#ctx0" brushRef="#br0">13863 7449 8091,'6'-7'0,"-3"3"394,7 14 0,-6 1-76,6 13 0,-2 1 123,1 8 1,-1-3-131,-3 3 1,-2-8-248,7-1 0,-6-6-242,6 1 0,-7-4-385,2 0-304,3-8 1,-1-2 173,8-10 693,-7-2 0,4-14 0,-4-1 0</inkml:trace>
  <inkml:trace contextRef="#ctx0" brushRef="#br0">14161 6739 8149,'16'-15'183,"3"1"0,-2 0 5,7 0 0,0-5 357,4 0 1,1-5-711,-1 5 0,1-5 37,-1 6 0,-7-1-445,-7 4 1,-2 6-69,-7-1 641,0 7 0,-18 3 0,-3 8 0</inkml:trace>
  <inkml:trace contextRef="#ctx0" brushRef="#br0">14104 6767 8141,'5'14'21,"0"0"1,6 2 129,-2 3 0,4 3 176,1 7 1,-1-1-44,-4 1 1,2-6-467,-6 1 1,5-2 114,-6 2 1,3-4-471,-2-5 384,-4-1 1,5-5-5,-6 1 0,0-9-49,0-1 1,5-3-143,0-11 1,0 1-33,-5-10 1,4-3 379,1-7 0,6 2 0,-1-7 0,2 6 0,2-1 0,5 0 0,0 4 0,5-1 0,-5 11 0,5 0-59,-5 5 1,4 5 424,-4-1 1,5 7 228,-5-2 0,0 4-45,-5 1 0,-1 6-111,-4 4 1,2-3-434,-6 3 0,0 4 152,-5 5 0,-2 2-172,-2-2 1,-3-4 46,-2 4 1,-5-3-621,-1-2 0,1-1 106,-5-4 1,3-2-118,2-7 0,0-2 114,0-3 0,-1-4 484,1-10 0,0-3 0,0-7 0</inkml:trace>
  <inkml:trace contextRef="#ctx0" brushRef="#br0">14375 6653 8135,'7'21'115,"0"1"1,-9 14 218,-3 7 1,2 4-150,-6 5 1,-1-3-115,-4-6 1,2-5 96,2 0 0,-1-13-209,6-1 1,0-7 160,5-3-232,0-6 1,2-3-568,3-10 398,3-9-4,6-2 0,0-9-586,0 6 694,1-6 1,4 4-94,-1-2 1,1-3 74,-4 7 0,-1-1 195,0 1 0,-1 8 0,-4-3-52,4 3 1,-12 4 208,4 7 0,-3 8 221,-2 11 0,-2 3-33,-3 7 0,2 1 122,-6 3 0,-1 2-137,-4 2 0,1 3 8,4-7 1,-2 5-232,6-5 1,0-1 74,5-9 0,0 3-255,0-7 0,7 0-35,2-5 0,4 0-41,1 0 1,5 1 155,0-1-166,6 0 54,-9-6 0,11 3-681,-3-6 509,2-1 1,3-11-109,-1-8 0,1-2-603,-1-12 988,-6 4 0,-7-16 0,-9 5 0</inkml:trace>
  <inkml:trace contextRef="#ctx0" brushRef="#br0">14616 7066 8107,'-14'1'-102,"0"4"1,4 4 101,1 10 0,6 5 691,-2 9 0,-1-1 93,1 6-1299,0 0 402,-1-2 1,4 3-263,-2-5 238,-4 5 74,6-9 1,-11 5-291,4-7 1,-2-1-107,1-3 267,-2-4 1,4-7-233,-6-4 1,-5-2 245,0-7 1,-2-13 177,2-6 0,5-11 485,0-3-358,0-6 0,12 2 641,-3-5-519,10 5 1,5 1 110,8 3 1,6 3 220,9-3 1,4 3-444,5 1 0,4-4-138,6 0 0,13-13 0,-25 24 0,-1 0 0</inkml:trace>
  <inkml:trace contextRef="#ctx0" brushRef="#br0">12512 9383 8120,'0'-22'119,"2"1"240,2 7-47,-2 6 152,4 2 0,-6 14 128,0 6-342,0 6 0,-6 15-25,-4 3 1,4 3-7,1 2 0,-1 4-34,1 1 0,1 7 33,4 2 0,0 0-259,0 4 1,1-2-139,4-3 0,-3-5-439,2-4 533,4-9 0,-6-3-547,2-6 444,-2-1 1,3-11-1393,0-2 1083,-1-11 1,-4 1-19,0-10 0,0-9 515,0-10 0,-6-9 0,-2-3 0</inkml:trace>
  <inkml:trace contextRef="#ctx0" brushRef="#br0">12498 9383 8120,'19'0'340,"0"0"0,4 0-68,-4 0 0,5 1 45,-5 4-109,0 3 1,-5 6-55,0 0-77,1 7 0,-7-4-188,-4 7 0,-2 0 124,-2 4 1,-6 2-227,-4 3 1,-7-3 131,-2 4 1,-5-4-20,5-2 0,-5-4 41,5-1 0,0-7 138,5-2 1,5-1 17,-1-8-7,7 0 1,3-5-26,10 0 0,9 0-4,4 0 0,4 0-214,2 0 0,-1 0 142,0 0 1,1 6-159,-1 3 0,-4 4-82,0 1 214,-1 0-31,0 7 95,-3-5 0,-6 11 12,0-4-118,-6 4 159,-1-5 0,-12 5 175,0-3 1,-11-2-185,2 2 0,-8-7-2,3 2 0,-5-3 71,5-2 0,-4-1 18,4-4 0,-5-3-764,5-6 268,0 0 205,5 0 0,0-8 133,0-6 0,-7-13 0,-1-9 0</inkml:trace>
  <inkml:trace contextRef="#ctx0" brushRef="#br0">13067 9440 8207,'23'-15'0,"1"1"-175,-7 6 1,10-4-356,-3 2 1,-2-2 1547,2-3-617,-7 8 1,4-6-287,-7 3 0,5-1-453,0 2 0,0-2 338,-5 6 0,0 0 0,0 5 0</inkml:trace>
  <inkml:trace contextRef="#ctx0" brushRef="#br0">13095 9710 8201,'14'-7'-81,"0"0"0,5-3-122,0 1 1,2-1 377,-2-4-40,-3 0 0,6 0-294,-3-1 1,-4 1 66,4 0 121,-3 0-29,-8 6 0,5-11 0,-5 3 0</inkml:trace>
  <inkml:trace contextRef="#ctx0" brushRef="#br0">13038 9425 8108,'0'15'-273,"2"5"310,2 4 1208,-2 9-1219,4 3 398,-6 7 1,0 6 32,0 3 0,0 5-153,0 5 0,0-9-12,0 4 1,0-3-81,0 3 1,0-8-267,0-7 1,2-2-1050,3-12 542,3-2 416,-1-12 0,6-2-1389,-3-2 1131,9-4 403,-4-12 0,12-8 0,-5-8 0</inkml:trace>
  <inkml:trace contextRef="#ctx0" brushRef="#br0">13877 9411 8055,'-6'-22'1141,"-2"2"-809,-6 12 1,-1 1 316,1 7-169,-6 0-358,-3 0 1,-11 7 58,-4 2 0,-2 9 156,2 1 1,5 4 136,9-4 0,4 5-258,6-5 0,7 6-153,7-1 0,8-2-259,11 2 141,3-7 36,13 10 0,-3-11-77,6 3 1,-2-4-21,2 0 0,-2-1-122,-3 0 0,-3 5 64,4 0 0,-4 0 36,-2-5 1,-4 0 167,-1 1 0,-5 4 214,1-1-1,-8 1 372,-2-4-336,-6-1-127,4 0 1,-14 0 215,-2 0-260,-10 1-109,-3-1 1,-13 2-226,-3 3 0,-4-2-93,-6 7 0,-9-1-765,-9 6 0,-2-1 566,2 1 518,9-7 0,2 2 0,6-7 0,3-3 0,8-1 0,6-4 0</inkml:trace>
  <inkml:trace contextRef="#ctx0" brushRef="#br0">14574 9582 8223,'-15'22'0,"-4"5"107,0-3 0,1 4 218,3 5 1,6 10 334,-1 9-473,7-3 0,-3 3-189,6-9 1,6 1 86,4-11-241,2 0 1,7-12-418,0-7 0,8-6 209,2-8 0,1-8 364,7-6 0,1-7 0,5-7 0</inkml:trace>
  <inkml:trace contextRef="#ctx0" brushRef="#br0">14872 9653 8218,'0'27'0,"5"-2"-206,0 13 1,6 0 277,-2 5 126,-2-7 0,5 5 153,-2-3-281,2-3 0,4-7 96,3-9 0,-3-8 125,3-1 1,-2-7-37,2 1 0,-3-10 258,3-8 1,-3-2-78,-2-8-238,0 1-227,-6-6 0,3-4-199,-6 0 1,0 0-161,-5 4 1,0 1-446,0-1 1,0 6 383,0-1 0,0 7 449,0-2 0,0-3 0,0 0 0</inkml:trace>
  <inkml:trace contextRef="#ctx0" brushRef="#br0">15341 9511 8171,'21'8'-433,"-5"4"1,11-4 653,-4 6 0,-1-4 1030,2-1-909,0 7 1,3 0 64,-4 3 0,3-3-45,-7-2 0,0 6 140,-5 4 0,-6 9-246,-4 5 0,-5 3-52,-9 2 0,-7 1-950,-16 4-814,-4 2 978,-12 1 1,-6-2 581,-6-7 0,27-18 0,0 1 0,1 1 0,1-1 0</inkml:trace>
  <inkml:trace contextRef="#ctx0" brushRef="#br0">20104 6412 8104,'0'-15'546,"0"7"-498,0 2-42,7 6 0,1 8 808,6 6 1,6 7-254,4 7 1,4 2-257,6 3 1,2-1-54,7 6 0,-1 0-2,1 5 0,4 4-300,1 0 1,-1 9 309,-4 0 0,1 1-70,3 5 0,1-2-72,-20-29 1,1 0-1,-3 1 1,0 0 4,2 4 1,1-1 0,-3 0 0,-2 0 27,-2 3 0,-1 0 1,20 26-109,-22-26 0,0 0 0,16 30 101,-7-1 0,-1-6-377,-3-9 166,2-3 1,-8-11-146,5 0 203,-5-6-56,9 2 0,-7-5-262,4-1 192,-4-6-126,1-1 0,-5-7-202,3 0 1,-10-4-849,-4-1 205,3 1 0,-8 4 314,0 0 931,-13-6 1,-9 5 0,-6-5 0</inkml:trace>
  <inkml:trace contextRef="#ctx0" brushRef="#br0">21156 8260 8120,'10'14'430,"-1"0"0,1 5 324,4 0 1,0 6-282,1-1 1,3-2-36,1 2 0,7-5 110,-3 5-335,11-7-54,2-3 1,0-3-195,-3-6 124,4 0-18,-7-5 0,3-8-65,-9-6 50,-4-7-180,-12-7 0,-2-2-197,-6-4 0,-3-2-67,-6-7 1,-7 5-383,-12 1 1,-7-1 286,-3-5 0,-3 0 483,-2 1 0,0-7 0,1-2 0</inkml:trace>
  <inkml:trace contextRef="#ctx0" brushRef="#br0">21355 6554 7970,'-14'0'-1093,"0"0"547,6-7 501,2 6 1,6-12 354,0 4 0,8 1-216,6-2 0,8 7-154,11-2 0,-1-1 122,6 1 0,-5 1-79,5 4 0,-11 0 80,1 0-137,-9 0 1,0 8 219,-9 6-96,-4 0 24,-12 13 1,-6-3 83,-11 9 0,-7 5-89,-13 9 0,-4 4-291,-1 5 0,-4 1 361,5 0 0,6-5 16,8 0 0,4-12-138,5-2 1,4-7-177,6-2 1,6-12-966,3-3 777,3-9 0,2 0-99,0-10 446,7-3 0,2-17 310,10-3 0,-3-10-310,3 0 0,3-10 0,0-2 0</inkml:trace>
  <inkml:trace contextRef="#ctx0" brushRef="#br0">21455 6724 7970,'14'7'0,"0"2"0,1 10 0,-6-2-627,1 7 479,-1 6 0,4 7 217,-4 5 1,2-1 328,-6-3 1,1 3-366,-1-3 1,-3-5-234,2-4 0,0-2-658,0-8 386,-2 0 148,4-12 208,-6 0 0,0-9 116,0-3 0,0-4 0,0-10 0,0-3 0,0-7 0,-6 1 0,-8 0 0,-8-1 0</inkml:trace>
  <inkml:trace contextRef="#ctx0" brushRef="#br0">21540 6938 7970,'0'-16'-1677,"0"-3"1537,0 17 0,7-4 140,2 6 0,4 2-40,1 2 1,5 4 8,0 6 0,1-4 5,-1-1 0,-3 1-6,3 4 0,2-6 28,-2-3 0,-5-4 4,-5-1 0,1 0 0,4 0 0</inkml:trace>
  <inkml:trace contextRef="#ctx0" brushRef="#br0">21810 6440 7970,'15'-13'-308,"-1"4"1,2-4-308,3 4 0,8-4 642,6-1 1,6 4 197,-1 1 1,8 0-201,1-6 26,-6 1-69,-6 0 1,-8 4-110,-3 1 1,-4 6-17,-6-2-44,-6 3 0,-3 9 187,-10 2 0,-9 4 0,-14 7 0,-9 3 0</inkml:trace>
  <inkml:trace contextRef="#ctx0" brushRef="#br0">21882 6383 7970,'7'0'-1817,"5"6"1817,-8 4 0,7 4 0,-1 5 0,-4 3-53,-1 7 1,-4-1 113,-1 1 0,0-1-27,0 0-2,0 1-58,0-1 1,0-4-93,0 0 1,0-7 30,0 2-28,0-10 115,0-2 0,0-9 0,0-3 0,0-7 0,0-7 0,7-6 0,2 1 0,4 2 0,1-2 0,0 0 0,7-7 0,3 2 0,9-2 0,-2 9 0,7-7 0,-1 2 0,0 4 0,3 1 0,-7 3 0,0 8 0,-4-4 0,-7 6 0,-3-1 0,-5 6 0,-4 8 0,-4 1 268,-6 9-117,0-3 0,-6 16-135,-4-3 14,-9-3 0,2 5-84,-7-2 1,2-2-147,-2 2 1,-1-8 153,6-2 1,-5-1 24,5-9 1,0 1 14,5-5 0,5-6 6,-1-4 0,1-9 0,-6-3 0</inkml:trace>
  <inkml:trace contextRef="#ctx0" brushRef="#br0">22166 6412 7970,'8'6'0,"-2"2"0,-6 6 0,5 2-280,0 3 1,-1 3-350,-4 6 0,0-4 235,0 0 395,0-1 22,0 0 1,0 2 5,0-6 0,-4-5-85,-1-5 22,-6 1 1,1 3 33,-9-4 0,-3 2-2,-6-6 0,-1 4 2,1-4 0,-5 6 0,0-1 0,-1 1 0,6-2 0,4 9 0,1-4 0,5 5 0,-1 0 0,5 3 2,5 6 1,-3-6 0,8-3 0,-1-3 98,5-2 0,0 0 160,0 1 1,6-7-130,4-4-99,2-2 0,3-2-205,-1 0-23,-6 0 159,4 0 0,-10-2-326,3-2 296,-4 2 66,-1-4 19,0 6 334,0 0-355,7 0 0,-4-5 157,6 0-134,-6-6 0,10-1-315,-3-7 180,9-7 0,-1 9 75,11-7 1,-4 1 38,8-6 0,2 5 0,-2 1 0,7 5 0,-2-1 0,-4 4 149,0 0 10,2 7-182,-12-4 1,9 10 617,-9-2-279,-4 2-123,1 2 1,-7 0 71,0 0 0,0 0 16,0 0-211,-6 0-184,5 0-323,-11 0 1,2 6-352,-8 4 432,-4 9 259,-7-4 0,-3 12 97,-1-3 0,-7 3 0,4 1 0,-6-1 0,-1-3 0,6-4 0,-1-5 0,0-3 0,-4-2 0,4 1 0,0-6 0,7-1 0,-4-4 0</inkml:trace>
  <inkml:trace contextRef="#ctx0" brushRef="#br0">22052 6852 7186,'0'22'930,"0"-1"-704,6-1 1,-4-2 198,3 6-23,-4-1-410,6-1 1,-4-1-404,6-7 185,-6 0 1,9-4-901,-8-1 1126,1-6 0,-5 4 0,0-7 0</inkml:trace>
  <inkml:trace contextRef="#ctx0" brushRef="#br0">22166 6795 7970,'14'0'-581,"0"7"484,1-6 0,-1 14 1253,0-1-409,-6 6-320,5 9 0,-6-1 118,8 1 1,-7 4-199,-4 0 0,3 5-108,-3-5 0,6 5-93,-5-5 1,4-1-102,-4-9 0,4 3-1241,-4-7 652,6 0 292,-9-12 252,4 6 0,0-11 0,2 4 0</inkml:trace>
  <inkml:trace contextRef="#ctx0" brushRef="#br0">22649 6284 7925,'-9'0'0,"-1"0"89,7-7 0,5 6 133,12-4 1,3-1 487,12 1-334,-4 0-266,10-1 0,-2 3-371,0-7 138,0 7-335,-11-10-764,5 12 763,-11-5 459,-2 12 0,-14 8 0,-8 8 0</inkml:trace>
  <inkml:trace contextRef="#ctx0" brushRef="#br0">22521 6397 7925,'0'15'32,"2"-1"65,3 0 1,-2 2 750,6 3-502,1 3 1,-1 5-138,1-4 0,-7 4-404,2-3 119,3-3 0,-5 1 17,6-3 0,-4-8-166,4 3-180,-5-3 0,3-3 113,-2-3 1,-3-5-182,3-5 1,1-5-222,-1-9 345,6 4 309,-10-12 0,12 5 40,-4-7 0,6 1 0,3-1 0,0 6 0,6-1 0,-2 5-4,1-5 1,6 7 42,-1-2 1,1 5 196,4 4 0,-5-1 235,-4 6 1,1 1 403,-6 4-573,0 0 1,-1 1 215,-4 4-506,3 3 134,-15 6 1,4 2-96,-6 3 1,-2-2 109,-2 7 1,-4-5-382,-6 5 0,-5-7 139,0 2 0,-2 2-583,2-3 432,-3-5 0,-6-2-623,-1-6 569,7 0 1,-3-5-78,6 0 1,-5-7 362,5-2 0,-6-10 0,3-3 0</inkml:trace>
  <inkml:trace contextRef="#ctx0" brushRef="#br0">22749 6298 7925,'8'14'0,"-2"2"-166,-6 3 83,0 3 0,0 8 353,0 3 1,0-3 460,0 3 1,-6 2-648,-4-2-72,4-6 0,-5-2-79,6-6-412,0 0-530,-1-4 514,4-8 304,-4 0 0,12-18-411,4-4 338,-4-8 264,7 1 0,1-7 0,8 1 0</inkml:trace>
  <inkml:trace contextRef="#ctx0" brushRef="#br0">22848 6426 7925,'8'8'-84,"-3"6"133,-3 6 1,-9 9 222,-2-1-53,-4 1-123,5-1 0,-4-1-82,2-3 1,-1 1 19,2-6 1,-2 0-502,6-5 56,-6 0-551,9 1 439,-4-8 358,6 0 0,5-14 165,-1-2 0,7 3 0,-3-7 0,6 5 0</inkml:trace>
  <inkml:trace contextRef="#ctx0" brushRef="#br0">22834 6653 6529,'0'21'1363,"-5"1"-922,1 6 1,-1 2-2,5 4 1,0 0 118,0 4-381,0 3 0,1-11-27,4 3 0,3-4-136,6-5 0,1-4-40,-1-6 1,2-1-244,3-4 0,-4-2-246,4-7 234,3 0 206,-6-7 1,5-2-1061,-7-10 702,0 3 1,-4-6-179,-1 3 1,-4-1 609,4-4 0,-5-9 0,2 3 0</inkml:trace>
  <inkml:trace contextRef="#ctx0" brushRef="#br0">23047 6696 7925,'-1'30'13,"-4"3"1,-1 3 183,-4 7 1,-2 0 337,2-1 0,-2 1-119,-3 0-214,-5-7-50,4-1 0,-9-7-505,6 1 185,-7-7 164,11-2 0,-12-10-488,3-1 278,-3-6 42,-1 4 1,6-14-18,3-2 1,-2-5 224,2-5 0,5-8-46,5-6 0,7-2 6,2 2 1,8 1 154,11-6 1,5 7 360,9-2-281,-3 3 1,16 3-448,-4 3 110,10-3 0,-6 5-151,6-6 1,0-1-1,5 1 1</inkml:trace>
  <inkml:trace contextRef="#ctx0" brushRef="#br0">20502 8786 9004,'-7'6'66,"2"4"0,3 2-234,2 2 0,0 2 375,0 3 0,-1-3 61,-4 3-446,3 3 0,-6-6-239,4 3 0,1-3-623,-7-2 692,1 0 1,-7-5-256,-3 1 603,-3-1 0,-7 6 0,1-1 0</inkml:trace>
  <inkml:trace contextRef="#ctx0" brushRef="#br0">20047 9099 7909,'0'15'39,"0"4"1,2 3 542,3 7 0,3-1-128,6 1 1,0-1-151,0 1 0,2-1-86,3 0 0,-3-1-707,3-3 0,-3 0 279,-2-10 1,-2 3-1156,-2-7 505,3-4 434,-5 0 1,-1-12 128,-2-3 0,-2-4 297,2-1 0,-3-7 0,2-3 0,-2-2 0,-2-3 0,6-4 0,4 0 0,4 0 0,5 4 0,-2 2 139,7 4 0,4-4 115,6 3 0,0 2 131,0-2 1,0 7-133,4-2 1,3-2 2,-3 3 0,-1 0 31,0 9 0,-5-2-72,1 6 1,-8 0-181,-1 5 1,-11 6 64,1 4 0,-9 4-192,0 5 1,-17 8-108,-7 6 0,-7 2-154,-8-2 0,4 3 40,-3 7 0,-1-5 71,0 0 0,1-11-234,5 1 0,-5-14 224,-1 1 1,1-12 251,5-3 0,-1-7 0,1-7 0</inkml:trace>
  <inkml:trace contextRef="#ctx0" brushRef="#br0">20389 9170 7915,'6'-8'0,"2"-3"0,6 6 0,-4 0-10,-1 5 0,-1 6 124,1 4 0,3 9 236,-8 5 0,1-1-98,-5 6 1,0-4-244,0 8 0,-6-3-69,-4-1 0,-2-1 100,-3 0 1,1-1-550,0-3 1,0 1 291,-1-6 0,1 0 217,0-5 0,-7 1 0,-1-1 0</inkml:trace>
  <inkml:trace contextRef="#ctx0" brushRef="#br0">20574 9354 7915,'22'-22'0,"-3"3"0,1 4 33,-1 0 0,-5 3 200,-4 2-312,-7 4 57,3 6 1,-7 8-213,-4 6 1,-5 2-343,-8 7 1,-3 1 575,-3 5 0,-9-1 0,3 0 0</inkml:trace>
  <inkml:trace contextRef="#ctx0" brushRef="#br0">20446 9568 7915,'15'0'-630,"4"0"1,-1-5 695,5 0 0,-5-6-5,1 2 1,-3 2 50,-2 3 1,-5 2 32,1 2 17,-7 0 1,3 2-24,-6 2 0,0 11 15,0 8 0,-1 4 3,-4 2 1,3 1 130,-2 3 1,0-3-118,0 3 1,2-8-11,-3-1 0,5-8-272,5-2 0,-2-6 108,7-8 0,-1-7-335,5-2 1,2-12 159,3-7 0,-3-2 178,3-8 0,-3 0 0,-2-4 0</inkml:trace>
  <inkml:trace contextRef="#ctx0" brushRef="#br0">20844 9184 7915,'14'0'-396,"0"0"1,0 5 54,1-1 0,-1 1 581,0-5-222,0 0 0,-4 0-580,-1 0 562,-6 0 0,4 0 0</inkml:trace>
  <inkml:trace contextRef="#ctx0" brushRef="#br0">20858 9369 7915,'8'6'-49,"-3"3"1,1 6 19,-1 4 0,4-2 543,-4 7 1,0 4-119,-5 5 0,0 0-430,0-4 1,0-1 81,0 1 1,0-2-94,0-4 1,0 3 105,0-7 1,6-5-688,3-5 0,-1-6 120,2 2 506,-1-10 0,5-15 0,1-10 0</inkml:trace>
  <inkml:trace contextRef="#ctx0" brushRef="#br0">21071 9141 7915,'14'-24'161,"1"1"0,-1 5 50,0-1 1,2 4-85,3 0 0,-2-4 268,7 1 0,-5-1-52,4 4 0,0 1-294,0 0 0,3 1 27,-7 4 0,1 2-144,-1 7 1,-3 0 72,3 0 0,-8 8-101,-2 7 1,-4 0 30,5 9 1,-7 1 115,1 9 0,-2 2-24,-2 7 0,5 1-15,-1 3 1,6-1 53,-5 6 0,4-6-68,-4 1 1,6-3 7,-2-1 0,3 5-83,-3-1 1,2 0-192,-6-4 0,0-2-22,-5-3 0,0 1 93,0-5 0,-7-3-298,-2-7 0,-5-5 155,-5-10 0,-4-2-122,-5-7 0,0-13 462,-1-6 0,1-8 0,-1-6 0,-5-3 0,-3-7 0</inkml:trace>
  <inkml:trace contextRef="#ctx0" brushRef="#br0">21128 9312 7835,'0'14'177,"0"0"0,0 2 54,0 3 1,0 3-85,0 6 1,0 1 70,0-1 1,0 1-286,0-1 0,0-4 102,0 0 0,0-7-700,0 2 88,0-3-285,0-8 274,0-2 303,0-19 0,-5-1 285,1-10 0,-1-7 0,5 2 0,0-2 0,0 2 0,1 1 0,4-1 0,1 1 0,4 0 0,3 4 0,-4 0 0,4 8 187,1 2 1,0 2 73,0 7 1,-1 2 65,-4 7 1,4 4 218,-3 7 1,1 3-177,-2 1 1,-1 11-236,-3-1 0,-4 2 92,4-2 1,-3 4-575,-2 0 0,-5 0-33,0-4 1,-1-2-287,1-4 0,2 3 311,-7-7 355,7 0 0,-16-5 0,4 0 0</inkml:trace>
  <inkml:trace contextRef="#ctx0" brushRef="#br0">21156 9468 7915,'15'0'-726,"-6"0"897,1 0 0,-7 2-74,2 2 0,-4 4-166,-1 7 0,0-6 1,0 1 0,0-1 17,0 5 0,-5 0 22,1 1 1,-7-1-97,1 0 1,4-4 307,1-1 1,-1 1-72,1 4 1,-1 0 395,1 0 1,3-4-212,-2-1 0,4-1-49,4 1 0,4-2-167,6-7 0,5 0-250,0 0 169,7-7 0,2-7 0,8-8 0</inkml:trace>
  <inkml:trace contextRef="#ctx0" brushRef="#br0">21867 8644 7752,'-4'15'-70,"-1"4"1,-6 3 126,1 7 26,-2 6 0,1-2 23,-4 9 0,4-7-148,-8 8 1,2-10-174,-2 0 0,3-8-190,-3-1 233,3-6-29,2 2 1,0-10-117,0-1 0,4-6 317,1 2 0,6-3 0,-10-9 0,5-1 0</inkml:trace>
  <inkml:trace contextRef="#ctx0" brushRef="#br0">21654 9013 7879,'25'-16'0,"4"-3"0,4 2-860,0-7 614,-3 1 1,11-4-17,-3 3 535,-3-3-1017,6 11 761,-11-4 1,-2 10 144,-9 1 0,-3 6-52,-2-2-77,-6 4 1,-8 7 0,-8 2-1</inkml:trace>
  <inkml:trace contextRef="#ctx0" brushRef="#br0">21782 8942 7879,'14'0'-103,"0"0"131,-6 6 1,5 4 116,-4 9 70,-2-3-99,5 11 1,-10-5-26,3 6 1,-4 5-22,-1 0 0,0 1-263,0-6 1,0 0 103,0 1 0,-1-9-164,-4-5 0,3-1-455,-2-5 379,2-2 137,2-1 1,-5-9 191,1-7 0,-1-5 0,5-14 0</inkml:trace>
  <inkml:trace contextRef="#ctx0" brushRef="#br0">21896 9042 7879,'16'-15'-61,"3"1"0,-4 5-108,4-1 194,-3 7 1,-2-3 428,1 6-95,-8 0-338,6 6 1,-11 2-161,2 6 1,-4 0 78,-4 1 0,-4 4-188,-6 0 1,-5 6 161,0-1 1,-5 2-74,5 3 0,-2-1 99,2 1 59,4-7 1,-4 3-98,9-6 322,-2 0-252,10-11 111,-4 5 28,6-12-93,0 5 1,6-7 15,3-4 0,4-3-74,1-6 1,1-2-152,-1-3 0,5 2-63,0-7 234,0 7 1,0-2-245,0 9 177,-7-2 41,1 10 165,-12-4-74,6 12 1,-14 2 185,-2 6 0,-4 5-87,-1 0 1,0 0 152,0-5 1,-1 2 110,1 3-265,6-3-48,-4 4 0,10-5-36,-3-1 87,4-6-157,1 4 0,0-8-108,0 5 0,1-6 52,4 2 1,5-4-152,9-1 1,1-1 122,4-4 0,3 2-99,-4-6 0,-1 4 123,2-5 1,-2 7-140,2-2-25,-4 4 120,-5 1 1,-3 6 45,-2 4 0,-4 2 71,-6 2 1,-5 5-38,1 0 0,-9 7-69,-1-3 1,-7 6 216,-7 4 1,-2-3 247,-3 3 0,1 2-361,-6-2 0,7 0 1262,-3-4-599,4-1-606,2-6 0,1-3-342,3-9 0,-3-4-61,4-6 1,2-8-239,2-6 1,10-7 583,4-7 0,-3-7 0,0-1 0</inkml:trace>
  <inkml:trace contextRef="#ctx0" brushRef="#br0">21867 9539 7879,'21'8'0,"-4"8"61,7-7 0,-5 7 43,5-6 0,4 2 535,5 3-338,0-8 1,1 4 80,-1-6-1558,6 0 590,-9-5 586,5 0 0,-7 0 0,1 0 0</inkml:trace>
  <inkml:trace contextRef="#ctx0" brushRef="#br0">22507 8644 7881,'2'-13'623,"2"3"1,0 6-455,5 8 1,-6 4-173,2 7 1,-3 5 134,-2 4 0,0 4 33,0 5 0,-2-1-975,-3 6 442,4-6 263,-12-4 1,10-3-1025,-7-6 594,7 0 262,-3-11 273,0 5 0,-2-12 0,-7 6 0</inkml:trace>
  <inkml:trace contextRef="#ctx0" brushRef="#br0">22493 8729 8125,'0'14'316,"0"5"-225,0 0 36,-6 6 0,2 2-84,-5 6 1,-1 7-207,-4-2 0,5 1 121,-1-1 0,2 0-103,-1-10 0,-4 4-902,4-8 1047,2-4 0,-11 1 0,2-7 0</inkml:trace>
  <inkml:trace contextRef="#ctx0" brushRef="#br0">22237 9013 7873,'21'-22'-46,"2"3"1,1 2 25,4-2 0,-2 3 103,7-3 0,3-3-133,2-2 1,-2 4 103,2 1 1,-8 5-87,-1 4 1,-2 4-150,-8 6 157,0 0 0,-12 6-38,-2 4-35,-3 2 188,-2 9 1,-7 1-18,-2 6 0,-4-4-8,-1 0 1,1-5 70,4 4 0,-2-5-75,6 1 0,0-8 63,5-2-164,0-6 0,7 4-219,2-7 0,-1 0 258,2 0 0,-7-7 0,3-1 0</inkml:trace>
  <inkml:trace contextRef="#ctx0" brushRef="#br0">22379 9340 7873,'-14'22'107,"0"-3"1,6-3 588,3-2-431,4-6 1,8-3 123,8-10 1,5-4-315,9-10 0,5-3-271,4-7 0,5-4-531,4 0 545,-2 0 1,2 6-198,-9 3 1,-10 8-793,-9 7 845,-3 6 326,-2-4 0,-6 1 0,-2-2 0</inkml:trace>
  <inkml:trace contextRef="#ctx0" brushRef="#br0">22507 9113 7873,'14'20'50,"-1"2"136,-4 7 0,3 6 29,-8 2 0,1 3 27,-5-2 0,5 3-91,-1-3-78,1-3 1,-5-1 32,0-5 1,0-1 44,0 1 0,0-6-415,0 1 1,0-11 163,0 1-333,0-9-40,-6 1 0,3-6 90,-7 0 0,1-6 383,-5-4 0,-1-9 0,1-3 0</inkml:trace>
  <inkml:trace contextRef="#ctx0" brushRef="#br0">22408 9497 7873,'-10'0'21,"1"0"1,4 6 157,-5 3 1,6 4-298,-6 1 88,7 7 29,-10-5 0,12 4-206,-4-6 57,4 1-757,1-8 907,6 0 0,2-7 0,6 0 0</inkml:trace>
  <inkml:trace contextRef="#ctx0" brushRef="#br0">22621 9383 7873,'14'0'73,"0"0"1,1 6 109,-1 4 0,0 2-60,0 2 0,-4 1 123,-1-1 0,-1-5-1152,2 1 333,2-7 333,-10 3 1,10-6 239,-2 0 0,2 0 0,3 0 0</inkml:trace>
  <inkml:trace contextRef="#ctx0" brushRef="#br0">22919 8715 7526,'-6'23'-1323,"-3"1"1311,-4 0-149,-1 4 1,-2 1 457,-3-1-208,3 0-18,-4-5 1,10-3 141,1-6-272,6 1 139,-4-1 0,9-6-29,3-4 0,7-8 167,7-6 1,5-2 123,-5-3-182,6 1-58,-3 0 0,7-5 194,-1 0-221,1-6 0,-3 7-223,-2-5 207,3 5 1,-5-7-46,6 6 0,-1 0-270,-3 5 167,3 0-296,-11-1-537,-2 8 922,-14 0 0,-14 20 0,-8 3 0</inkml:trace>
  <inkml:trace contextRef="#ctx0" brushRef="#br0">22991 8942 7873,'0'16'0,"0"3"0,0-2-65,0 7 110,0 0 227,0 4 1,0 2 371,0 3 0,0 4-392,0 5 1,0 1-285,0 0 1,-5-6 44,0 1 1,-4-6-167,4 1 1,0-8-997,5-1 811,-6-7 1,4 4 83,-3-7 254,4-6 0,-5 5 0,-2-5 0</inkml:trace>
  <inkml:trace contextRef="#ctx0" brushRef="#br0">23005 9113 7873,'17'-22'158,"-3"3"1,5 1-388,-4-1 98,-1 4 1,6-1 92,-6 6 1,1 1 13,-1-5 0,-1 4-233,-4 1 1,-3 4-703,-6-5 959,0 7 0,0-9 0,0 4 0</inkml:trace>
  <inkml:trace contextRef="#ctx0" brushRef="#br0">23104 8871 7873,'0'21'86,"0"-4"94,0 7 1,0-1 494,0 6-516,0-1 1,-1 1-185,-4-1 0,3-4-12,-2-1 1,-3-5-253,3 1 0,-1-3-249,5-2-361,0-6 899,0-2 0,0-19 0,0-2 0</inkml:trace>
  <inkml:trace contextRef="#ctx0" brushRef="#br0">23204 9027 7873,'8'0'-215,"3"2"-54,-7 3 1,1 3 984,-5 6-365,-6 0 0,0 5 198,-4 0-596,-3 6 92,6-3 0,-8 7 3,1-1 0,0 1 112,0-1 1,1-6-211,4-3 0,-2-3-3,6-2-27,0-6-139,5 5 0,0-13 113,0 0 1,2-2-68,2-7 1,4-2-95,6-8 247,1 3-83,-1-5 0,6 6-88,4-4 0,-2 3 44,2-3 1,0 3-117,4 2 1,-1 0 210,-3-1 1,1 7 87,-6 4 0,-5 2 571,-10 2-483</inkml:trace>
  <inkml:trace contextRef="#ctx0" brushRef="#br0">23402 9213 8371,'-20'29'223,"-3"4"11,-1 2 115,-5 3-298,11 3 1,-17-9-235,6 6 1,6-7 22,-6 2 1,6-3-271,-1-1 0,3-5-642,7-1 566,0-12 506,0 8 0,-7-17 0,-1 4 0</inkml:trace>
  <inkml:trace contextRef="#ctx0" brushRef="#br0">23005 9511 7873,'14'-14'27,"0"-1"160,0 7 0,7 2 141,3 6-114,-4 0-54,13 0 1,-9 5 49,9 0-160,4 6-232,-7-3 0,9 4 182,-6-2 0,7 2 0,-4-4 0</inkml:trace>
  <inkml:trace contextRef="#ctx0" brushRef="#br0">23844 8558 7980,'-15'7'757,"7"-6"-443,2 6 1,8-3-18,2 1-115,11 0 1,8-5-56,11 0-141,2-7-12,7 0 0,1-8-193,3 1 0,-7-5-32,2 0 1,-10 0-234,-4 5 1,-6 5-730,-7-1 630,-7 7 583,-2-3 0,-12 6 0,-2 0 0</inkml:trace>
  <inkml:trace contextRef="#ctx0" brushRef="#br0">23758 8786 7980,'10'1'22,"-1"4"-4,1-3 63,-2 10 1,3-2 31,-7 9 1,6 1-109,-5 4 1,-1 1-87,-4-6 0,0 5 90,0-5 1,0 0-6,0-5-216,0 0-11,7-6 122,-6-2 1,12-7-183,-4-4 1,4-8 115,1-5 1,0-8-112,1 3 1,4-4 247,0-2 0,6 2 109,-1 4 1,2-4-79,3 3 0,-1 4 127,1 1 0,-1 3 494,1 2-295,-7-1-134,5 8 1,-12-5 135,4 8 0,-3-1-147,-2 5-119,1 0 1,-3 6 1,-2 4 1,-4 2-28,-6 3 1,0 4-32,0 0 1,-6 6-198,-4-1 1,-2 1-326,-3-1 277,-5 2 33,4-10 0,-6 5-43,3-7 0,-2-1 79,-2-4 1,-4-3-96,3-6 1,2-1 152,-2-4 1,2-3 29,-1-6 1,-3-7 80,7-2 0,0-10 0,11-4 0,-3-1 0,7 0 0,-1 7 44,5 2 1,1 6 75,4 8 1,-2 0 14,7 10 0,-2 2 265,1 7 1,2 6-165,-6 9 0,0 5 31,-5 9 0,0-3-83,0 3 0,0-3-9,0-2 1,0-4-267,0 0 129,0-13-249,0 8-266,0-18 351,0 6 0,0-14-61,0-2 0,5-10-87,-1-5 0,7 1-171,-1-6 0,1 4 445,-2-8 0,4 3 0,-5 8 0,4-4 0,-2 7 0,3 7 76,-5 5 111,-1 7 1,0 11-55,-7 4 1,0 8 116,0 1 0,-7 4 35,-2 6 0,-4-4 70,-1 3 0,-5-3-158,0-2 1,-5-4-67,6 0 0,-5-5-262,9 4 131,-3-5-148,15-4 50,-4-1 0,9-7 124,7 3 1,5-2 25,14-7 0,1 0-104,3 0 1,2 0 14,3 0 1,-4-7-128,-5-2 0,-1-4-240,1-1 1,-7 5-476,-3-1 422,-3 1 146,-9-6 311,0 7 0,-7-4 0,0 4 0</inkml:trace>
  <inkml:trace contextRef="#ctx0" brushRef="#br0">24114 8985 7980,'-10'16'-38,"1"3"1,6-4-60,-2 4 1,3 2 249,2-2 0,2 4 174,3-4 1,-4 5-259,4-5 0,-2 5-103,2-5 1,-4 1 153,4-1-25,-3-3-23,-2 11 0,4-11 354,1 3-322,6-4-83,-9 0 1,10-1 24,-2 0 1,3-1-112,1-4 1,0-1-259,0-3 0,0-4-13,1 4 0,-1-10-244,0-4 1,-4-5-145,-1-5 304,1 3 420,-3-11 0,6-1 0,-5-9 0</inkml:trace>
  <inkml:trace contextRef="#ctx0" brushRef="#br0">24256 9099 7980,'-6'14'-225,"-4"0"1,2 6 417,-1 4 1,-1 3 322,-4 1 1,0 6-197,0-1 1,-1 5-224,1-5 0,0 0-616,0-5 351,0-5-53,-1-3 1,1-6-107,0 1 0,0-8 38,-1-2 1,6-3-162,-1-2 1,1-2-54,-5-3 503,6-2 0,-5-14 0,5-1 0</inkml:trace>
  <inkml:trace contextRef="#ctx0" brushRef="#br0">23957 9411 7980,'0'-28'-177,"2"-1"-63,3 1 320,3 0-56,6-1 0,2 5 1,1 2 87,2 2-37,0 1 1,-3 5-56,3-1 0,-4 3-761,4 2 361,-3-2 380,-2 10 0,1-11 0,-1 6 0</inkml:trace>
  <inkml:trace contextRef="#ctx0" brushRef="#br0">24299 8999 8167,'14'0'599,"0"-6"-669,0-4 0,5-2-305,0-3 1,8 1 380,1 0 0,2-7 346,8-2 0,-1-3-575,1 3 61,-4-4 75,-5 5 1,-7 0-826,-3 3 409,-3-3 503,-8 6 0,4-5 0,-4 7 0</inkml:trace>
  <inkml:trace contextRef="#ctx0" brushRef="#br0">24611 8459 7927,'8'14'0,"-1"2"27,-7 3 0,0 3 165,0 6 0,0 9 372,0 5-344,0 1-42,0 12 0,0-11 222,0 4-180,0 2-137,0-5 0,0 8-53,0-5 1,0-1-47,0-4 1,0-1-263,0 1 0,0-8 28,0-7-170,0-6-251,-7-14 272,-1-8 221,-6-8 0,0-14-571,0-6 311,-1-1 213,-5-12 1,3 7 224,-7-4 0,6-2 0,0 7 0,2 0 0,2 4 0,1 7 0,3 3 0,3 8 0,2 2 211,3 6 0,-4 7 168,6 11 1,0 7 494,0-3-363,0 6-261,0-3 0,0 6 130,0 1 0,-5-1-132,0 1 1,-4 1-246,4 3 0,-4-8-31,4 4 1,0-10-349,5 0 0,0-8-937,0-2 707,0-6 317,7-3 1,5-9-500,7-10 441,6-3 347,-2-7-139,11-6 1,-4 5 0,5-4-1</inkml:trace>
  <inkml:trace contextRef="#ctx0" brushRef="#br0">24796 8857 7927,'8'-8'-395,"-2"2"822,-18 18 0,2-1-192,-9 13 1,-1-2-35,1 2 1,1 1-38,9-6 0,-2 5-108,6-5 1,0 0 108,5-5 0,2 0 20,3 0 1,4-6-22,10-3 1,-1-3 0,5-2 0,-5-5 132,1 0 0,-2-6-352,2 1 0,-8-2 55,3-2 0,-3-7 0,3-1 0</inkml:trace>
  <inkml:trace contextRef="#ctx0" brushRef="#br0">24810 8430 7927,'0'-8'219,"0"2"57,0 6-234,0 0-40,7 0 0,-6 11 9,4 3 0,-2 5-264,2 0 1,-3 2 252,2 3 0,4 2 0,0-3 0</inkml:trace>
  <inkml:trace contextRef="#ctx0" brushRef="#br0">25152 8445 7983,'22'0'-126,"3"0"62,-6 0 1,5 0 345,-5 0 1,6 0 432,-1 0 1,-2 0-355,1 0 0,-7 1-145,-2 4 0,-1 3-45,-8 6 1,0 7-14,-5 2 0,-7 10-377,-2 5 187,-4 3 39,-7 2 0,-3 4-393,-5 1 276,0-1 1,-1-9-1478,1 0 693,6-13 838,1 8 1,1-10 0,-3 5 0</inkml:trace>
  <inkml:trace contextRef="#ctx0" brushRef="#br0">25152 9170 7976,'8'14'810,"4"-2"199,-2-2 0,2 3 504,3-4-732,-1 4-426,0 1 1,0 5-40,0 0-117,1 0-669,-1-5 1,0 5 469,0 0 0,0 6 0,1-3 0</inkml:trace>
  <inkml:trace contextRef="#ctx0" brushRef="#br0">21355 10293 8038,'-14'4'519,"0"1"0,0 6-104,0-1-11,6-4 1,-5 7 386,4-4 1,-4 9-318,-1 0 0,-2 8-197,-3-3 0,2 6 287,-7 4-363,0-3 1,-1 11-36,-3-3 0,1 3 64,-11 2 0,0 7-1294,-5 7 1066,-6 0 1,22-18 0,-1 3 12,-3-2 1,0 0 0,2 3 0,1 1-81,2-1 1,0-1-1,3 0 1,-1 0 39,-2-2 1,0 1 0,2 3 0,0 0 1,-1-1 0,-2-1 0,1 5 0,0 0-34,-2-2 1,-1 0-566,1 0 0,-1 0 611,4-5 0,0-1 1,-2-1-1,2-1-133,-18 30 0,5-4-139,14-6 0,4-8-349,6-7 0,4-7 57,1-11 429,6-4 146,-4-12 0,14 5 0,0-5 0</inkml:trace>
  <inkml:trace contextRef="#ctx0" brushRef="#br0">19891 11942 7838,'-14'0'4,"1"8"199,4 6-155,-4 0 0,5 15 241,-6-1 1,-2 8 478,-3 12 1,2 4-355,-7 9 1,5-7-159,-5 3 0,7-6-15,-2-4 1,10 0-14,4-9 0,3-3-117,2-2-29,7-9 0,2-5-72,10-10 0,5-2 130,9-7 0,3-4-142,7-5 0,0-4 52,-1-15 0,1 1-524,0-11 1,4 2 229,0-2 0,7-3-2004,-2 3 2248,-3 3 0,2 0 0,-7 7 0,2 0 0,0-1 0,1 1 0</inkml:trace>
  <inkml:trace contextRef="#ctx0" brushRef="#br0">19379 10861 8190,'14'-6'562,"5"3"40,0-7 0,8 6-407,2-6 0,5 1-378,9-6 0,4-5 152,1-4 1,-1-1-152,-4 1 0,-7-3-333,-3 4 0,-4 2-334,-5 2 849,-4 3 0,-12 2 0,-2 0 0</inkml:trace>
  <inkml:trace contextRef="#ctx0" brushRef="#br0">19678 10463 8122,'14'8'-657,"0"10"459,0-4 1,1 9 642,-1 1 1,0 5-52,0 4 0,-1 3-141,-4 7 0,-2-1-188,-7 1 0,-2 0-222,-3-1 0,2 1 231,-6 0 0,-1-1 131,-4 1-319,0-7 1,0-7-591,-1-10 704,1-4 0,0 0 0,0-1 0</inkml:trace>
  <inkml:trace contextRef="#ctx0" brushRef="#br0">19891 10847 8122,'28'5'0,"1"0"-36,-7 6 1,3-8-70,-6 6 1,7-1 1163,-3 2-596,-2 2 0,4-9-412,-6 7 1,2-5-1140,-2 4 1088,-4-6 0,6 10 0,-7-5 0</inkml:trace>
  <inkml:trace contextRef="#ctx0" brushRef="#br0">17901 10563 8003,'-8'-7'55,"1"6"265,7-5-150,0 12 0,2 3 53,3 10 1,3 10-29,6 9 1,-2 3-52,-2 1 1,3 3-105,-4 2 0,2-3-79,-1 4 0,2-6-250,-2-4 1,2 0-686,3-9 457,-8-4 184,6-17-170,-5-2 178,0-12 325,-2-9 0,1-13 0,0-8 0</inkml:trace>
  <inkml:trace contextRef="#ctx0" brushRef="#br0">18000 10520 8003,'14'-20'0,"5"-1"-399,0-3 0,7 4 171,-3 6 0,2-5 371,-1 0 0,3 0-66,-3 5 1,3 4-100,1 1 1,-4 5 38,-1 0 1,-5 4 56,1 4 0,-3 11 39,-2 8 1,-2 11 153,-2 3 0,1 11 155,-6 4-238,-1 3 0,-4 2-151,0 0 0,0-2 18,0-3 0,0-3-61,0-6 1,0-11-199,0-4 1,0-14 173,0 0-61,0-9 0,-6-6-330,-3-14 236,-4-5 1,-3-10-344,-3-3 0,2-4 22,-7-5 510,7-1 0,-16 0 0,3 1 0</inkml:trace>
  <inkml:trace contextRef="#ctx0" brushRef="#br0">18114 10335 8003,'12'21'-614,"-2"3"1,3 7 690,-4 2 0,-1 2 543,1-2 0,-4 4-397,5 5 1,-7-1-160,2-3 1,-4 3-29,-1-3 0,-6-1-369,-4 0 0,2-7-485,-1-1 552,6-1 266,-10-12 0,5 5 0,-6-7 0</inkml:trace>
  <inkml:trace contextRef="#ctx0" brushRef="#br0">18171 10634 8003,'14'0'-360,"0"6"252,0 4 0,1 7 190,-1 2 1,-2 2-245,-2-3 1,3-2 161,-4 3 0,4-3 0,1-2 0</inkml:trace>
  <inkml:trace contextRef="#ctx0" brushRef="#br0">18455 10236 8161,'-8'-6'-290,"-4"4"513,10-11 0,-3 7 110,10-4 0,4 3 363,10 2 1,2-1-457,3-4 1,2-1-378,-2 6 0,-2-6-140,2 2 0,-2 1-1164,2-2 1441,-4 7 0,1-9 0,1 4 0</inkml:trace>
  <inkml:trace contextRef="#ctx0" brushRef="#br0">18640 10023 8124,'0'15'-148,"0"4"1,0-1 14,0 5 388,0 1 1,0 5 367,0-1 1,-2 5-349,-2 0 0,-4 7-283,-7-2 1,1 3 80,0 1-65,0-5 1,-5-1-614,0-3 432,0-3 1,5-1-155,0-10 0,4-5-315,1-5 1,4 2 641,-5-6 0,1-13 0,-5-8 0</inkml:trace>
  <inkml:trace contextRef="#ctx0" brushRef="#br0">18526 10435 8124,'14'8'-431,"1"6"1,-1 2 580,0 7 0,-4 1 446,-1 5 0,-6 1-584,2 3 1,-4-3 76,-1 3 1,2-8-145,3-1 3,-4-7 0,6 4-741,-7-7 478,6 0-226,-4-6 541,4-2 0,0-18 0,2-4 0</inkml:trace>
  <inkml:trace contextRef="#ctx0" brushRef="#br0">18640 10293 8110,'14'-8'117,"-6"1"1,5 12 264,-4 0 0,2 6-112,-1-2 1,-2 9 14,-4 1 1,-2 5-477,3-6 151,-4 8 0,-1-6-208,0 4 1,-5-2 158,1-3-443,-1-3 257,5 4-114,0-12 211,0 5 1,6-12 121,4 4 1,2-3 31,3-2 0,-1 0 10,0 0 1,5 1 43,0 4-62,6-3 1,-9 10 40,3-2 0,-3-1 17,-2 6 1,-6-4 2,-3 8 1,-4-4 3,-1 0 0,-1 3 118,-4 1 0,-8 5 64,-6-5 0,-4 5 83,4-5-128,0 0 0,0-7 91,0-2 1,0-4-72,5-6 0,6-1-216,3-4 0,3-9 104,2-10 0,7-3-182,2-1 1,9-2-60,1-4-579,6-2 0,-3-2 742,6 0 0,1-6 0,-1-6 0</inkml:trace>
  <inkml:trace contextRef="#ctx0" brushRef="#br0">17346 9752 8232,'-8'-6'0,"2"3"-1136,6-6 765,0-1 410,0-4 0,8 0 331,6-1 0,2 1-98,7 0 0,1 0-42,5 0 1,4-5-440,0 0 160,0 0 0,-3 4 177,3 1-1240,-3 0 584,-1 6 101,-2 2 427,-12 6 0,6 0 0,-7 0 0</inkml:trace>
  <inkml:trace contextRef="#ctx0" brushRef="#br0">17531 9852 8232,'6'8'-709,"4"-3"1,2-2 353,3 2 1,0-4 467,4 4 0,-3-2-126,3 2 1,-8-2-37,-1 6 156,-7 1 1,3 4 9,-6 0 1,-1 0-44,-4 1 0,2-3-24,-7-2 1,2-2-109,-1-4 111,-4-2 1,10 4-121,-7-6 0,7-1 105,-1-4 0,4-3-220,4-6 0,6 0 70,9-1 0,-2-2 42,7 3 1,-5 1 30,4 9 1,-4 2-8,5-3 1,-8 5 31,-2 5 0,-1-2-29,-8 7 0,-1-1 200,-4 5 1,-6-1-42,-4-4 1,-2 4-38,-2-3 0,-5-3-57,0 3 0,0-7 10,5 2 0,-1-4-143,1-1 0,5-6 90,-1-3 1,7-10-217,-2-5 0,4-5 237,1-4 0,6-3 0,2-7 0</inkml:trace>
  <inkml:trace contextRef="#ctx0" brushRef="#br0">17787 9610 8232,'14'0'-1015,"0"0"0,0 7 1113,1 2 1,-1 10 376,0 5 0,0-1-149,1 6 1,-1-2-129,0 11 0,-1-5-39,-4 5 0,2-7-71,-6 2 0,4 2 91,-4-2-38,0-6 0,-5 0-143,0-3 1,0-2 100,0 2 1,-6-7-216,-4 2 94,-3-3 0,-1-8-124,0-4 0,5-2-37,-1-2 0,7-8-24,-2-6 0,-1-8-106,1-11 0,0-4-681,5-5 994,0-14 0,7-2 0,1-13 0</inkml:trace>
  <inkml:trace contextRef="#ctx0" brushRef="#br0">18029 9482 8232,'14'0'-445,"0"2"0,0 3 0,0-1 458,1 11 1,-1-4 337,0 8 0,0 3-250,0 1 0,-1 6-158,-3 4 0,1-1 163,-7 6 1,7-1-104,-1 6 0,-4-2-122,-1-3 252,-3-3-286,4-7-335,-5 1 369,6-7-341,-7-8 119,0-8 1,0-12 340,0-3 0,0-10 0,-7-10 0,0-7 0</inkml:trace>
  <inkml:trace contextRef="#ctx0" brushRef="#br0">18185 9511 8232,'14'-14'0,"0"-1"-710,1 1 0,-1 0 379,0 0 0,7-5 671,2 0 0,3 0-85,-3 5 0,3-4-345,-8 4 1,1-3-23,-4 7 1,-1 4 123,0 1 1,-1 10 73,-4 4 1,2 10-23,-6 5 0,0 9 222,-5 5 0,1 2-141,4-3 0,-2 5 182,7-5-252,-7-2 0,9 6-57,-2-3-45,-4-3-82,7 0 0,-5-12-505,6 1 528,-6-7 0,0 4-943,-3-7 553,-4-6 200,-1-2 276,-8-6 0,-12 0 0,-2 0 0</inkml:trace>
  <inkml:trace contextRef="#ctx0" brushRef="#br0">18156 9738 8222,'15'0'-330,"-1"-6"1,5-2-412,0-6 1,11 0 713,-2-1 1,10-4 48,0 0 1,-3-4-23,-2 4 0,-3 0 0,-8 9 0,-3 1 0,-9 6 0,-4-4 0,-6 7 0</inkml:trace>
  <inkml:trace contextRef="#ctx0" brushRef="#br0">18341 9696 8222,'-28'38'-1011,"-1"-1"0,7-5 1278,3 1 1,8-4 5,2-6 0,6-2-16,-2-7 0,5-6 49,5-3-283,3-4 1,12-9-181,4-6 1,4-6 50,5-9 1,-3 1-197,4-1 0,-6 2-363,-4 4 665,-4 2 0,-5 1 0,-1-2 0</inkml:trace>
  <inkml:trace contextRef="#ctx0" brushRef="#br0">18242 9568 8222,'0'-8'-981,"0"1"1,5 11 1260,-1 5 0,6 2 125,-6 13 0,6 1 6,-5 8 1,1 4-75,-1 5 0,-4 1 110,4 0 1,-2-2-303,2-3 62,-3 3 0,9-16-580,-7 3 1,3-4 283,-3 0 0,0-9-1679,5-5 1768,-6-7 0,10 10 0,-5-5 0</inkml:trace>
  <inkml:trace contextRef="#ctx0" brushRef="#br0">19095 9937 8143,'6'21'498,"4"3"0,2 4 135,3 5-392,-1-3-99,0 11 0,0-3-16,0 9 0,1-2 3,-1 2 0,-5-1-255,1 1 1,-7-7 167,2 2 1,1-8-164,-1-1-590,-1-10 500,-4-2 0,-1-13-476,-4-3 1,-3-10 310,-6-5 0,-2-9-527,-3-4 903,3-10 0,-17-4 0,3-5 0</inkml:trace>
  <inkml:trace contextRef="#ctx0" brushRef="#br0">19024 10236 8103,'-7'-14'-322,"6"6"127,-5 1 0,7 7 916,4 0-549,-4 7 30,12 1 1,-5 6 89,6 0 1,-1 5-220,-4 0 1,2 6-277,-6-1 0,0 3 153,-5 1 0,0-1-269,0-3 319,0-4 0,6 1 0,2 1 0</inkml:trace>
  <inkml:trace contextRef="#ctx0" brushRef="#br0">19408 10207 8103,'22'0'816,"-2"0"1,1 0-455,3 0 1,-2 0 55,1 0 1,1 0-468,4 0 1,-1 2-851,-3 3 899,3-4 0,-5 12 0,6-5 0</inkml:trace>
  <inkml:trace contextRef="#ctx0" brushRef="#br0">18711 13193 8082,'0'-14'-733,"0"-1"1408,0 1-44,0 0 163,0 6-268,0 2-350,6 6 1,-4 6 369,3 4-253,3 9-75,-7 3 1,7 14 142,-3 7 0,-4 6-149,4 7 1,-2 4-74,2-3 1,-3 3-104,2-8 1,3-4-252,-3-5 0,7-4-83,-1-11 0,-2 2-377,1-11 0,-6 0-201,2-4 375,-3-8-504,-2 6 1005,0-11 0,0-2 0,0-8 0</inkml:trace>
  <inkml:trace contextRef="#ctx0" brushRef="#br0">18768 13150 8082,'16'-1'0,"3"-4"0,-2 3 0,7-2 0,-1 2 249,6 2 1,-1 0 435,1 0 0,-2 6 20,-4 4-158,4 2-324,-11 9 0,4 1 153,-5 6 1,-3 2-122,-2 4 1,-4 4-1,-6 9 0,-6-1-105,-4 6 0,-13-2-112,-6 3 0,-2-3-79,2-2 0,1-4 52,-1 3 0,7-9-970,3-5 466,3-3 168,2-8-1367,0-1 733,0-7 419,6-6 540,2-8 0,-1-21 0,-1-9 0</inkml:trace>
  <inkml:trace contextRef="#ctx0" brushRef="#br0">19265 13235 8082,'23'-14'0,"-4"0"0,1 5 286,-1-1-168,0 1-72,2-6 0,-4 6 1368,7-1-606,-7 1-699,4-5 1,-3 0-403,1-1 0,0 6-513,-4-1-889,-1 7 1253,-6-3 442,-2 12 0,-19 15 0,-2 9 0</inkml:trace>
  <inkml:trace contextRef="#ctx0" brushRef="#br0">19294 13591 8082,'-8'14'143,"2"0"1,17-7 332,3-7 1,8-8-358,-3-11 1,6 1 62,-1-5 0,3-3-992,1-7 387,1 10-114,-1-11 537,1 12 0,-1-6 0,0-1 0</inkml:trace>
  <inkml:trace contextRef="#ctx0" brushRef="#br0">19280 13278 8082,'0'21'441,"0"2"-194,0 4 125,0 14 1,0 0 289,0 16 1,-2-6-337,-3 10 0,4-5-295,-4 5 1,3-2-1,2-2 1,0-2-215,0-3 0,2-3-134,3-6 0,3-7-1112,6-3 1429,0-9 0,7-4 0,1-5 0</inkml:trace>
  <inkml:trace contextRef="#ctx0" brushRef="#br0">20104 13150 8082,'0'-14'321,"0"0"0,-6 6 484,-3 3 1,1 4-56,-2 1 0,-4 0-274,-5 0 1,-2 6-179,2 3-237,-3 4 156,0 8 1,-5-1 73,4 4 0,7 1-118,2-6 0,9 5-129,0-5 0,5 4 38,5-4 1,4 0-186,10-5 0,3-1-229,7-3 217,-1 2 61,1-10 1,1 9 39,3-6 1,-1 4 75,6-4 1,-7 4 188,2-4 1,-9 6-17,-5-1 0,-5 4 302,-4 5 0,-6 3-107,-8 6 0,-12 1 126,-13-1 0,-5 5-1175,-9 0-594,0 1 1200,1 0 1,-3-4-1276,-2 4 689,-4-4 599,-5-8 0,3 5 0,-2-4 0,-5 4 0,-5 2 0,-1-1 0</inkml:trace>
  <inkml:trace contextRef="#ctx0" brushRef="#br0">23815 10122 7931,'0'-8'515,"0"2"-281,6 6 0,4 1 347,9 4 1,3 5 196,6 9-369,1-4-136,6 12 1,-4-8 373,7 10-282,0-4-235,5 16 1,-2 2 226,-3 9 0,1 3-215,-6 2 1,7 5-150,-2-1 1,4 1 128,6-5 0,-4-2-88,3-3 0,-4-3-611,-5-6-603,-3-1 1103,-7 1 0,-1-7-1196,-3-3 717,-4-3 45,-5-1 1,-8-2-415,-2-4 0,-3-2 228,-2-7 762,-7 0 0,-7 1 1,-8-1-1</inkml:trace>
  <inkml:trace contextRef="#ctx0" brushRef="#br0">24227 11316 7843,'0'8'0,"0"0"53,0-3-132,7-4 515,1 12 1,6-5 738,0 6 1,7 0-673,2 1 0,11 0-123,3 4 0,16-1-20,3 5 0,9-4-140,-3 5 1,4 4 53,-4 6-1309,-7-1 1206,-6 2 1,-6-1-132,-1 4 0,-4-3 123,0-7 1,-6 1 123,1-1 1,-3-6-21,-2-3 0,-5-9 55,-5-5 1,-6-4 204,-3-1 0,-6-9 25,2-10 0,-4-11-761,-1-18 120,-6-9 500,-2-14 1,-8-6-1436,7 37 0,0-1-325,-2-3 1,-1-2 969,-2 3 1,0-1 0,0-5 0,0-3-256,-1 0 0,1 0 1,1 5-1,-1 1 634,3 1 0,-1 0 0,-3 1 0,1 1 0,3 3 0,0-1 0,1 0 0,-1-1 0,1-1 0,0 0 0</inkml:trace>
  <inkml:trace contextRef="#ctx0" brushRef="#br0">24938 12411 8210,'2'22'345,"3"6"0,-4 2-179,4 8 1,-3 7-41,-2 7 0,0 5 149,0 4 0,0-4-305,0 0 1,0-3 82,0-12 1,1 3-348,4-12 1,-2-2-135,7-7 0,-6-3-731,6-7 734,-7-6 425,3-8 0,-6-15 0,0-7 0</inkml:trace>
  <inkml:trace contextRef="#ctx0" brushRef="#br0">24910 12368 8013,'6'-16'0,"4"7"0,4 6 0,5 3 230,3 0-242,6 0 1,6 6 808,-1 4-341,6 2-232,-9 3 1,10-1-46,-7 0 1,-5 0-57,-4 0 0,-8 5-99,-2 0 0,-6 7 67,-8-3 0,-2 4-79,-2 2 1,-6 1-37,-9 3 1,-4-2-235,-11 7 0,0-5-101,-4 5-353,3-12 602,7 7 1,7-17 223,7 2-126,6-2-74,8-1 1,1-8 23,4-2 1,5 1 33,9-1 0,4 0 16,11-5 0,-3 0 242,7 0 1,-6 0-274,1 0 1,2 0-107,-2 0 120,-6 0-1,-7 6 1,-6-3-35,1 7 25,-8-1 0,0 6 1,-7-1 1,0 0 0,-8 7-37,-6 2 0,-7 3-13,-7-3 0,-2 2 1,-4-6 0,6 0-93,0-4 0,1-7-141,8-4 0,0-5-128,5-9 448,6 1 0,-5-31 0,5 2 0</inkml:trace>
  <inkml:trace contextRef="#ctx0" brushRef="#br0">25493 12539 8013,'28'0'44,"1"0"1,4-2 23,0-2 0,7 0-4,-3-5 0,3 4 11,-2-4 1,-3 4-174,-7-5 0,-11 7-556,-2-1 654,-11 2 0,3 2 0,-7 0 0</inkml:trace>
  <inkml:trace contextRef="#ctx0" brushRef="#br0">25507 12823 8013,'0'22'751,"0"-3"-262,6-9-188,9-4 1,4-6-416,9 0 1,-1-6 7,11-4 0,-5-2-17,5-3 1,-7 0-99,3-4 1,-4 3 220,-2-3 0,-6-3 0,-1 0 0</inkml:trace>
  <inkml:trace contextRef="#ctx0" brushRef="#br0">25493 12496 7961,'0'16'0,"0"3"0,0 5 206,0 9 0,0 3 324,0 7 0,0 11-65,0 2 1,0 9 120,0-3 1,-5-1-371,0-4 0,1-6-288,4-4 1,1-4-647,4-5 427,3-4 221,6-11 70,7-9 0,7-8 0,8-6 0</inkml:trace>
  <inkml:trace contextRef="#ctx0" brushRef="#br0">26275 12439 7954,'-6'-8'1009,"-4"4"1,-7 2-558,-2 2 0,-5 6-142,5 4 1,-8 3-15,-1 1 1,-2 6-104,-8 4 1,6-3 26,-1-2 1,11-2-131,8 2 1,1-3-198,8 3 1,9-4 112,10 0 1,6-1-249,9 0 0,-1-4 51,1-1 1,5 0 51,4 6 0,-3-1 85,-2 0 1,2 5 158,-2 0 1,0 0 226,-4-5 0,-9 2-193,-6 3 475,-6-3-371,-8 11 1,-14-5 59,-10 6 1,-10 2-11,-14 3 1,-1 2-141,-3 3 0,-3 3-239,3-3 0,-5-2-954,-5 2 1,2-11 1039,-6 2 0,3-9 0,-5 4 0,0 1 0,2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3498 1948 8362,'-28'-29'-226,"-1"1"1,1 6 150,-1 3 0,-1-2 1468,-3 2-843,3 0 0,-16 7-152,4 2 0,-4-2-157,3 2 0,5 4 44,0 1 0,0 3 43,-4 2 1,-1 0 262,0 0-328,7 0-77,-5 0 1,3 8 65,-9 7 1,1 7-22,-6 11 1,6 0-274,-1 10 0,2 6-337,3 17 0,5 2 413,20-28 1,1 0 0,3-1-1,1 0-103,0 3 0,0 1 0,1-1 0,0 0 62,-1 5 1,0 1 0,2-1 0,1 2 19,4 3 0,1 0 0,-2-3 0,1 0-30,2 3 0,1 0 1,3 0-1,1-1-293,4 3 1,3 1 0,0 0 0,2-1 275,3-3 1,0-2-1,1-4 1,1 0-105,-1-6 0,3-3 0,18 29 432,7-8-302,-1-6 1,7-10 337,3-3 0,8-5-254,2-10 0,-5 3 136,-5-7 0,0 0-113,5-5 0,2-6 152,2-3 1,12-4-162,-31 0 1,1-2 0,-1-1 0,0-2-153,1 0 1,-1-2 0,37-8 110,-8-5 0,0-3-129,0-6 0,-33 11 1,0 0 55,0 1 0,0-1 0,0-2 0,0-1 39,33-18 0,-8-5 154,-6-4 0,-13 1-71,-11-6 0,1-8 189,-6-11 1,4 0-103,-9-5 1,-2 2 83,-2-2 1,-3-3-199,-9 37 0,0-1 0,-3-5 0,0-1-79,-1 0 0,-2-1 0,0-2 0,-2-1 71,0 1 0,-2 0 0,-3 0 1,-2 0-101,-3-5 0,-2 0 1,-1 3-1,-1-1-15,-1-2 1,-1 0 0,0 4-1,-2 1 17,-1 4 0,-3 1 0,-3-1 1,-3 1 92,0 3 0,-4 3 1,-5 0-1,-3 3-44,0 5 1,-3 4 0,-4 1 0,-2 4-81,3 5 0,-1 5 0,-8 2 0,-1 5-70,0 5 1,0 4 0,-9 6-1,-1 4-144,-2 5 0,1 4 0,2 5 0,2 4-389,2 4 0,1 3 0,-4 4 0,-1 3 536,17-12 0,-1 1 1,2 2-1,0 2 1,2 1-1,1 3 133,1 4 0,2 1 0,0 1 0,-2 2 0,0 0 0,1 3 0,1 4 0</inkml:trace>
  <inkml:trace contextRef="#ctx0" brushRef="#br0">23062 1009 8101,'0'-9'0,"0"-1"0,0 6-49,0-6 49,0 7 0,4-2 610,1 10 0,1 5-118,-1 8 1,-2 5 10,7 5 0,-7 7-175,2 3 0,-4 3-77,-1 1 1,0 4-242,0-3 21,0 9 0,5-14 68,0 9 1,-1-4-100,-4-5 0,5-3-897,0-7 593,6-6 0,-9-1-123,2-7 1,0-6-299,0-3 1,-2-5-127,3-5 0,-2-9-91,1-10 942,-2-9 0,4-10 0,-6-7 0</inkml:trace>
  <inkml:trace contextRef="#ctx0" brushRef="#br0">23147 1038 8101,'9'-13'-201,"1"4"1,-1-2 200,6 6 0,4-1 0,-1 1 0,3 3 701,-2-2 0,-3 4-358,3 4 0,-3 4-228,-2 6 1,-6 2-9,-4 3 1,-2-2-167,-2 7 1,-2 0-30,-2 4 1,-9-1 154,-6-3 0,-5 3-60,5-4 1,-4 0 41,4 0 0,5-10-162,4 1 0,5-8 144,-4 4-93,6-7 0,3 3 134,9-6 0,7 0 1,8 0 1,-4 0-68,13 0 1,-6 0 25,6 0 0,-7 2-7,-3 3 0,-5-2 7,1 6 0,-4 1 43,0 4-47,-7 0 0,-2 0 6,-6 1-2,0-1-16,0 0 1,-6 0-116,-4 1 124,-9-1-69,-3-6 0,-6 4 2,-1-2 0,1-4-61,-1-1 1,2-4-197,4-1 0,-3-1-31,8-4 1,-1-4-241,4-10 1,3-3 569,2-7 0,-2-6 0,4-1 0</inkml:trace>
  <inkml:trace contextRef="#ctx0" brushRef="#br0">23531 1095 8101,'36'-19'9,"-3"0"0,-1-2 59,1 2 0,-1-1 82,6-4 1,-7 3 38,2 7 1,-4 0-294,-6 0 0,-2 6-733,-7 3 497,0 4 0,-7 1 340,-7 0 0,-7 12 0,-7 4 0</inkml:trace>
  <inkml:trace contextRef="#ctx0" brushRef="#br0">23602 1223 8101,'14'0'-387,"0"0"-49,1 0 0,-1-5 129,0 0 193,7-6 1,-6 8 331,4-7-220,-3 7 0,-2-9 2,1 10 0,-8-4 0,0 6 0</inkml:trace>
  <inkml:trace contextRef="#ctx0" brushRef="#br0">23602 1052 8101,'0'8'-21,"0"5"988,0-4-532,6 10 1,-3 3-11,7 7 0,-5-1-137,4 0 0,-6 2-90,2 4 1,1-3-165,-1 7 0,0-6-132,-5 1 105,6 3 0,-4-7 215,2-1-1248,-2-6 563,-2-1 76,0-12 0,2 9-1050,2-14 933,-2 1 1,4-7 503,-6-2 0,0-11 0,0-7 0</inkml:trace>
  <inkml:trace contextRef="#ctx0" brushRef="#br0">24313 1009 8101,'14'-20'199,"0"10"-1,-6-9 424,5 11 946,-12-6-1186,6 6 1,-9 2-164,-3 6 1,-3 0-25,-6 0 0,-5 8-129,0 6 1,-1 0-275,1 5 176,3 3 0,-3-6 38,10 3 0,2-3-201,7-2 53,0 0 0,0 1-107,0-1 1,7 0 61,2 0 1,4-4 108,1-1 1,5 1 56,0 4 0,6 0-14,-1 0 1,1 1 148,-1-1-163,3 0 23,-5-6 0,5 5 300,-4-4-116,-2 4-33,-7-5 1,-6 4 181,-3-2-304,-4 2 0,-9 3-86,-6-1 0,-11 5 30,-8 0 0,-7 4-178,2-4 0,-1 5-1284,1-5 1515,3 6 0,0-9 0,-1 5 0</inkml:trace>
  <inkml:trace contextRef="#ctx0" brushRef="#br0">24142 2602 8153,'-14'-2'-226,"0"-3"1,4 4-46,1-4 970,6 3-284,-10-4 88,11 4-139,-10-4-171,10 6-79,-10 6 1,8 4-90,-5 9 0,6 5 222,-2 9 0,3 3 144,2 7 1,7-1-185,2 1 1,10 0 21,5-1 0,3-7-379,1-6 107,1-7 1,-1-10 178,0-2-203,1-4 82,-1-6 1,1-3 37,-1-7 4,-6 1 0,-1-18 32,-7 3 1,-4-2 27,-1-3 1,-6-4-365,2 0 164,-10-7 0,-3 9-34,-6-7 1,-6 5-391,-4-5 318,-3 12 1,-1-5 102,-1 12 0,-2 2 37,2 7 0,-6 4-5,12 6 1,-1 0-404,10 0 129,6 6 1,5 2-677,12 6 0,9-4 1004,15-1 0,3-6 0,7 4 0</inkml:trace>
  <inkml:trace contextRef="#ctx0" brushRef="#br0">24654 2701 8064,'-14'0'-254,"0"0"-64,-1 0 0,3 2 473,2 2 652,4-2-440,6 4-237,0-6 83,6 0 0,2 5 247,6 0 0,7 0-156,3-5 1,2 0 105,3 0 0,4 4-231,0 1 0,7 0-141,-2-5 0,6 0 130,8 0 1,2 0-241,12 0 1,-4 0-475,4 0-856,-6 0 1039,3 0 1,-17 0-388,-3 0 0,-15-5 200,1 0 1,-10 1-849,-1 4 1398,-8 0 0,3-7 0,-5-1 0</inkml:trace>
  <inkml:trace contextRef="#ctx0" brushRef="#br0">25863 2545 8104,'-15'6'301,"1"2"-8,0 6 1,-2 2-30,-3 3 0,3 3-89,-3 6 0,4 1 29,0-1 0,7 1-19,4-1 0,2 1-82,2-1 0,2 1-188,2-1 1,6-6 111,9-3 1,1-5-165,4-4 1,5-4 137,-1-6 0,0-2 37,6-2 0,-4-6-104,-2-9-47,0 3 128,1-10 1,-7-1 49,-3-6-32,-3-1-21,-8 6 1,-2-5 65,-6 0-43,0 6-55,-6 0 1,-9 6 2,-8-2 0,-6 2-82,-4 7 0,-5 6-232,-9 3 1,3 4 154,-4 1 1,10 1-90,5 4 1,14-2-204,5 7 1,11-1 467,3 5 0,12 1 0,11-1 0</inkml:trace>
  <inkml:trace contextRef="#ctx0" brushRef="#br0">26161 2602 8151,'0'-10'-139,"0"1"1,0 4 92,0-5 0,6 1 801,4-5 0,9 0-226,5-1 0,9-4-338,5 0 0,11-7-19,7-3 1,1-1-264,5-8 0,-4 2 283,-1-2 0,-5-3-151,1 3 1,-8 3-422,3 2 0,-6 3 260,-4 2 1,-3 5-755,-7 5 1,-4 2 392,0 2 0,-11 4 481,1 1 0,-3-1 0,3-4 0</inkml:trace>
  <inkml:trace contextRef="#ctx0" brushRef="#br0">27256 1692 8137,'-6'-8'393,"-2"2"-192,-7 6 1,1 4 53,0 1 1,5 11-140,-1-2 1,5 10 74,-4-1 1,6 0 15,-2 0 0,3 1-27,2 4 1,7 1-173,2-1 1,4-6-79,1-3 1,0-3 56,0-2 1,1-1-121,-1-4 1,0-2 139,0-7 0,1-2 50,-1-3 0,0-7 14,0-7 0,0-6 17,1 1 0,-8 2-106,-2-2 1,-3 0 8,-2-4 1,-2 1-147,-3 3 1,-2-2 126,-8 2 1,0 3-347,-4 2 0,3 5 143,-3 5 1,-2 2-118,2 7 0,-4 2-93,4 3 1,5 3 440,4 6 0,7 6 0,-3 2 0</inkml:trace>
  <inkml:trace contextRef="#ctx0" brushRef="#br0">27668 2061 7986,'0'-9'0,"0"-1"0,0 6-45,0-6 1,5 5 273,0-4 0,6 6 213,-2-2 1,4-1-160,1 1 1,7 2-27,2 8 0,4-2-61,2 6 1,1-4 28,3 4 0,9-4-102,11 5 1,3-7-4,6 2 0,8-4-453,5-1 0,-2-1 326,-11-4 1,-9 2-159,-15-7 0,-3 7-740,-7-2 0,-5 4 128,-4 1 777,-10 0 0,4-7 0,-5 0 0</inkml:trace>
  <inkml:trace contextRef="#ctx0" brushRef="#br0">28621 1834 8034,'8'0'336,"-2"1"-151,-6 4 0,0-2-14,0 7 1,0 1 94,0 8 1,-6-2-144,-4 7 1,2 4 108,-1 6 1,6-1 19,-2-5 1,3 1-73,2-1 1,7-6-98,2-3 0,5-5-23,5-4 1,3-4-120,7-6 1,1-3-70,3-7 1,2-1 175,3-12 1,-4-3-143,-5-7 1,-2 3 68,-4-3 1,-4 5-44,-9 4 0,-5-1 40,-10 6 0,-6 0-95,-13 5 1,-6 1-75,-13 3 0,-6 4-292,-3 6 1,-3 2-880,-2 2 1129,7 11 1,-6 7 0,6 6-1</inkml:trace>
  <inkml:trace contextRef="#ctx0" brushRef="#br0">26047 3028 8068,'-8'-6'0,"-3"3"150,7-7 430,-1 7-104,5-3-334,0 6 1,6 6 105,4 3 0,4 6-46,5 4 0,3 1 46,6 4 0,7 3-170,3-4 0,9 3-102,6-3 1,2-2-206,2-7 0,-2 0-26,-3 1 0,0-3-255,-9-2 0,1-2 92,-11-4 1,-1-2 166,-8 3 0,1 1 251,-6-1 0,0 6 0,-5-3 0</inkml:trace>
  <inkml:trace contextRef="#ctx0" brushRef="#br0">26787 3227 8093,'0'11'-256,"0"3"1,0-1 479,0 11 0,0-5-86,0 4 1,0 1 177,0 5 1,0-3-110,0-2 0,1 1 217,4-6 1,8 0-144,6-5 1,6-1-132,-1-3 1,2-4-15,3-6 1,6-2 19,3-2 0,-4-9-252,-1-6 0,-3-6 43,-1 1 1,-7-3-220,-3-1 0,-5 1 6,-4 3 1,-6-3-142,-8 4 0,-11 2 48,-8 2 1,-10 3-116,-5 2 0,-5 6 113,-4 3 0,7 4 93,-3 1 0,15 1 78,0 4 1,13 3-144,1 6 333,9 1 0,5-1 0,8 0 0</inkml:trace>
  <inkml:trace contextRef="#ctx0" brushRef="#br0">27341 3455 8001,'2'-8'-32,"2"3"0,4 3 32,7 2 0,7 0 214,6 0 1,13 0 338,11 0 1,10 0-372,4 0 1,-1 0-327,1 0 1,-4 0 515,4 0 1,2 0-69,8 0 1,2 0-313,2 0 0,-4 0-108,-10 0 0,-6 0-146,-12 0 0,-2 0-140,-13 0 0,-6 0-1244,-8 0 1646,-10 7 0,4 1 0,-5 6 0</inkml:trace>
  <inkml:trace contextRef="#ctx0" brushRef="#br0">28621 3327 7973,'8'-7'0,"4"4"526,-2-6-386,2 6 0,3-2-147,-1 10 0,-2-2 33,-2 6 0,-4 1-197,-6 4 1,0 0 411,0 0 0,-1 1-49,-4-1 1,-1 5 144,-4 0 0,-1 0-107,6-5 0,1 5-198,4 0 0,0-5 113,0-5 0,6-1-170,3 2 1,6-4 170,4-6 0,1 0-110,4 0 0,3-1 9,-4-4 0,0 2 38,0-7 0,-7 1-322,-2-6 181,-6 1 0,-8 0-94,0 0 1,-11 0-49,-3-1 0,-8 3-180,3 2 0,-7-7 50,3 3 0,1-5-195,-2 0 0,13-3-173,1-7 0,7 1 698,3-1 0,13-5 0,3-3 0,12-5 0</inkml:trace>
  <inkml:trace contextRef="#ctx0" brushRef="#br0">29033 2104 8047,'0'-8'0,"0"0"14,0 3 65,0 4 127,0-5 0,0 12 145,0 3 1,6 9-75,4 1-133,3 6 1,2-3 79,4 7 1,-1 4 27,5 0 1,7 0-33,8-5 0,10-1-9,4-3 1,5-2-120,4-3 0,-7-3 101,3 3 1,-7-3-243,-2-2 1,-2-5-45,-13 1 0,-2-2-87,-7 1 1,-3 2-169,-7-6 34,-6 6 1,-2-3-1260,-6 6 1573,0-6 0,-6 5 0,-2-5 0</inkml:trace>
  <inkml:trace contextRef="#ctx0" brushRef="#br0">29886 2474 8051,'-14'-7'-236,"4"6"370,1-4 1,1 10 71,-1 4 1,-4 4 0,3 1 0,3 7-1,-3 2 0,7 9 41,-2 1 1,4 5-71,1-5 1,6 5-147,3-5 0,9-6 107,1-8 0,11-5-205,-2-4 0,10-4 0,0-6 1,3-6 29,2-4 1,-7-9-3,-3-4 0,-4 1 72,-6-2 0,-4 0-141,-9-4 0,-4 1 124,-6 3 0,-8-1-144,-6 6 1,-3-5 90,-12 5 0,-1 2-161,-8 7 0,-8-1 43,4 7 0,2-6 37,7 5 1,5 1-6,4 4 1,3 1-136,7 4 1,6-2-645,4 7 902,2-1 0,8 5 0,2 1 0</inkml:trace>
  <inkml:trace contextRef="#ctx0" brushRef="#br0">30341 2658 7005,'-8'-7'1212,"2"0"-933,12 7 1,7 0-147,6 0 1,8-1-148,1-4 1,13 2 63,11-7 0,5 6 55,5-6 1,-9 2-231,4-1 0,-5-2-32,1 6 1,-11-1-87,-9 1 0,-4 3-81,-5-2 0,-4 2 324,-6 2 0,1 0 0,-1 0 0</inkml:trace>
  <inkml:trace contextRef="#ctx0" brushRef="#br0">31237 2417 7965,'0'-8'-452,"0"2"0,-5 7 515,0 4 0,-6 3 324,2 6 0,1 2-126,-2 3 0,6-2-17,-6 7 0,7-2 11,-2 2 1,4 6-68,1-7 1,6 6-62,4-10 0,7 0 21,2-5 0,11-1-105,-2-4 0,10-4 82,0-10 1,3-4-107,2-10 0,-2-4-89,-3-5 0,-3 0 50,-7-1 0,-7 2-13,-7 4 1,-2 1 81,-7 3 0,-6 1-242,-9-6 0,-10 7-154,-9-2 0,-6 8-92,-7 2 1,-9 5 92,-6 0 0,0 2-123,-4 2 0,4 2 115,5 2 0,9 4 354,10 7 0,-3-1 0,-1 0 0</inkml:trace>
  <inkml:trace contextRef="#ctx0" brushRef="#br0">29232 3497 7068,'16'0'-1,"3"0"1,5-4-1,9-1 181,5 2 1,4-5-94,6-2 1,2-1 131,7 2 1,0-9-366,0 4 0,6-10 230,3 1 1,-25 7 0,1-1-201,2-2 1,2 0 0,1 0 0,0 1 187,1-1 1,-1 0-1,-1 1 1,0-2 32,-4-1 0,1 0 0,3 0 0,1 1-7,3 1 1,0 0 0,-1-1 0,1 0 32,3 4 0,-1-1 0,-7-2 1,0 0-21,-2 3 0,-1-1 0,29-19-289,0 7 0,-11-2 184,-3 7 0,-11 4-126,-8 1 0,-13 4-64,-1 6-8,-7-4-230,-9 12 0,-8-6 609,-9 7 1,-9 7-811,-1 2 0,5-1 751,5 2 0,5-1 0,-2 5 0</inkml:trace>
  <inkml:trace contextRef="#ctx0" brushRef="#br0">23175 2459 8251,'0'-41'-74,"0"3"0,-4 10-1,-1 9 1,-6 3 740,1 2 0,-2 6-162,-3 3 1,-5 5-598,-4 5 0,-7 5 47,-3 9 0,-10 3 58,2 6 0,-3 5 63,7 0 0,5 1-40,10-6 1,4 1 19,9-1 0,5 5-20,10 0 0,9 2-149,10-2 0,8-3 90,1 3 0,6-7-56,-1-3 0,3-1 65,2 2 1,-7-3-149,-3-7 1,2 2 69,-2 3 1,1-8 57,-6 3 1,-7-3 8,-7 3 1,-6 0 7,-8 1 0,-3-1 131,-7 0 1,-7 0 45,-17 1 1,-2-1-311,-7 0 1,6 0 163,-1 0 0,6-6-283,-1-3 0,9-3 98,5-2 1,11 0-322,8 0 493,13-13 0,15-3 0,9-12 0</inkml:trace>
  <inkml:trace contextRef="#ctx0" brushRef="#br0">32104 1692 8200,'6'-14'282,"-4"-1"-41,3 1 1,-5 6-131,-5 3 0,2-1-28,-7 1 1,-1 1-171,-8 4 1,2 0 175,-7 0 0,2 0-89,-2 0 1,-2 8 181,2 6 0,-3 6-22,-1 9 1,4 1 138,0 3 1,5 3-131,-4 7 0,7 4-66,2 1 0,1 2-135,8-7 0,2 1-275,8-11 1,3-4 188,6-6 1,2-10-29,3 1 0,-4-9-73,4 0 0,-3-5-12,-2-5 0,-6-3-39,-3-6 0,-3-2-15,-2-3 1,0 3 87,0-3 0,-7 4 114,-2 0 0,1 1 145,-2 0-163,7 0 184,-9 0 112,10-1 0,2 7-65,10 4 0,2 2 132,2 2 1,2 0-33,3 0 0,3 0 23,7 0 0,-6-1-102,1-4 1,-2 3 5,2-3 0,1 4-4,-6 1 1,0 0-8,-5 0 0,-4 5-46,-1-1 0,-6 9 34,2 1 0,-3 7-241,-2 7 1,-7 7 128,-2 3 0,-5 4-1223,-5 6 1201,-3-4 0,-7 18 0,1-4 0</inkml:trace>
  <inkml:trace contextRef="#ctx0" brushRef="#br0">26957 1407 6447,'-8'0'966,"2"-1"-419,6-4-211,0 4-178,0-6 0,0 9-116,0 3 1,0-2 100,0 6 0,2 7-85,2 8-1,4 3 72,6 1 1,2-1-118,3-4 0,3 3-122,7-7 1,-5 4-181,-1-4 0,-1-4-26,2-6 0,-3-4 316,-7 4 0,-6-6 0,-2 4 0</inkml:trace>
  <inkml:trace contextRef="#ctx0" brushRef="#br0">26886 1635 8224,'10'5'-547,"-1"-1"1,-1 7 506,2-1 0,2 3 558,-2 1 1,7 5-184,2 0 0,2 0 21,-3-5 0,3 0-63,3 0 0,-2-1-20,-3-4 1,-3-1-63,3-3 0,-4-3 31,0 2 1,-6-4-100,1-4 1,-6-6-120,6-9 0,-7-3-234,2-6 1,-4-1-85,-1 1 0,-1-1-337,-4 1 1,-3-5-369,-6 0 1,0-5 998,-1 4 0,1-11 0,0 0 0</inkml:trace>
  <inkml:trace contextRef="#ctx0" brushRef="#br0">26872 640 10027,'0'-14'-863,"0"-1"83,0 1 848,0 0 357,0 0 0,-2 6-404,-2 3 1,0 5 103,-5 5 1,4 4 45,-4 10 1,-1 5-54,-4 9 1,0 3-12,0 7 0,4 1-13,1 4 0,4-1-168,-5 0 1,7 1-331,-1-10 1,2-8 52,2-2-497,0-9 370,0 2 141,0-13 0,-5-4-133,1-8 470,-1-4 0,-2-13 0,0-1 0</inkml:trace>
  <inkml:trace contextRef="#ctx0" brushRef="#br0">26844 668 8433,'15'2'-158,"4"2"0,-1 0 75,5 5 0,-5 2-177,1 8 0,-4-3 292,0 3 1,-1 3 199,0 2 1,-6 1-366,-3-1 0,1 3 67,-1-4 0,-2 4-181,-8 2 0,-4 4 247,-10 0 0,-10 0 0,-7-5 0</inkml:trace>
  <inkml:trace contextRef="#ctx0" brushRef="#br0">26701 952 8423,'5'-26'-108,"0"2"1,6 3-132,-2 7 1,9-5 336,1 0 0,8 5 112,1 5 0,4 5-373,10 0 163,-2 2 0,15 2 0,-4 0 0</inkml:trace>
  <inkml:trace contextRef="#ctx0" brushRef="#br0">24370 4279 8004,'19'5'-3,"0"0"1,7 6 7,3-2 1,1-1-1,6 0-151,-1-2 1,3-1-254,-5-5 0,-1 0 134,-9 0 1,-2-2 264,-7-2 0,0-4 0,1-6 0</inkml:trace>
  <inkml:trace contextRef="#ctx0" brushRef="#br0">24398 4478 8336,'-9'14'-258,"-1"1"1,7-1 102,-2 0 1,4 5 918,1 0 0,-2 8-220,-3 1 1,2 7-264,-6 8 0,4 1-68,-5 3 1,1-1-30,-5 6 0,1-6 13,4 1 0,-2-2-132,6-3 1,0-7-97,5-7 1,8-5 140,6-9 0,2-6-481,8-4 1,4-10 206,5-8 0,7-7-582,-2-7 0,-3-5 81,-2 0 1,-3-1-193,-2 6 1,-6 1 856,-3 3 0,3-2 0,0 3 0</inkml:trace>
  <inkml:trace contextRef="#ctx0" brushRef="#br0">24853 4194 8186,'-2'14'0,"-2"0"0,2 7 253,-3 3 1,-1 9 44,1 5 0,-4 4 0,4 6 0,-1 2 3,1 7 0,2 0-31,-7 0 1,7-7 39,-1-2 1,2-9-35,2-1 0,0-6-294,0 1 0,0-8 88,0-1 0,6-12-552,4 3 0,2-11-15,3 1 1,-1-5-268,0-5 1,-4-7 328,-1-7 1,-1-6 434,1 1 0,4-9 0,-5-4 0</inkml:trace>
  <inkml:trace contextRef="#ctx0" brushRef="#br0">24896 4322 8186,'9'0'-593,"1"0"1,-1 1 111,5 4 1,1-2 1037,-1 7 1,0-6-220,0 6 0,-4-1-179,-1 6 1,-6-1-139,2 0 0,-3 0-1,-2 1 0,0-1-94,0 0 0,-5 0 101,0 0 1,0-4-374,5-1 267,0 1 12,0 4 1,2 0 25,3 0 1,1-4 2,4-1 0,2-4 18,-2 5 0,-2-2 4,1 1 1,-6 4 59,2-4 0,-2 4-59,2 1 0,-4 0 225,4 0 1,-8 5-119,-2 0 0,-6 7 34,2-3 0,-4-1-82,-1 2 1,1 0-171,4 4 1,1-6-80,3-3 0,4-3 0,-4-3 205,10-4 0,9-15 0,8-10 0</inkml:trace>
  <inkml:trace contextRef="#ctx0" brushRef="#br0">25393 4436 8186,'-1'-10'-35,"-4"1"1,-3 5 108,-6 0 1,-7 8 180,-2 6 1,1 3-58,-2 1 0,2 5-118,-2 0 0,5 4-22,10-4 1,2 0-170,7-5 1,2 1 20,3-1 0,7 0 105,7 0 1,6 1-136,-1-1 1,-2-2 86,2-2 0,-7 3-256,2-4 211,-3 4 1,-6 1 23,-1 0 1,-6 0 6,2 0 0,-11 1 1,-9-1 0,0 0-29,-9 0 0,0 2 2,-4 3 0,1-8-207,3 3 1,-1-4 75,6-1 0,0-2 204,5-7 0,0-7 0,-1-1 0</inkml:trace>
  <inkml:trace contextRef="#ctx0" brushRef="#br0">25422 4663 8186,'28'0'0,"-4"-5"-8,0 1 0,-1-6 5,6 5 0,-1-6 108,1 2 1,-1-4-127,0-1 0,-5 4-393,-4 1 0,-5 4-39,-5-4-308,-2 6 761,-7-10 0,-7 5 0,-1-6 0</inkml:trace>
  <inkml:trace contextRef="#ctx0" brushRef="#br0">25564 4464 8186,'-8'14'-685,"2"0"479,6 1 0,-2 4 999,-3 0 0,4 7-225,-4 3 0,4-1-178,1 5 1,0-3-197,0-1 1,0-2 30,0-4 0,6 3-284,3-7 0,4-2 107,1-8 0,5 3-131,0-8 0,6 1 54,-1-5 1,3-6-645,1-4 0,-4-4 313,0-5 0,-5 2-505,4-7 1,-5 0 864,1-4 0,-3-7 0,-2-1 0</inkml:trace>
  <inkml:trace contextRef="#ctx0" brushRef="#br0">25948 4151 8186,'8'-8'0,"0"2"396,-4 6 0,-2 2 93,3 2-247,3 4 0,-7 8 242,4 3-177,-4 9-62,-1 2 60,0 18 0,0-7 25,0 16 0,0 1 36,0 9 1,-1-3-97,-4-2 0,4-1-43,-4 1 1,-1 0-167,1-10 1,0 2 54,5-2 1,0-8-117,0-6 0,0-11 104,0 1-1116,0-9 288,6 2 1,2-15-1406,6-6 2129,-6-6 0,5-15 0,-5-1 0</inkml:trace>
  <inkml:trace contextRef="#ctx0" brushRef="#br0">28649 1194 8398,'0'-14'-1230,"0"0"2151,0 6-479,-6 2 1,3 12-323,-7 3 1,5 12 80,-4 7 0,4 7 4,-4 8 0,4 1-103,-4 3 0,5-1-194,0 6 0,2-6-27,2 1 1,2-4-277,2-5 1,0-8-202,5-6 1,-4-8-99,4-2 694,-6-6 0,4-8 0,-7 0 0</inkml:trace>
  <inkml:trace contextRef="#ctx0" brushRef="#br0">28578 1180 8392,'10'-13'-1217,"-1"4"1297,1 3 0,8 6-3,1 0 1,5 6 120,-5 3 1,5 4-185,-5 1 1,0 5-22,-5 0 1,-5 5 26,1-5 0,-7 4 30,2-4 1,-4 5-23,-1-5 0,-1 2 15,-4-2 0,-1-4-107,-4 4 0,-1-8 30,6-1 0,1-5-1,4 4 1,0-4-36,0 4 19,0-6 0,6 5 3,4-3 0,4-3 27,5 2 1,-4 0-5,4 0 1,-3-1 5,-2 7 0,-4-5 27,-1 4 35,-5 1 1,0 4 7,-8 0 1,-1 0 7,-9 0 1,1-4 117,-11-1 1,5 1-107,-4 4 1,1-4-16,-2-1 0,-3 1-58,3 4 1,2-5 61,-2 1 1,7-2-335,-2 1 0,8 4-81,2-4 355,5-2 0,-2 5 0,6-4 0</inkml:trace>
  <inkml:trace contextRef="#ctx0" brushRef="#br0">26573 4535 8062,'-6'-28'-157,"5"1"-40,-4 3 0,-2-1 395,3 6 1,-3-5-63,3 5 1,-4 0 127,-6 5 1,-1 1-83,1 4 0,0 1-146,0 3 1,-1 4 70,1-4 1,-5 5-2,0 5 0,0 3-16,5 6 0,0 0 8,0 0 0,6 5-173,3 0 0,5 6 86,5-1 1,3-2-118,6 2 1,5-5 103,0 5 0,6-7-88,-1 2 1,-2-3 18,2-2 0,-5-5 49,4 1 1,-5-2 8,1 1 0,-5 4-1,-5-4 1,2-1 38,-6 2 1,-2-1 7,-7 5 1,-9 1 71,-6-1 0,-6 0-90,1 0 1,-3 1-155,-1-1 1,6-5 100,3 1 1,3-7-384,2 2 1,-1-4 94,1-1 0,6-1-68,3-4 1,4-3-365,1-6 758,13 0 0,-4-7 0,12-1 0</inkml:trace>
  <inkml:trace contextRef="#ctx0" brushRef="#br0">26815 4293 8062,'22'-14'0,"3"5"-10,-6-1 1,-4 7 186,-6-2-6,-6 4 0,2 12-15,-10 3 0,-4 11-15,-10 4 1,-3 5 8,-7 9 0,1 0 18,-1-1 1,7 1-91,3 0 1,4-2-5,0-3 0,7-4-448,4-5 274,-4-7 1,8-3-286,0-10 1,1-2 86,9-7 0,-5-7-71,4-2 1,-1-4 368,1-1 0,4-13 0,-5-3 0</inkml:trace>
  <inkml:trace contextRef="#ctx0" brushRef="#br0">26787 4478 8062,'0'14'0,"4"7"97,1 3 1,5 2 260,-6 3 0,11-1-258,-6 1 0,12-6-19,-7 1 1,3-2-578,-3 2 1,-1 1 229,-3-6 0,-4 0-8,-6-5 0,0 1 37,0-1 0,-6-2 237,-4-2 0,-9 3 0,-3-6 0</inkml:trace>
  <inkml:trace contextRef="#ctx0" brushRef="#br0">26644 4777 8062,'-7'-14'331,"0"-1"1,9 7-16,3 4 0,4 2-102,10 2 0,3 0-421,7 0 1,1 0 118,3 0 0,3 0-26,7 0 1,-2 0 60,-3 0 0,0 0-889,-10 0 942,4 0 0,-10 0 0,6 0 0</inkml:trace>
  <inkml:trace contextRef="#ctx0" brushRef="#br0">27227 4308 8062,'0'-15'-268,"0"1"250,0 6 0,0 4 489,0 8 0,0 10-62,0 10 1,0 3-192,0 1 0,0 7-44,0 3 0,0-2-131,0 2 0,-4-1 79,-1 1 1,0-4-123,5-5 1,0-2-536,0-4 1,0-2 303,0-7 1,0-4-1259,0-1 1315,0-6 0,0-9 1,0-10-1</inkml:trace>
  <inkml:trace contextRef="#ctx0" brushRef="#br0">27199 4308 8062,'14'0'-227,"0"0"0,1 0 194,-1 0 0,0 1 333,0 4 1,5 1 87,0 4 0,0 2-126,-5-2 1,1 2-221,-1 3 0,-2-6 71,-2 1 0,-4-1-88,-6 5 1,0 2-32,0 3 1,-11-2-112,-3 7 1,-8-6 96,3 0 0,-2-2-149,2-2 0,4 1-83,-4-1 1,8-6-84,1-3 148,7-4 0,-2-1 97,10 0 1,4 0 58,10 0 1,0 0-6,10 0 0,-4 0 96,8 0 0,-3 0-66,-1 0 0,-1 2 102,1 2 0,-3 0-3,-2 5 0,-3 1 180,-7 4 0,-2-5 28,-2 1 0,-4-1-93,-6 5 1,-6 1-116,-4-1 0,-8 0-45,-6 0 1,-3 1-113,-1-1 0,-1-5-56,1 1 0,-1-2-383,1 1 1,4-3-830,0-6 1332,7 0 0,-3 0 0,5 0 0</inkml:trace>
  <inkml:trace contextRef="#ctx0" brushRef="#br0">27626 4322 8172,'26'6'-11,"-2"4"0,3 2 292,-3 2 0,-2 5 361,1 0 1,0 7-138,0-3 0,-2 4 34,-7 2 0,-1-1-141,-4 0 0,-3 1-145,-6-1 1,-3 6-342,-6-1 0,-13 6 147,-16-1 0,-16 8-465,-8 1 0,26-20 0,-2-2 5,-2-1 0,0 0 0,4 2 1,1 0-124,1-3 1,1 1 523,-27 30 0,2-8 0,6 6 0,6 0 0</inkml:trace>
  <inkml:trace contextRef="#ctx0" brushRef="#br0">27654 4251 8099,'-8'0'456,"-5"0"0,10 0 340,-6 0-326,6 0-4,-4 0 7,7 0-219,0 0 1,7 0-244,2 0 1,4 0-34,1 0 1,5 0-140,0 0 163,0 0 1,-5-5-169,0 0 152,-6 0 0,0 5 100,-3 0-85,-4 0 0,6 2 35,-7 3 0,0-2 104,0 6 0,-2-4-82,-3 5 0,4-6 17,-4 6 1,3-5-6,2 4 11,0-6-117,0 10 1,2-5 86,3 6 1,-4 0 66,4 0 0,3 2-79,1 3 0,-1 3 123,2 7 1,-5-1-75,4 1 0,-6 1 13,2 3 1,-3 2 11,-2 2 1,0 3 19,0-7 1,0 5-31,0-5 1,0 5-8,0-5 1,0-4-37,0-6 1,0-5 29,0 1 1,0-3 364,0-2-244,0-6 0,0 0-33,0-4 1,-2-2-70,-3 3 0,2-4 19,-6-1 0,-2 0-278,-8 0 1,-5 0 89,-9 0 0,-4 0-553,-5 0 0,-12 6 290,-3 4 0,3-2-352,7 1 1,4-5 102,5 0 1,5-2-33,10-2 1,4-2-83,9-2 686,4-4 0,12-13 0,2-1 0</inkml:trace>
  <inkml:trace contextRef="#ctx0" brushRef="#br0">28066 4507 7754,'-8'0'239,"4"0"284,8 0 1,11 0-311,8 0 0,6 0 9,4 0 0,3 0-131,7 0 0,0-7-53,-1-2 1,-1 1-230,-3-2 0,-3 6-44,-7-6 0,-1 7-947,-3-2-104,-4-3 1286,-12 7 0,-1-5 0,-7 6 0</inkml:trace>
  <inkml:trace contextRef="#ctx0" brushRef="#br0">28479 4393 7986,'14'-5'0,"0"0"0,0 1 0,0 4 0,5 0 62,0 0 0,7 1 216,-3 4 0,-1 1 353,2 4 0,0 2-209,4-2 0,-1-2 9,-3 1 1,1-4-83,-6 4 0,5-1-124,-5 2 0,-2 2-87,-7-2 0,1 3 87,-7 1 0,-2 2-377,-12 3 1,-8 0-87,-20 9 1,-13-1-287,-15 11 1,1 0-48,-1 4 1,30-18-1,0 1 173,-1 1 0,-1 0 0,-3 0 0,1-1 398,2 1 0,0 0 0,-3 0 0,0 0 0,1 2 0,0 1 0,-2 0 0,0-1 0,-1 0 0,1 1 0</inkml:trace>
  <inkml:trace contextRef="#ctx0" brushRef="#br0">29787 4109 8224,'-5'-24'-41,"0"0"0,-4 7-61,4-2 1,-1 5 625,1 4 705,3 4-967,-10 6 1,4 8-33,-6 6 0,-7 13-134,-3 11 1,-3 3-25,-1 1 1,1 1-97,3 0 1,-1-1 29,6 1 0,7-5-203,7 0 1,3-7 51,2 3 0,2-9-114,3-1 0,7-12-411,7 2 0,6-9 283,-1 0 0,1-15-577,-1-4 964,3-9 0,-5-6 0,7-7 0</inkml:trace>
  <inkml:trace contextRef="#ctx0" brushRef="#br0">29758 4293 8186,'0'10'-208,"0"-1"332,0 1 1,0 4 254,0 0 1,0 2-176,0 3 1,0-3-41,0 3 0,6-3-279,4-2 1,-2-5 91,1 1 1,6-7-110,4 2 1,-1-4 63,-3-1 0,-1-6-83,0-4 1,0-4 103,1-5 0,-1 2-49,0-7 0,-6 5-92,-3-5 0,-4 6 142,-1-6 1,-1 6-16,-4 0 1,-1 2 5,-4 1 1,-3 6 57,4 0 0,1 5-196,-1 0-6,5 2 8,-2 2 2,6 6 0,6-2 97,4 5 92,9-6 0,3 3 0,6-6 0</inkml:trace>
  <inkml:trace contextRef="#ctx0" brushRef="#br0">30284 4080 8423,'-14'0'361,"0"0"1,0 2-227,-1 2 1,-4 4 68,0 7 1,0-3 2,5-2-544,0 2-209,6-4 465,2 6 0,12 1-26,4-1 0,2-5-16,2 1 0,1-1 116,-1 5 1,-1 1-2,-4-1 0,4 0-10,-4 0 1,-3 5 7,-1 0 0,-3 0 9,-2-5 1,0 1 117,0-1-57,-7 0 1,0-1-8,-8-4-37,1 4 0,0-12-323,0 4 1,-1-5-5,1-5 0,2 2-202,2-6 513,-2-1 0,4-10 0,-7-2 0</inkml:trace>
  <inkml:trace contextRef="#ctx0" brushRef="#br0">30284 4293 8181,'29'-14'-344,"4"0"-43,0 0 0,2-1 355,-2 1 0,3 2 344,7 2 0,-7-1-442,-3 6 1,-4-4 119,-5 4 0,-10-1-349,-9 1 133,-4 4 226,-7-6 0,-15 1 0,-9-2 0</inkml:trace>
  <inkml:trace contextRef="#ctx0" brushRef="#br0">30426 4066 8181,'10'0'-530,"-1"0"0,-4 0 679,5 0 0,-7 8 568,1 6 1,-2 2-158,-2 8 0,0-6-176,0 6 0,-2 0-77,-2 4 0,2 1-32,-3-1 0,4-1-161,1-3 0,1-4-72,4-6 1,9-1-232,10-3 0,5-4-214,4-6 0,5-6-494,9-4 1,-1-4 896,6-5 0,-6-3 0,3-7 0</inkml:trace>
  <inkml:trace contextRef="#ctx0" brushRef="#br0">31919 3910 8111,'0'-10'210,"0"1"1,-1 4-17,-4-5 1,-5 7-72,-8-2 0,-6 4-83,-9 1 0,-4 6 68,-5 4 0,5-1-111,4 5 1,5-3 64,4 8 0,5-1-55,10 1 1,-2-4 4,6 4 1,2 2-109,7-2 1,4 1 13,6-1 1,1-3 1,-1 3 0,5-5 128,0-4 0,6 1-27,-1-6 0,3 4-2,1-4 1,-1 4-14,-3-4 1,-4 5-32,-6-6 0,-6 7 36,-3-1 1,-3-2-1,-2 1 1,-8 1 0,-6 4 1,-7 0-5,-7 0 0,1-1-207,3-4 0,-3 3 116,3-8 1,4 6-1021,1-6 586,3 1 517,8-5 0,-4-12 0,4-4 0</inkml:trace>
  <inkml:trace contextRef="#ctx0" brushRef="#br0">32033 3981 8111,'8'6'-164,"-3"3"0,-4-1 365,-1 2 1,-6 4 413,-4 5 1,-2 6-494,-2-1 1,1-2 11,3 2 0,-1-5-245,7 4 0,-1-5 30,5 1 40,0-4 1,6-2 121,4-3 0,2-4 32,3-6 0,0-2-31,4-2 1,-1-6-32,5-9 0,-5 3-130,1-3 0,-3 2 140,-2-2 0,0 3-212,0-3 1,-6-1 122,-3 1 1,-4 0-198,-1 5 0,-1 4-5,-4 1 1,-4 1 38,-10-2 1,-3 4 5,-7 6 1,1 0-14,-1 0 1,6 0 27,-1 0-73,6 6-137,-2 2 0,14 2 99,6-1 1,6-6 280,8 2 0,7-10 0,1-3 0,6-6 0</inkml:trace>
  <inkml:trace contextRef="#ctx0" brushRef="#br0">32260 3910 8111,'15'0'-23,"-7"0"0,-2 6 275,-6 3 0,0 9 140,0 1 1,0 4-82,0-4 0,0 5 0,0-5 1,0 5-68,0-5 1,0 4 7,0-4 1,0 0-15,0-5-1,0 7 1,0-5 267,0 3-114,0-10-248,6-3 0,-3-12-26,7-3 0,-2-4-103,1-1 1,5-5-130,1 0 0,-1-6 111,5 1 1,-3 3-105,-2 2 0,5-1 38,0 1 1,0 5-112,-5 4 1,0 2-223,0-1 0,1-2-1136,-1 6 105,0 0 1434,-6 5 0,5-6 0,-5-2 0</inkml:trace>
  <inkml:trace contextRef="#ctx0" brushRef="#br0">32573 3895 8111,'15'0'0,"0"-1"0,4-4 0,3-3 314,7-6 0,-5 4-147,-1 1 0,6 1-148,4-1 1,0-3 12,-5 8 0,-4-6-237,0 6 0,-7-1-556,2 5 631,-9 0 0,-6 0-62,-8 0 1,-4 0 45,-6 0 0,-5 0 146,0 0 0,-7 6 0,4 2 0</inkml:trace>
  <inkml:trace contextRef="#ctx0" brushRef="#br0">32772 3639 8302,'0'15'574,"0"-1"1,0 6-135,0 4 1,0 3-156,0 1 1,0 1-19,0-1 1,0 5 116,0 1 0,5-1-101,0-5 0,4-1 120,-4-3 0,5 1-311,-6-6 0,6 1-218,-6-1 0,8-8-2181,-3 4 1810,-3-4 1,7-3-711,-4-4 1207,-2-2 0,12-2 0,-3 0 0</inkml:trace>
  <inkml:trace contextRef="#ctx0" brushRef="#br0">30028 4819 8121,'0'-8'278,"0"2"1,-1 6-121,-4 0 0,3 2-29,-2 2 1,2 6 52,2 9 0,0 3-168,0 6 1,0 1 107,0-1 0,0 1-154,0-1 1,0 1-51,0-1 0,0-4 52,0-1 0,0-5-699,0 1 1,0-3 176,0-2 552,0 0 0,-6 0 0,-2 0 0</inkml:trace>
  <inkml:trace contextRef="#ctx0" brushRef="#br0">29758 5203 8121,'0'10'-286,"0"-1"0,0 5 467,0 5 1,0 2 416,0-2 0,0-2-153,0 7 1,2-7-141,2 2 0,0 0-214,5-5 0,1 2 104,4-11 0,6 0-278,4-5 1,5-7-195,4-2 1,-2-10-212,7-5 0,-1-3 53,0-1 0,-2 0-844,-6-1 1279,-7 1 0,-2 6 0,-6 1 0</inkml:trace>
  <inkml:trace contextRef="#ctx0" brushRef="#br0">29104 5843 7116,'-9'0'-4,"-1"0"274,7 0 38,-3 0-369,6 0 96,0 0 1,6-5-80,4 0 1,2-1 67,2 1 0,-3 4-147,4-4 1,-9 4-47,8 1-149,-3 0 318,-3 0 0,-2 6 0,-6 2 0</inkml:trace>
  <inkml:trace contextRef="#ctx0" brushRef="#br0">29019 5871 8027,'0'16'49,"0"3"0,0 3 194,0 7 1,-2-1-11,-2 1 0,2 5-35,-3 4 0,4-1 0,1 0 1,0-5-108,0 1 1,1-4-210,4-6 0,1-2-204,4-7 0,2-1 241,-2-4 0,-2-2-742,1-7 523,1 0 0,4-7-71,0-2 0,-4 1-53,-1-2 424,1 1 0,4-5 0,0-1 0</inkml:trace>
  <inkml:trace contextRef="#ctx0" brushRef="#br0">29673 5800 8027,'-6'-12'-307,"-4"2"0,-7 4 122,-2 6 1,-8 1 566,-2 4 0,-5 5 79,-9 9 0,5-4 90,0 4 0,7-1-254,-3 1 1,8-4-33,7 4 0,1-1-125,14 1 1,-1-3-138,5 3 0,8-4-14,6 0 0,6-6 145,9 1 1,1-3-330,3 3 1,-1 1-38,6-6 0,-7 4-83,2-4 1,-4 4 99,-6-4 1,-2 5-41,-7-6 0,-1 7 142,-4-1 1,-2 2 15,-7 3 0,-2-1 113,-3 0 1,-4 0-99,-10 1 1,2-1-117,-7 0 0,0 0-67,-4 0 1,-1-4-149,1-1 0,6-5 118,3 0 1,3-2 294,2-2 0,6-6 0,2-2 0</inkml:trace>
  <inkml:trace contextRef="#ctx0" brushRef="#br0">29730 6042 8027,'8'2'-459,"-4"2"530,-2-2 0,0 4 493,2-6 0,4 0-164,6 0 1,1 5-98,-1 0 0,6-1-301,4-4 1,3-1 138,1-4 0,1 4-446,-1-4 0,1-2 199,-1 3 0,-6-1-1292,-3 5 1398,-3 0 0,-2 0 0,0 0 0</inkml:trace>
  <inkml:trace contextRef="#ctx0" brushRef="#br0">30370 5815 6954,'-7'7'-611,"6"6"685,-6-5 0,7 6 117,0 0-82,0 1 0,0-1 162,0 0 1,0 5 24,0 0 0,0 0-108,0-5 0,0 5-105,0 0 1,0 0 142,0-5-279,0 0 0,0 1-45,0-1-316,0-6 249,0-2 58,0-6-1121,0 0 751,-6 6 477,4-4 0,-4 4 0,6-6 0</inkml:trace>
  <inkml:trace contextRef="#ctx0" brushRef="#br0">30384 5843 7972,'6'-8'-667,"-4"-5"474,10 6 752,-4-8-444,6 1 0,1 5-28,-1-1 0,-5 7 0,1-2 0,-5 4 71,4 1-101,0 0 0,6 4 30,-1 1 1,-5 11-118,1-2 1,-7 4 36,2-4 1,1 2-22,-1 2 1,0-2 20,-5 3 1,0-3-80,0-2 1,0-4 74,0-1-20,0 1 1,-7 2-26,-2-2 0,-9 1 39,-1-6 0,-6 4-54,1-4 0,2 4 41,-1-4 0,5 1-3,-1-1 1,5-2 81,5 7 172,-4-7-123,11 3-99,-4-6 1,12 0 1,4 0 0,9 0 15,5 0 1,2-1-118,3-4 0,1 3 46,3-2 1,2-3 24,3 3 0,-4-1 62,-5 5 1,-2 0 89,-4 0 1,-2 1-99,-7 4 0,-6-2 91,-3 7 1,-4-1 112,-1 5 0,-7 1-93,-8-1 0,-12 5-251,-10 0 0,-5 4-93,0-4 1,1 0-234,3-4 0,0-3 168,9-2 0,-1-4-196,11-6 456,1-6 0,3-15 0,1-9 0</inkml:trace>
  <inkml:trace contextRef="#ctx0" brushRef="#br0">30910 5658 7941,'6'-8'-92,"-3"-3"-47,7 6 1,-5-1 151,4 1 1,-4 4 4,4-4 1,-4 3 158,4 2 0,-4 0-83,5 0 1,-7 2-249,2 3 183,2 3 1,-5 11-9,3 0 1,-4 1 9,-1-1 0,0-2 1,0 7 1,0 0-69,0 4 1,0 1 47,0-1 1,0-4 107,0 0 1,0-2-97,0 1 0,0 4 182,0-3 0,2-4-66,3-1 1,-4-3-53,4-2 1,-3 1 108,-2-1 36,0 0-102,0 0 1,-2-4-8,-3-1 1,-9-4-445,-10 4 1,-4 3 168,-5 6 0,-10 0-1179,-9 6 1026,-10 6 0,-9 6 0,32-15 1,-1 1-1</inkml:trace>
  <inkml:trace contextRef="#ctx0" brushRef="#br0">9626 8544 8493,'-8'-6'181,"-5"4"-111,12-4-52,-6 6 977,7 0-533,0 0 1,0 6-122,0 4 0,0 7-171,0 2 1,0 6 24,0-1 1,5-2-168,0 2 0,4-5 101,-4 4 1,5-5-78,-6 1 1,6-3 23,-5-2 0,1 0-85,-1 0 0,-2-4 87,6-1 0,-4-4-144,4 4 1,-4-4 163,5 5-53,-1-7 1,5 8 52,1-6 0,5-1-24,4-4 0,-2 0-132,2 0 0,6 0 113,8 0 0,1 0 15,-1 0 0,3 0 3,-3 0 1,3 0-15,2 0 0,-2 0 29,-3 0 1,6 0 114,-6 0 1,14 0 72,0 0 1,7 0-293,12 0 1,-3 0 273,7 0 1,-2 0-425,-2 0 1,2 0 258,3 0 0,-35 0 0,1 0-33,3 0 0,0 0 0,0 0 0,-1 0 40,36 0 1,-2 0-36,-7 0 0,5-1-34,0-4 0,-36 2 1,0 0 148,36-7 1,1-1-87,-10 6 0,-4-4 231,-20 4 0,1-4-123,-11 4 1,0-1 116,-4 1 0,-7 2-121,-3-7 1,-2 7 173,2-2 1,-3-3-150,3-1 0,-3-4 298,-2-1 0,-5-2-538,1-3 1,-1-3 69,5-6 1,-4-5-610,-1-1 1,-4-10 270,5 2 0,-7-12-338,2-3 1,1 0 271,-1-4 1,-1-9-4136,-4-1 4486,-6-3 0,0-1 0,-7 1 0,2 0 0,0-5 0,6 38 0,0 0 0</inkml:trace>
  <inkml:trace contextRef="#ctx0" brushRef="#br0">18640 8658 8221,'-8'0'0,"0"6"-85,3 4 0,4 2 343,-4 2 1,3 9 433,2 5 1,2 0-457,3 6 1,0-3 10,9 2 1,-2-3-305,12 4 1,-3-9 101,7-1 0,-1-7-38,11 2 0,3-5 97,11-4 1,6-6-322,14-8 1,3-9 286,1-6 1,-2-6 253,-7 1 1,-2-3 20,-4-1 0,-2-1-140,2 1 1,-2-5 53,-2-1 1,-8 1-58,-7 5 1,-5-5 13,-9 0 0,-6-2-138,-3 2 1,-5 1-215,-4-6 0,-4 2-752,-6-2 1,0-8 495,0 3 0,0-13 392,0-1 0,-5-7 0,1 1 0,0-6 0,3-4 0,1-3 0</inkml:trace>
  <inkml:trace contextRef="#ctx0" brushRef="#br1">12114 12781 8059,'-14'-8'1047,"1"3"-885,4 10 0,-4 4-127,4 10 0,1 3 124,-2 7 0,-4 5 73,-5 4 1,0 3-196,5 2 0,4-5 126,1 0 1,6-7-81,-2 3 0,5 0 58,5 0 0,3-3-172,6-7 0,6-4 86,4-5 1,3-8 82,1-2 1,1-5 70,-1-5 0,7-7-78,3-7 1,1-6-151,-1 1 1,-3-3 20,-7-1 1,-1-1-108,-3 1 1,-5-1 133,-10 1 1,-2 4-125,-7 1 0,-7 0-45,-2 0 1,-7 2 21,-8 7 0,1 4-299,-10 1 0,3 6 142,1-2 0,2 4-256,4 1 0,2 1-439,7 4-11,6-4 981,2 12 0,25-11 0,4 4 0</inkml:trace>
  <inkml:trace contextRef="#ctx0" brushRef="#br1">12697 13008 8012,'-14'0'0,"4"5"76,1 0 371,6-1 145,-4 3-30,7 0-232,0 1 0,2 3-74,3-6 0,7 1 144,7-1 1,6-3-116,-1 3 0,11-4 27,8-1 1,7-1-137,12-4 1,1-2-103,3-2 1,-3-2 132,-6 6 1,-5-4-127,1 4 1,-6-1-82,5 1 1,-6 3 50,1-2 1,-2 2-126,-3 2 0,-6 0 21,-2 0 0,-9 0-382,-1 0 1,-12 0-301,3 0-144,-11 0-237,3 0 1116,-7 0 0,-7 0 0,-1 0 0</inkml:trace>
  <inkml:trace contextRef="#ctx0" brushRef="#br1">13948 12994 7926,'-8'-8'-720,"-4"-5"217,4 12 999,0-6 0,0 9-116,3 3 0,3-1-101,-2 11 1,2-3-21,2 12 1,0 1 168,0 8 0,5-3-272,0 4 0,6-4 19,-2-2 1,9-6-246,1-3 1,6-5 113,-2-4 1,6-4 7,4-6 0,2-6 98,3-4 0,-3-9-147,-7-4 0,-1-9 51,-3-1 1,-4-5-146,-6 5 1,-6-5-54,-3 5 0,-4 0 76,-1 4 0,-12 1-287,-7-1 0,-8 7 151,-6 3 0,-2 5-57,-3 5 1,-1 4 21,6 10 0,1 4-235,8 10 1,5-3-12,10 3 0,2 1 485,7-1 0,13 0 0,3-5 0</inkml:trace>
  <inkml:trace contextRef="#ctx0" brushRef="#br1">14460 13036 7981,'0'-7'-244,"0"0"0,8 7 505,6 0 0,2 0 407,7 0 1,8-4-436,6-1-155,17-13 0,6 7-353,16-12 1,-3-3 386,-35 10 1,-1-1 0,35-14-53,-6-7 1,3 0 98,-2-5 0,1 5-267,-2 0 1,-4 8-166,-10 2 1,-5 6-143,-9 8 1,-5-1-84,-9 1 1,-5 5 497,-10-1 0,4 13 0,-5-1 0</inkml:trace>
  <inkml:trace contextRef="#ctx0" brushRef="#br1">15626 12283 7751,'0'14'0,"0"0"-144,0 1 0,-5 5 311,0 4 0,-1 3 420,1 1 0,4 1-231,-4-1 1,5 0 14,5 1 1,3-2-128,6-4 1,0-2-41,0-7 0,2-6-97,3-3 1,-3-4 103,3-1 0,1-6-94,-1-3 1,2-10 53,-2-5 1,-4-3-107,4-1 0,-4-1-18,-6 1 1,-3-1-145,-6 1 1,0 0-264,0-1 0,-11 1 207,-3-1 0,-10 6-652,1-1 0,-4 6 369,-2-1 1,-4 10-355,0 4 1,-5 7 226,5 7 1,0 2 562,4 13 0,-5 12 0,-3 9 0</inkml:trace>
  <inkml:trace contextRef="#ctx0" brushRef="#br1">16095 12439 7928,'-14'-6'238,"6"4"81,1-4 1,14 6-101,2 0 1,10 2-10,5 2 0,9 0 9,5 5 1,3-1 25,2 1 1,6-2-65,3-7 0,11 0-442,8 0 1,0-2 260,5-3 1,-6-1-289,-9-3 0,-6-2-615,-12 6 1,-7-5 472,-2 6 1,-11-3-441,-4 3 870,-3 2 0,-2-11 0,1 6 0</inkml:trace>
  <inkml:trace contextRef="#ctx0" brushRef="#br1">17062 12183 7941,'0'12'-678,"0"2"0,0-2 1178,0 12 0,0-5-156,0 5 0,-7 4 99,-2 5 1,3 2-30,1-2 1,3-3-1,2 3 1,2-3-268,3-1 1,3-7-24,6-3 1,6-5-35,4-4 1,4-4 147,6-6 0,0-2-226,4-2 0,3-11 14,-3-8 0,-3-9-100,-2-1 1,-4-5-25,-6 5 1,-4-5-19,-9 5 0,-4-5 1,-6 5 1,-13 1 103,-6 8 1,-12 1-529,-7 9 1,-14 2 236,-5 12 0,-6 2-669,6 3 0,-3 9 694,8 10 1,-4 3-1,0 1 1</inkml:trace>
  <inkml:trace contextRef="#ctx0" brushRef="#br1">14431 13435 7948,'-14'7'-368,"0"6"1,1-5 320,4 6 0,3 5 336,6 0 0,1 8 266,4 1 0,4 1-158,10 4 0,3 2-75,7-2 0,1 0-73,3-5 0,5-4-196,9 0 0,10-7 112,10 2 1,1-8-269,-2-1 0,-3-6-183,-6 6 1,-11-2-443,-4 1 0,-8 2-875,-1-6 1603,-3 6 0,-8 3 0,-2 9 0</inkml:trace>
  <inkml:trace contextRef="#ctx0" brushRef="#br1">15285 13733 7948,'-5'14'-88,"0"0"1,-4 5-157,4 0 0,-5 13 998,6 1 1,-3 7-232,3 2 1,2 1-172,-3 0 1,10-5-104,4-1 0,4-5-135,1 1 0,7-9 71,3-5 1,2-10-313,3-4 0,-1-5 40,1-5 1,-6-4 62,1-10 1,-7-3-52,2-7 1,-9-4 63,-5 0 1,-4-5-76,-1 5 1,-8-5 69,-6 5 0,-6 4-148,-9 6 0,-6 5 117,-3-1 1,-1 10-328,1 4 0,3 4 16,7 1 0,6 6-89,3 3 0,9 6-122,6 4 1,5-4-43,9 4 611,-1-3 0,24-2 0,-3 1 0</inkml:trace>
  <inkml:trace contextRef="#ctx0" brushRef="#br1">15796 14060 7967,'-9'5'-13,"-1"0"0,7 1 806,-2-1 1,10 1-258,5 3 1,4 2-247,5-6 0,9 5-53,10-6 0,10 6 6,4-5 0,8-1-6,1-4 1,4 0-195,-8 0 1,3 0-195,-8 0 1,3 0 55,2 0 1,-1 0-795,-4 0 0,2 0 462,-7 0 1,-1 0-254,-8 0 0,-5 0 680,-10 0 0,-2-6 0,-7-2 0</inkml:trace>
  <inkml:trace contextRef="#ctx0" brushRef="#br1">16792 14017 7963,'0'-8'1492,"0"2"-1483,0 19 1,0 1 43,0 10 0,0 1 123,0-6 0,1 6 166,4-1 1,3-2-121,6 2 1,0-7-136,0 2 0,2-3-8,3-2 0,-1-6-276,5-3 1,-4-4 113,5-1 1,-5-8 50,5-6 0,-2-2 173,1-7 0,-4 1-97,-9-2 1,-4-1 97,-6 6 0,-1-5-100,-4 5 1,-8 0-430,-6 5 0,-6 0 221,1-1 1,-3-4-1626,-1 0 1791,0 1 0,-7-9 0,-2-3 0</inkml:trace>
  <inkml:trace contextRef="#ctx0" brushRef="#br1">17588 12468 7876,'9'0'68,"1"0"1,1 0 160,8 0 1,-2 8 27,7 6 1,6 6 113,8 9 1,-2-1-25,2 1-186,0 5 0,5-2 101,-1 6 1,-4-5 70,0 5 1,-6-6-188,1 1 1,2-5-89,-2-4 1,0-3-199,-5-7 0,6-5 131,-1 1 0,0-7-273,-5 2 0,-1 1-257,-3-1 1,-5 6-1269,-10-2 1807,-2 4 0,-7 1 0,0 0 0</inkml:trace>
  <inkml:trace contextRef="#ctx0" brushRef="#br1">18284 13136 7889,'0'9'0,"0"1"0,0-5-83,0 4 1,0 1 195,0 4 1,2 2 177,3 3 1,3-4 259,6 4 1,0-3-374,0-2 0,7-1 17,3-4 0,2-2-98,3-7 0,1 0 114,3 0 0,-3-8-129,3-6 0,-3-2 78,-1-8 1,-7 0-181,-3-4 0,-5 4-131,-5 1 0,-2 4 91,-7-5 0,-2 7-326,-3-2 1,-9 3 182,-9 2 0,-11-1-139,-4 1 0,-9 6 76,-5 4 1,1 2-506,-1 2 0,6 8 771,-1 6 0,3 7 0,1 7 0</inkml:trace>
  <inkml:trace contextRef="#ctx0" brushRef="#br1">17261 14117 7896,'0'-10'301,"0"1"1,12 1 83,7-1 1,10-9-42,9 4 1,1-11-206,13-4 1,-4-1 76,4-8 1,8-1-369,-25 15 1,1 0 0,1 2 0,0 0 207,6-1 0,0-1 1,-4-1-1,1 1-85,0 0 1,0 1 0,25-23-169,-18 8 1,-10 5-412,-9 9 0,-6 3 608,-8 7 0,-6 0 0,-1 0 0</inkml:trace>
  <inkml:trace contextRef="#ctx0" brushRef="#br2">15867 11643 8002,'8'-16'-298,"-3"-3"0,-3 4 119,-2-4 0,0-2 915,0 2 0,0-4-160,0 4 0,-2 0-179,-3 4 0,2 1-250,-6 0 1,-1 1 78,-4 4 1,5-2 1,-1 6 1,1 0-2,-6 5 0,1 2-163,0 3 0,0 4 62,-1 10 0,6 3-156,0 7 0,-1 5 110,-4 4 0,1 3-141,4 2 0,-2-2 248,6-3 1,0 2-81,5-7 0,2 0 29,2-5 0,0-1-35,5-3 1,1-5-110,4-10 0,5-2-5,0-7 0,1 0-129,-1 0 0,-3-7-454,3-2 0,2-10 326,-3-5 0,1 2-342,-4-2 1,-6 7 9,1-2 602,-7 3 0,3 2 0,-6 0 0</inkml:trace>
  <inkml:trace contextRef="#ctx0" brushRef="#br2">15739 12155 8085,'-14'0'-179,"0"0"0,0 0 1549,0 0-823,-1 0 0,1 6-2,0 4-369,6 2 1,-3 9 198,6 3 0,-4 3-125,4 1 0,-1 0-152,1 1 0,3-1 86,-2 1 1,2 4-129,2 0 1,5 0-51,0-4 1,6-1-123,-2 1 0,8-3 144,2-2 0,0-3 13,-4-7 0,4-2-119,0-2 1,6-4 91,-2-6 0,0-6 82,0-4 0,-4-8-41,5-6 1,-7-3 176,2-1 0,-4-1-102,-6 1 0,-3-6 9,-6 1 1,0-5-70,0 5 1,-8-5-3,-6 5 1,-2 2-138,-7 7 1,-1 3 108,-4 7 0,-6 6-423,1 3 0,-5 12 169,5 7 0,0 7-903,5 7 1,5 5 1116,4 0 0,-3 13 0,0-2 0</inkml:trace>
  <inkml:trace contextRef="#ctx0" brushRef="#br2">11744 12553 8293,'-14'-28'0,"0"1"212,0 3 1,4 2 226,1 3 1,-1 3 406,-4-3 1,0 5-419,0 5 0,-7 2-186,-3 7 0,1 2 20,-6 3-163,4 3 1,-15 12 108,7 4 0,-5 3-86,5 1 1,2 0-24,7 1 1,3-2 57,7-4 0,6 4-456,3-3 1,10-2 151,5 2 1,9-7-211,4 2 0,9 2 112,1-2 0,2 0 63,-2-5 1,-1-5 121,6 1 0,-7-2-32,2 1 1,-3 4 207,-1-4 1,-6 4-54,1 1 1,-13 0 365,-1 1 0,-7-1-138,-3 0 1,-8 5 183,-6 0 1,-12 6-271,-7-1 1,-5-4-277,5-1 0,-6 2 75,1-2 0,-2 0-242,2-5 1,0-1-1031,10-4 1,3-3 117,11-6 1150,6 0 0,8-6 0,8-2 0</inkml:trace>
  <inkml:trace contextRef="#ctx0" brushRef="#br2">13948 12368 8203,'-9'-19'0,"-1"0"0,2-6-26,-1 1 1,-2 4 201,6 1 1,-1 3 763,1 2-319,3 0-354,-4 6 0,1 5-56,0 12 1,-1 8-1,1 17 1,-4 4-72,-10 9 1,2 4-132,-7 5 1,0 1-326,-4 0 1,-1-2 94,1-2 1,1 0-107,3-5 1,4-7 155,6-8 1,4-9-403,1-6 194,5-8 0,0-8-198,8-17 1,6-8 62,9-20 514,-3-6 0,17-2 0,-3-5 0</inkml:trace>
  <inkml:trace contextRef="#ctx0" brushRef="#br2">13905 12240 8202,'10'3'-33,"-1"7"0,1 1-43,4 13 0,0 1 653,0 8 1,1 4-172,-1 5 1,0 1-331,0-1 0,-1 1 27,-4 0 1,3-5-323,-8 0 0,6-8-92,-6-2 1,1-1-103,-5-8 1,0 0 58,0-5 1,-6 0-183,-4 0 0,-7-6 536,-2-3 0,-13-3 0,2-2 0</inkml:trace>
  <inkml:trace contextRef="#ctx0" brushRef="#br2">13721 12724 8202,'-23'-15'-323,"4"1"0,10 0 626,4 0 1,5 4 572,5 1 0,9 4-442,10-4 0,9 4-132,5-5 0,3 6-517,2-6 1,3 1 171,6-5-266,0-1 0,24 1 0,-4 0 1</inkml:trace>
  <inkml:trace contextRef="#ctx0" brushRef="#br2">21028 10918 8048,'-12'-19'-31,"2"0"-26,-2 7 1,4 1 18,-6 6 1,-1 2 149,1 7 0,-6 4 312,-4 7 0,-9 5-148,-5 4 0,3 9 30,2 5 1,3 3 333,1 2-388,14-1 0,-4-1-60,9-3 1,4 8-49,1-3 0,4-2-199,1-3 1,1-7 93,4 2 0,3-4-728,6-5 0,2-4 357,3-6 1,1-6-569,4-3 0,6-3 391,-6-2 0,6-2 509,-7-3 0,4-9 0,2-8 0</inkml:trace>
  <inkml:trace contextRef="#ctx0" brushRef="#br2">21014 11217 8048,'0'-7'184,"0"7"1,0 8 27,0 11 0,-1-3 275,-4 3 0,3 2-291,-2-2 0,4-1 14,4-3 1,4-3-185,6-2 1,1 1 99,-1-6 1,5-1-223,0-4 1,1-6 76,-1-3 0,-3-4-75,3-1 1,-8-5-5,-1 0 0,-7 0-85,2 5 0,-4-5 41,-1 0 1,-6 1 116,-4 9 1,-9-4-72,-4 4 1,1 1 50,-2-2 0,6 6-132,-1-6 0,8 7-131,2-2 55,6-3 1,4 7-38,14-4 0,4 3 290,4 2 0,10 0 0,-3 0 0</inkml:trace>
  <inkml:trace contextRef="#ctx0" brushRef="#br2">21512 11004 8048,'-8'-8'804,"-6"3"1,-2 3-574,-8 2 0,1 8 29,-6 6 1,2 1-213,4 4 1,-3 1 31,7-1 1,7 0-45,7-5 0,3 0-36,2 1 1,8-1-219,7 0 0,2 0 109,11 1 0,-2-6-247,7 0 1,2-4 104,-2 5 1,-2-2 59,-7 1 1,1 4 135,-6-4 1,-6 4-14,-8 1 150,-4 0 1,-4 0-66,-6 1 0,-3-1 138,-11 0 0,-2 0-324,-9 1 0,3-6 119,-7 1 0,8-7-388,1 1 0,1-2 163,4-2 1,8 0-281,2 0 555,3-6 0,3-9 0,2-7 0</inkml:trace>
  <inkml:trace contextRef="#ctx0" brushRef="#br2">21583 11203 8048,'35'-8'0,"-5"-3"3,3 6 0,-8-1 173,-1 1 0,-2 2-9,2-7 0,-2 5-116,-3-4 0,-5 4-825,0-4 440,0 6 334,-12-10 0,4 5 0,-6-6 0</inkml:trace>
  <inkml:trace contextRef="#ctx0" brushRef="#br2">21768 10961 8048,'0'14'0,"0"0"135,0 1 1,0 5 259,0 4 1,0 7 341,0 3 0,0 5-297,0-1 0,-5 3-60,0 2 1,1-5-255,4-1 1,0-5 64,0 1 1,6-9-637,3-5 0,4-5 337,1-4 1,7-4-1013,2-6 0,9-6 1120,1-4 0,7-15 0,-4-5 0</inkml:trace>
  <inkml:trace contextRef="#ctx0" brushRef="#br2">22450 10876 8072,'-8'-7'1256,"-4"6"-696,4-6-325,-6 7 0,1 2 292,3 3-316,4-4 0,5 7 256,-4-3-169,3-4-102,-4 6 0,6-6-77,0 4 33,6-3-122,-4 4 1,6-6 283,-4 0-164,-2 0 1,4-2 368,-6-2-235,0 2-3,0-4 46,0 6-1079,0 0 656,0 6-132,-6-4-165,4 4 138,-4-6 249,6 0 1,-1 0-118,-4 0 60,3 0 1,-6 0 170,4 0 174,2 0 0,-9-2-131,6-2 1,-1 2 56,1-3 0,2 4-157,-6 1 1,4 0 20,-5 0 0,6 0-134,-6 0 0,5 5 74,-4-1 1,6 3-118,-2-3 0,2-2 46,-2 3-211,4-4 218,-6-1 0,7 2 15,0 3 0,-1-4 129,-4 4-147,3-4 297,-10-1-247,4 7 0,-5 1 119,4 6 0,-4-5-51,4 1 1,1-1-30,-2 6 0,7-1-42,-2 0-98,4 0 0,1 0-61,0 1 0,1-3 96,4-2 1,3 2 37,6-2 0,-4 2-8,-1 3 0,-1-1 17,1 0 0,3 5 7,-8 0 0,1 2 24,-5-2 0,0-4 24,0 4 1,0-1 133,0 1 0,0-4 5,0 4 0,0-8 9,0-1 135,0-1-191,0 6-25,6-8 1,2 0-78,6-7 1,-4 5-23,-1-1 1,-4 1-88,5-5 1,-6 0 73,6 0-269,-7 0 224,10 0 0,-10 0-502,6 0 349,-6 0 0,8-2-238,-6-2 0,6 1-268,-1-7 1,2 1-452,3-6 1,0 1 1168,4 0 0,-3 0 0,5-1 0</inkml:trace>
  <inkml:trace contextRef="#ctx0" brushRef="#br2">23019 10904 7941,'0'-14'-140,"0"4"-36,0 1 1,0 4 529,0-4 0,-6 5-26,-4 0 1,-4 2 35,-5 2 1,2 6-106,-7 4 1,2 3 85,-2 1 0,2 5-198,3 0 0,10 4-138,-1-4 1,7 5 28,3-5 1,3 0 91,7-5 0,1 5-255,12 0 1,1-2 55,4-7 1,-4 3-91,0-4 0,-5 4 37,4 1 0,-5-1-79,1-4 1,-5 4 12,-4-4 1,1 4 110,-7 1 1,1-5 35,-5 1 1,0-1 4,0 6 0,-6-6 56,-4 1 0,-2-6-74,-3 6 1,1-7 105,0 2 0,-5-4-75,0-1 0,-1 0-216,1 0 1,3-6-146,-3-4 1,3-2-206,2-2 0,6-1 141,3 1 448,4-6 0,7 4 0,2-5 0</inkml:trace>
  <inkml:trace contextRef="#ctx0" brushRef="#br2">23147 11103 7941,'28'-8'0,"6"-3"199,-1 6 0,5-4-109,-5 4 1,0-4 160,-5 4 1,-1 0-58,-3 5 0,-2-5-1002,-3 1 0,-3-6 73,3 5 735,-3-6 0,4 4 0,2-8 0</inkml:trace>
  <inkml:trace contextRef="#ctx0" brushRef="#br2">23787 10790 8579,'-14'14'749,"-1"1"1,-4 5-333,0 4 1,-4 8-73,4 1 0,-2 6-68,2-1 1,3-2-169,-3 2 0,8-4-110,2 3 1,1-5-286,-1 1 0,-2-9-516,6-5 0,-2-3 42,3-2-843,2-6 1090,-4-2 1,11-17-222,-1-3 734,7-10 0,-3-4 0,6-9 0</inkml:trace>
  <inkml:trace contextRef="#ctx0" brushRef="#br2">23716 10833 7941,'14'-8'0,"0"3"0,-1 10 446,-4 4 0,4 6-44,-4 4 1,2 3 106,-1 6 0,1 5-170,-6 1 0,1 3-138,-1-3 1,-4 0-278,4 0 1,-3-6 118,-2 0 0,0-1-735,0-8 1,0 5 445,0-5 0,-7 0 83,-2-5 0,-4-4 163,-1-1 0,-7-6 0,-1 3 0</inkml:trace>
  <inkml:trace contextRef="#ctx0" brushRef="#br2">23602 11188 7941,'-10'-14'30,"1"0"1,6 4 602,-2 1-68,3 6-121,2-4 1,7 7-228,2 0 0,9 0-381,1 0 0,4 0-688,-4 0 0,7 0 852,-3 0 0,4-6 0,2-2 0</inkml:trace>
  <inkml:trace contextRef="#ctx0" brushRef="#br2">24071 11060 7944,'14'-1'0,"1"-4"0,0-3-40,4-6 1,-1 4 229,5 1 0,-5 4 523,1-4 1,1 6-1139,-1-2 1,5-1 164,-5 1 1,5-5-551,-6 6 810,8-1 0,-4-1 0,6-2 0</inkml:trace>
  <inkml:trace contextRef="#ctx0" brushRef="#br2">24739 10804 7944,'0'-9'-264,"0"0"1007,0-1-83,-6 2-139,-2 2 0,-6 6-137,0 0 1,-5 1-93,0 4 1,-5 8-58,5 6 0,-6 11 30,1-2 0,-1 5-81,1 1 0,4 0-102,5 4 1,7 2-37,4-7 1,2 0 100,2-5 0,6-5-367,4-4 0,9-4 121,5 0 0,7-8-436,2-2 1,2-3 270,-2-2 0,2 0-553,3 0 0,-5-5 182,-9 0 1,1-6 1,-6 2 0,0-4 633,-5-1 0,0 0 0,1-1 0</inkml:trace>
  <inkml:trace contextRef="#ctx0" brushRef="#br2">25024 10691 7915,'14'-8'190,"0"-3"162,0 6 0,1 0 86,-1 5 0,5-4-96,0-1 1,4 0-70,-4 5 1,5 0-42,-5 0 0,5 0-270,-5 0 1,0 0-27,-5 0 11,6 0 1,-4 2-285,3 2 1,-8 0 195,-1 5 1,-6-4-61,6 4 1,-7 1 80,2 4 1,-4 5 303,-1 0 1,0 6-161,0-1 1,0 3 146,0 1 1,0 2 88,0 3 0,0-1 81,0 6 0,0-7-109,0 3 0,0-6-71,0-4 1,0 1 105,0-6 1,-6 0-109,-3-5 1,-4 0-116,-1 1 1,-8-1-40,-7 0 1,-6 0-111,-7 0 1,-12 1 169,-3-1-353,-3-6 0,-3 4 1,-2-4-1</inkml:trace>
  <inkml:trace contextRef="#ctx0" brushRef="#br2">21000 12482 7910,'-22'0'0,"3"0"0,2 6 102,-2 4 0,3 4-135,-3 5 1,-2 9 699,2 10 1,-6 5-259,1 4 1,4 4-244,1 6 0,5-5-61,4 0 1,4-11 77,6 2 0,3-10-459,7 0 0,1-6 188,12-8 1,7-2-793,8-12 1,3-2 879,2-8 0,0-9 0,-1-8 0</inkml:trace>
  <inkml:trace contextRef="#ctx0" brushRef="#br2">21156 12823 8188,'-14'29'618,"0"-1"-642,0 1 0,6-6-349,3 1 1,-1-2 1034,1 2 1,2-4-202,8-6 1,4-4-484,10-1 0,-3-7 60,3-2 0,1-6-52,-1-9 0,7-7 60,-3-6 0,-1-2-151,2-8 0,-8 6-30,-2-1 0,-1 3-82,-8 2 0,-1 1 53,-4 3 0,-8 5 86,-6 10 1,-2 2-17,-7 7 0,1 2 29,-2 3 0,-1 1-124,6 4 0,6 2-99,8-2 19,4-4 0,4 0 269,6-6 0,1-6 0,10-2 0</inkml:trace>
  <inkml:trace contextRef="#ctx0" brushRef="#br2">21640 12525 7913,'-2'11'371,"-2"3"1,-6-3 197,-9 8 1,2 3-178,-7 2 0,7-2-267,-2 2 0,4-2 97,6 1 1,-2 3-172,6-7 1,2 1-59,8-1 1,3-3-170,6 3 0,0 1 78,0-1 0,-1 5-181,-4-5 1,2 5 80,-6-5 0,-2 6 15,-7-1 1,-4-2 340,-6 1 1,-2-5-141,-3 1 0,1-5-1,-5-5 1,1 2-26,-2-6 0,3-2-368,7-7 0,2-6-152,2-9 0,-1-3 528,6-6 0,0-1 0,5 1 0</inkml:trace>
  <inkml:trace contextRef="#ctx0" brushRef="#br2">21640 12866 7913,'35'-8'443,"-5"-6"151,3 0 0,-3-2-323,-2-8 0,5 7-40,1-2 1,-3 3-282,-7 2 0,1-1 93,-6 1 1,0 0-545,-5 0 0,-1 4 23,-4 1 0,-2 4-821,-7-4 1299,0 5 0,-13-8 0,-3 4 0</inkml:trace>
  <inkml:trace contextRef="#ctx0" brushRef="#br2">21867 12567 7913,'0'-14'436,"0"6"0,5 3-179,0 10 1,0 3 258,-5 6 0,0 7-136,0 3 1,0 9-20,0 5 1,-5 4-69,0 6 0,-4-3 8,4 8 1,-5-12-254,6 1 0,-1-4-186,5 0 0,1-9-216,4-10 1,5-5-500,9-5 0,3-2-459,6-7 1312,1-7 0,12-13 0,3-10 0</inkml:trace>
  <inkml:trace contextRef="#ctx0" brushRef="#br2">22351 12482 7883,'-16'9'538,"6"1"-215,7-7-421,3 3 0,7-6 70,2 0 1,8-1 13,2-4 0,7-3-101,-3-6 0,3 0-194,-3 0 1,3-1-158,-7 1 466,0 6 0,-5-4 0,0 4 0</inkml:trace>
  <inkml:trace contextRef="#ctx0" brushRef="#br2">22408 12468 7883,'-8'9'-308,"3"1"1,3-1 977,2 5 0,-1 5-194,-4 0 0,3 7-2,-2-3 1,1 9-60,-2 1 1,3 5-5,-2-5 1,-3 10-179,2-5 1,1 4 13,4-8 0,0 2-257,0-8 1,4-2 81,1-12 1,8-2-583,1-2 1,2-4 331,8-6 1,-1-6-2005,6-4 2182,-1-9 0,7-3 0,1-6 0</inkml:trace>
  <inkml:trace contextRef="#ctx0" brushRef="#br2">23076 12638 7913,'-10'-14'0,"1"0"0,4-5 36,-4 0 197,6 0 170,-10 5 0,5 1-68,-6 4 0,0 2-148,-1 7 1,1 2 43,0 3 1,0 3 75,-1 6 1,3 5-104,2 0 0,4 1-110,6-1 1,6-3 9,4 3 1,7 2-166,2-2 0,6-1-145,-1-3 0,-3-6 159,-2 1 1,-4-1-183,0 5 1,-6 1 103,1-1 1,-7 5-40,1 0 0,-4 4-21,-4-4 0,-4 5-60,-6-5 0,-2 5 67,-3-5 1,1-2-63,-5-8 0,4 3-37,-5-8 1,0 1 85,-4-5 0,6 0-176,3 0 0,3-6 367,2-4 0,0-9 0,-1-3 0</inkml:trace>
  <inkml:trace contextRef="#ctx0" brushRef="#br2">23275 12766 7913,'35'-4'-79,"3"-1"0,-4-1-179,-1 1 1,-3 3 388,-1-3 1,-2 2-94,-4-1 0,3 2-634,-7-3 0,0 2 596,-5-2 0,6-3 0,3-6 0</inkml:trace>
  <inkml:trace contextRef="#ctx0" brushRef="#br2">23815 12425 7913,'0'-8'712,"0"4"-430,0 8 1,-1 6 278,-4 9 1,2 0-130,-7 9 0,1-3-93,-5 9 0,4 0-305,1-1 1,-1 10 117,-4-5 0,4 6-596,1-6 0,1 2-4,-1-2 1,2-8-1030,7-7 617,-6-5 256,4-4 1,-4-16 222,6-12 0,0-6 381,0-9 0,6-6 0,-4-1 0,4-7 0</inkml:trace>
  <inkml:trace contextRef="#ctx0" brushRef="#br2">23886 12425 7913,'21'6'0,"-7"9"0,0 8 0,-1 6 677,-8 4 0,4 3-203,-4 7 1,0 0-61,-5-1 1,0 1-333,0 0 1,0-6-210,0 1 0,0-6 32,0 1 0,0-9-163,0-5 1,0-3-790,0-2 1,-7-2 1046,-2-2 0,-4-4 0,-1-6 0</inkml:trace>
  <inkml:trace contextRef="#ctx0" brushRef="#br2">23773 12795 7913,'-8'-22'0,"3"3"0,3 3 292,2 2 0,7 4-18,2 1 1,4 6-51,1-2 1,6 3-7,4 2 0,3 0-588,1 0 0,1 0 185,-1 0 185,-6 0 0,12 7 0,-4 0 0</inkml:trace>
  <inkml:trace contextRef="#ctx0" brushRef="#br2">24071 12667 8003,'14'0'135,"1"0"1,3 0-136,1 0 0,2 0-222,-2 0 0,-2 0-169,7 0 0,-5 0 391,5 0 0,-1-6 0,6-2 0</inkml:trace>
  <inkml:trace contextRef="#ctx0" brushRef="#br2">24725 12397 7913,'-6'-8'40,"-2"2"-40,-6 6 0,-2 1 666,-3 4 0,-3 4-169,-7 10 0,1-1-35,-1 5 1,6 1-153,-1 4 1,7-4-39,-2 0 1,9 0-104,6 4 0,2 0-98,2 1 0,2-2-347,2-4 1,6-2 225,9-7 0,-2 0-735,7 1 1,-2-8 389,2-2 0,1-5-676,-6-5 1,5-2-29,-6-8 1099,1 1 0,2-6 0,1-3 0</inkml:trace>
  <inkml:trace contextRef="#ctx0" brushRef="#br2">24782 12383 7913,'9'0'-285,"1"0"906,-1 0 0,6 4-194,-1 1 0,0 1-420,0-1 0,-4-2 49,-1 7 0,1-6-37,4 6 0,0-5 7,0 4 0,1 1-87,-1 4 1,-5 2 128,1 3 0,-6 3 19,6 6 1,-7 2 178,2 3 1,-4 4-132,-1 5 0,0-1-66,0-3 0,-4 2 60,-1-7 0,0-6-129,5-8 0,0-3 141,0-2 1,-1-6 127,-4-4 0,-3-2-178,-6-2 1,0-2-162,-1-2 0,-4 0-573,0-5 1,-1 6 360,1-2 1,3-1-761,-3 1 559,3-6 483,9 9 0,-6-17 0,5 4 0</inkml:trace>
  <inkml:trace contextRef="#ctx0" brushRef="#br2">25223 12610 7891,'22'0'470,"-3"0"0,1 0-327,-1 0 1,7-2-133,-3-2 0,4 0 256,2-5 0,-6 4-117,1-4 0,-7 4-727,2-4 1,-3 5 74,-2 0 502,-6 2 0,5-4 0,-5-2 0</inkml:trace>
  <inkml:trace contextRef="#ctx0" brushRef="#br2">25379 12411 7886,'0'-10'63,"0"1"0,6 6 1773,-4-3-1293,4 6 0,-1 11 265,0 3 0,0 9-200,-5 1 0,-2 9-69,-3 5 0,2 10-385,-6 4 0,-1 0-293,-4 5 1,4-5-444,1 5 1,4-8 300,-4-11 281,6-4 0,-4-5 0,7-1 0</inkml:trace>
  <inkml:trace contextRef="#ctx0" brushRef="#br2">26232 12681 8057,'-8'14'-6,"2"0"0,6-4 109,0-1 1,8-5 164,6 0 1,2-4-222,8-4 0,4-4 1,5-7 1,0-5-218,-4-4 77,-1-3 1,-1 1 61,-3 2 1,-5-1-147,-10 6 1,-2-2 100,-7 2 1,-8 5-95,-7 0 1,-2 1 130,-11 8 0,1 1-39,-11 4 1,1 0 193,0 0 1,2 7 55,6 8 1,1-1 161,0 5 0,7 1-44,7-1 0,1 7 101,8-3 1,1 4-56,4 2 0,1-1-6,4 0 1,4 6-289,10-1 0,-1 0 114,5-5 0,7-1-709,8-3 0,3-10-22,2-9 0,5-3-273,-1-2 1,0-7 307,-4-2 372,0-17 1,-7-4 0,-1-12 0</inkml:trace>
  <inkml:trace contextRef="#ctx0" brushRef="#br2">26744 12397 8057,'0'-22'505,"-6"7"1,-2 9-103,-6 6 0,-1 13-94,1 6 1,0 1-253,0 4 1,4-2 97,1 2 0,6-2-273,-2-3 1,3-3-58,2 3 1,7-8-57,2-2 1,8-1 217,2 1 0,5 4-81,-5-3 1,6-3 48,-1 3 1,-3-1-113,-2 6 1,-4-1 47,0 0 1,-8 0 63,-2 0 1,-3 5 76,-2 0 0,-7 2-46,-2-2 0,-8-3 7,-2 3 1,-5-5-82,5-5 1,-5 2-149,5-6 1,-1 0-369,1-5 0,3-3 8,-3-7 596,10 1 0,-4-24 0,5 3 0</inkml:trace>
  <inkml:trace contextRef="#ctx0" brushRef="#br2">26701 12553 8049,'29'-8'-157,"4"2"-40,0 6 1,13-5 438,1 0 0,2-4-73,3 4 0,-7-1-152,-3 1 0,-5 4-37,-9-4 0,-6 3-389,-3 2 216,-9 0 1,-4-1-529,-6-4 721,0 3 0,-13-4 0,-2 6 0</inkml:trace>
  <inkml:trace contextRef="#ctx0" brushRef="#br2">26943 12354 8041,'0'-6'76,"0"6"0,5 8 132,0 11 0,6 3 46,-2 6 0,-1 1-9,1-1 1,-5 2-232,0 3 1,3-3-6,-3 3 0,1 2-17,-5-2 1,0 0-42,0-4 0,2-1-350,2 1 1,-2-7-365,3-3 1,-2-8 359,2-2 1,-4-9-60,4-4 462,3-11 0,-7-19 0,6-3 0</inkml:trace>
  <inkml:trace contextRef="#ctx0" brushRef="#br2">27128 12283 8041,'14'-14'64,"0"0"0,1 6 158,-1 3 0,-6 10-285,-4 4 0,3 5-14,-3 5 1,1 2 121,-5 3 0,-1 2 14,-4-2 0,-1-3-95,-4-2 1,-1-4-17,6 0 1,1-1 182,4 0-241,0-6 0,1-2 79,4-6 0,-2 0 2,7 0 1,-1 5 73,5 0 1,0 1 13,1-1 1,-1 3 31,0 6 1,-4 0 153,-1 0 0,-6 7 184,2 3 0,-3 2-167,-2 3 1,-5 4 82,0 0 0,-4 0-63,4-4 1,-2-7-374,3-3-73,2-3 0,-3-8-290,10-4 1,1-4 13,4-4 0,7-9-986,-2-6 1426,2-6 0,-3 3 0,0-7 0</inkml:trace>
  <inkml:trace contextRef="#ctx0" brushRef="#br2">27881 12283 7895,'0'-8'-1324,"0"2"1651,0 6-68,0-7 342,0 6-292,0-5 240,-6 6-273,5 0-175,-6 0 1,6 0 159,-4 0-103,3 6 1,-4-3-141,6 7 1,-2-7 64,-2 1 0,2 0-229,-3 0 113,4-2 1,1 6-145,0-3 152,0-4 1,-2 12 49,-3-4 0,4-1 10,-4 2 1,2-7 10,-2 1 71,4 4 0,-7-6-52,3 3 147,3-4-104,-4-1-212,6 0 151,0-6-20,0 4-50,0-4-199,0 6-139,0 0 402,-6 0 1,-1 2 12,-2 2 1,-4 4 133,4 6 0,-4 2-39,-1 3 0,0-1-90,0 5 0,-1 3-68,1 7 1,2-3 68,2 3 0,4 2-169,6-2 0,6 0-10,4-5 1,8-4-134,6 0 0,5-11-104,4 1 0,-3-10-338,3 1 0,-3-5-444,-2-5 1138,-5-9 0,3-2 0,-3-4 0</inkml:trace>
  <inkml:trace contextRef="#ctx0" brushRef="#br2">27967 12510 7895,'-14'0'-494,"4"2"1097,1 3 0,4 7-167,-5 7 1,7 7 1,-2-3 1,4 4-173,1 2 1,0-3-162,0-2 0,6-2-3,4-3 1,2-8-211,3 4 1,3-11-13,1 1 0,5-3-188,-5-2 0,5-7-120,-5-2 1,4-10 165,-4-5 0,0 4-31,-4 1 1,-8-2 59,-2 2 0,-3-5 86,-2 5 0,-2 1 19,-3 3 0,-2 3 113,-8 2 0,1 2-152,0 4 1,0 2-169,-1-3-171,8 4 506,0 1 0,7 0 0</inkml:trace>
  <inkml:trace contextRef="#ctx0" brushRef="#br2">28493 12340 7895,'-2'-13'365,"-3"4"1,-2 2-82,-8 7 0,1 0-77,0 0 0,-5 7 16,0 2 1,0 4-1,5 1 1,1 2-137,4 3 0,2-3 143,7 3 0,0-2-347,0 2 0,7-3-78,2 3 0,4-4-99,1 0 1,3-1 97,-2 0 1,2 0 1,-7 1 0,1-6 191,-2 0 1,2-4 146,-6 5 1,0-1 5,-5 5 1,-2-4-101,-3-1 1,1 1 73,-11 4 0,4 5-239,-8 0 0,2-5-556,-2-4 285,3-1 1,-4 1-817,5-1 1202,1-6 0,6-3 0,2-8 0</inkml:trace>
  <inkml:trace contextRef="#ctx0" brushRef="#br2">28550 12510 7895,'23'2'0,"1"3"0,1-4-712,9 4 1,2-3 419,6-2 0,-5 0 292,-4 0 0,-3 0 0,-2 0 0,-5-7 0,-3-1 0</inkml:trace>
  <inkml:trace contextRef="#ctx0" brushRef="#br2">28663 12411 7895,'0'14'-38,"0"0"0,0 2 887,0 3 0,-4 2-297,-1 2 0,-1 9 72,1-4 0,3 4-221,-2-4 0,-3 1-206,2-1 1,1 1-52,4-1 0,6-4-106,4 0 1,4-7-1034,5 2 1,9-10 308,10-4 684,3-3 0,8-2 0,2 0 0</inkml:trace>
  <inkml:trace contextRef="#ctx0" brushRef="#br2">29175 12255 7891,'8'-15'-113,"5"6"-56,-4-1 0,10 6 56,5-6 0,4 5-207,6-4 0,-3 4 161,7-4 1,-6 1 55,1-2 1,-5-1 102,-4 7 0,-4-7 0,-12 9 0,5-11 0,-5 5 0</inkml:trace>
  <inkml:trace contextRef="#ctx0" brushRef="#br2">29175 12311 7891,'0'15'-439,"0"-1"359,0 0 1,0 0 223,0 0 0,0 2 74,0 3 1,0-1 315,0 5 0,0-4-169,0 5 0,-1 0-122,-4 4 0,-1-4-111,-4-1 1,4-4-167,6 5 1,0-6-493,0 0 1,1-6 325,4-3 1,11-6-288,12 2 1,9-11 264,10-9 1,4 1-867,6-5 795,6-3 1,-11-6 0,3-9 0</inkml:trace>
  <inkml:trace contextRef="#ctx0" brushRef="#br2">29886 12226 7891,'-1'-22'6,"-4"3"1,-3 5 81,-6 4 1,-1 2 216,1 4 0,5 2-99,-1-3 1,1 10 181,-5 5 0,-2 2-88,-3 2 0,3 5-144,-3 0 1,3 5 14,2-5 0,0 5 21,0-5 0,4 1-40,1-1 1,6-3-59,-2 3-14,3-3 1,4-2 21,3 0 1,-2-4-149,6-1 1,1 1 115,4 4 1,0-5-43,0 1 0,1-2 17,-1 1 1,2 2-80,2-6 1,-2 4 15,3-4 0,-1 0-158,1-5 1,-2 0-650,7 0 0,-5 0 398,4 0 1,-1-6-463,2-4 1,3 2-76,-3-1 964,-4-1 0,7-10 0,-5-2 0</inkml:trace>
  <inkml:trace contextRef="#ctx0" brushRef="#br2">30199 12283 7831,'-6'-8'-90,"-4"3"0,2 2-269,-1-2 269,6 4 0,-5-5 677,3 6-34,3 0-42,-4 6 1,8 2-148,2 6 0,6-5-228,9 1 1,3-7-37,6 2 0,2 1-211,4-1 0,2 0 56,7-5 0,-1-5-410,1 0 465,6 0 0,-5-1 0,5-2 0</inkml:trace>
  <inkml:trace contextRef="#ctx0" brushRef="#br2">31237 12141 7914,'6'-14'0,"-4"-1"-507,2 1 0,-2 0 226,-2 0 0,5 0 437,0-1 1,-1 1 164,-4 0 1,0 0 149,0-1 1,0 6 341,0-1-280,-6 7 1,-7-3-386,-6 6 0,-6 6 83,1 4 1,-7 9-379,-2 4 0,-5 9 144,5 1 0,-1 11-28,6-1 1,6 8-40,3-4 0,3 0-109,2-4 0,6-7 25,3-2 1,4-6 70,1-4 1,6-5 7,3-10 1,4-3 19,1-6 1,2-1-93,3-4 0,3-3 131,7-6 1,-6-5-192,1 0 1,-2-6-33,2 1 1,1 4-140,-6 1 1,-5 3 105,-4 2 1,-7-1-348,2 1 385,-4 6 255,-7 2 1,-2 8 5,-6 2 0,4 3-90,1 2 0,6 4 489,-2-4 1,-1 4-5,1 1 0,0 2 118,5 3 1,2-2-178,2 7 1,3-5 75,2 5 1,4-1-408,-4 6 1,4-2 85,1-4 1,-4 4-693,-1-3 574,-6-4 0,10 7 0,-5-5 0</inkml:trace>
  <inkml:trace contextRef="#ctx0" brushRef="#br2">18867 12667 8153,'-6'-22'0,"-3"3"0,1-2 58,-2 2 0,7-4 130,-2 4 0,2-5 57,-2 5 0,2 2 121,-6 7-354,6 4 0,-10 6 49,3 0 0,3 8 132,-3 6 1,1 8 84,-6 11 0,1 5-72,0 9 1,1-1-198,4 6 1,-2-1 74,6 1 1,0-5-61,5-9 0,0-3-123,0-6 0,7-9-86,2-6 1,4-1-140,1-8 1,0-2 150,0-8 1,1-3-218,-1-6 1,0 0 121,0 0 1,1-1-5,-1 1 1,-5 0 94,1 0 1,-2 0 21,1-1 0,2 1 243,-6 0 0,0 4-136,-5 1 0,0 4 295,0-4 0,1 6 1,4-2 553,-4-3-314,6 6-190,-7-4 0,5 12-14,-1 4 0,1 7 70,-5 2 1,5 6-327,0-1 0,-1 3 151,-4 1 0,0-4-516,0 0 0,2-5 194,3 4 1,-2-5-1573,6 1 1716,-6-10 0,10 4 0,-5-5 0</inkml:trace>
  <inkml:trace contextRef="#ctx0" brushRef="#br2">31592 11800 8154,'-9'-2'0,"-1"-3"-545,7 4-197,-3-6 0,12 6 870,4-4-55,2 4 0,7-11 19,0 8 1,8-6 202,1 6 1,1-1 91,4 5 0,-3 0-161,-1 0 0,-3 1-127,-2 4 0,-3 3 82,-7 6 0,-6 5-183,-4 0 0,-2 5 78,-2-5 0,0 8-135,0 1 1,0 2 108,0 8 0,0 1-42,0 9 1,0 7 115,0 7 1,0 2-78,0-7 0,0 2 51,0-12 0,-6 5-39,-4-4 0,-9-2 180,-4-9 1,-6 3-110,-4-7 1,-10 5-50,-9-5 0,-3 7-348,-2-2 0,22-18 1,-3 1-20,-3 0 1,-3 0 285,-7 1 0,-2-1 0,-7 1 0,-2 0 0,-4 2 0,-2 0 0,-4 1 0</inkml:trace>
  <inkml:trace contextRef="#ctx0" brushRef="#br2">15924 12638 8326,'-14'-8'207,"6"2"157,-4 6-166,10 0 266,-4 0-473,6 0 1,1 0 118,4 0 0,4 0-139,10 0 1,-1 0-148,5 0 1,1 0-167,5 0 0,-1 5 101,0 0 0,-1 1-95,-3-1 0,1-4 336,-6 4 0,7 3 0,-4 0 0</inkml:trace>
  <inkml:trace contextRef="#ctx0" brushRef="#br2">16308 12724 8326,'5'9'-28,"0"1"195,6-7 0,-3 5-191,6-4 1,0-2 147,0 3 0,2-4-499,3-1 0,-2 0 10,7 0 0,0 5-564,4 0 929,7 0 0,-5-5 0,5 0 0</inkml:trace>
  <inkml:trace contextRef="#ctx0" brushRef="#br2">16863 12837 8326,'9'8'0,"1"-3"-329,-1 3 1,5-5 258,1 7 1,-6-7 10,1 1 0,-1 3 207,5-2 0,2-1-170,3-4 1,-2 0 81,7 0 1,0 5-198,4 0 1,-3 0 51,4-5 0,-5 1-95,4 4 1,0-4 179,-4 4 0,3 3 0,1 0 0</inkml:trace>
  <inkml:trace contextRef="#ctx0" brushRef="#br2">17531 12994 8326,'6'8'0,"2"-2"-38,6-6 1,-4 5-36,-1 0 0,1-1-13,4-4 0,0 0 131,0 0 0,1 0-224,-1 0 1,6 0 87,4 0 0,-2 0-22,2 0 1,0 2 32,4 3 1,-4-2-72,-1 6 0,-4-4 84,5 4 0,-7-4 4,2 5 1,2-2-27,-2 1 1,6 2 37,-1-6 1,1 4-93,-1-4 1,1 0 142,-6-5 0,5 1 0,-5 4 0,6-2 0,-1 7 0,-4-7 0,-1 2 0,-3 1 8,-2-1-1,-1 1 230,-4-1 729,4-4-343,-11 6 250,4-7-134,-6 0-736,0 0 0,-6-7 1,-2-1-1</inkml:trace>
  <inkml:trace contextRef="#ctx0" brushRef="#br2">15612 13946 7756,'7'-6'280,"6"3"-164,-3-7 1,4 6-294,5-6 74,-3 1 1,9-6-286,-6 1 0,6 0 114,-1 0 0,-2 0 36,2-1 1,-2 6 237,1-1 0,4 1 0,-5-5 0</inkml:trace>
  <inkml:trace contextRef="#ctx0" brushRef="#br2">16294 13733 8478,'14'-8'-28,"0"3"0,1-1 41,-1 1 0,0 1-245,0 4 1,-4 0 19,-1 0 0,2-5-180,8 0 0,-1 0 175,5 5 0,-4 0-112,5 0 329,0 0 0,4-6 0,1-2 0</inkml:trace>
  <inkml:trace contextRef="#ctx0" brushRef="#br2">16877 13605 8372,'14'-8'-6,"-4"2"-664,-1 6 0,-4 0-28,4 0 823,1 0 0,4-5-20,0 0 0,0-1-54,1 1 1,4 2-224,0-6 0,6-1 121,-1-4 0,-2 5-82,1-1 0,1 2 123,4-1 0,-5-2-56,-4 6 0,-4-5 24,0 6 1,-6-1 91,1 5-34,-7 0 155,9 0 1,-10-2-88,3-2-59,3 2 0,-1-4-109,8 6 106,-1-7 1,0 4-90,0-6 0,1 6 82,-1-2 0,0-1-10,0 1 0,0 0 52,1 5 0,-1 0 197,0 0 1,-1-1-26,-4-4 0,4 3 43,-4-3-239,4 4 1,1-1 65,0-2 1,1 2-149,-1-3 1,5-1-74,0 1 0,1-4-247,-1 4 0,-1-5 183,5 6 1,-5-3-65,1 3 0,1 2 277,-1-3 1,0 4-144,-5 1 0,-4 0 125,-1 0 1,1-2-74,4-3 1,-5 4 298,1-4 1,-1 2-58,6-2 0,4 2-201,-1-6 0,3 4-2,-2-5 0,-3 6-186,3-6 1,1 7-61,-1-2 271,0-3 0,-5 7 0,1-6 0</inkml:trace>
  <inkml:trace contextRef="#ctx0" brushRef="#br2">18128 13235 8364,'8'0'-233,"5"0"0,-10 0 743,6 0 1,-4-1-291,4-4 0,-1 2-464,2-6 0,7 4 205,-3-5 0,2 6-493,-6-6 532,2 7 0,-4-10 0,6 5 0</inkml:trace>
  <inkml:trace contextRef="#ctx0" brushRef="#br2">16479 12994 8485,'0'-10'-1411,"0"1"1364,6 6 0,4-4 47,9 7 0,-2 0 302,7 0 1,-1 0-119,6 0 0,-1 0-146,1 0 1,-7 0 0,-3 0-220,-3 7 182,-2 1 0,-8 6 33,-6 0 1,-6 0-76,-8 0 0,-2-4 45,-3-1 0,3 1-417,-3 4 0,3-4 413,2-1 0,0-6 0,0 4 0</inkml:trace>
  <inkml:trace contextRef="#ctx0" brushRef="#br2">16593 13179 8488,'0'8'714,"0"-1"-545,0-2-807,0-3 1,0 6 637,0-4 0,0-2 0,0 4 0</inkml:trace>
  <inkml:trace contextRef="#ctx0" brushRef="#br2">16465 13818 8453,'-8'-6'-400,"1"4"0,9-5 606,3 2 1,-1 2-77,11-7 1,-4 7-114,8-2 0,1 4 36,-1 1 0,5 0-165,-5 0 0,0 0 89,-5 0 1,-5 0-124,1 0 1,-7 6 111,2 4 0,-5-3-26,-5 3 1,-3-1-239,-6 6 1,-7-1-90,-2 0 387,2 0 0,-6 0 0,5 1 0</inkml:trace>
  <inkml:trace contextRef="#ctx0" brushRef="#br2">16493 14017 8453,'6'8'-1125,"-4"-1"851,4-7 274,-6 0 0,0 6 0,0 2 0</inkml:trace>
  <inkml:trace contextRef="#ctx0" brushRef="#br2">17275 7819 8552,'-22'-2'-584,"-7"-2"1,-1 2 580,-7-3 1,5 4 385,-1 1 1,-2 0-239,2 0 1,-7 0-81,2 0 1,-4 0-231,-6 0 1,-2 0 92,-7 0 0,-6 0-65,-4 0 1,-2-7-181,-2-2 1,0-4 405,0-1 1,-8 0-38,36 7 1,0 0 0,-2-1 0,-1 0-188,-4-2 0,0 1 1,6 1-1,0 0 173,1-1 0,0-1 0,0 2 1,-2 0 14,-2 1 0,-1 0 0,-1 1 0,-1 0 32,-3 1 1,1 0 0,5-1-1,1-1-31,1 2 1,0 1-1,-1 0 1,0 0-78,4-1 1,-1 1 0,-4 1-1,-1 1 42,1-3 0,0 0 1,1 4-1,0-1-70,1 0 0,0-1 0,-36 2 41,6 1 1,-6 0 22,39-1 1,-1 2 0,-2 2 0,0 2-6,-3 1 1,1 2 0,-1-1 0,1 2-6,4 2 1,1 2 0,-5 0-1,1 2 6,3 1 1,0 1-1,-6 3 1,-1 0 3,0-2 1,0 2 0,-1 0-1,1 2-270,2 1 1,1 2 0,2-1-1,0 2 269,4 2 0,2 1 0,0-1 0,2 1-33,4-1 1,0 1-1,-4 1 1,1 0-99,2-2 1,1 1 0,1 0-1,0 0 93,-20 18 1,9 1 179,10-6 0,4 1-166,6 0 1,4-1 101,9 1 1,4 0 239,6-1 0,0-4-239,0 0 1,13-1 389,5 0 1,11-2-369,9-6 1,14-1-91,19 0 0,-33-15 0,1-2 11,4 1 1,0 0 0,-1-3 0,1-1-29,-1 2 0,1-1 1,9 2-1,1-1-276,3-1 1,1 1 0,5 0 0,1-1 277,-2-2 0,1 0 0,6 2 0,0 1-6,-4-1 0,0 1 0,7 0 0,0-1 42,3-2 1,-1 0 0,2-2 0,-1-1-376,-1 1 1,1 0 0,4-3 0,2 1 384,-27 0 1,1 0 0,0 0 0,0-1 0,1-2-1,-1 1-315,24 2 0,0-1 0,0-1 0,0 0 297,-23-1 0,1 0 0,-1 0 0,1 0 0,-1 0 0,0 0 1,26 0 1,-1 0 0,-23 0 0,0 0 0,0 0-7,1 0 0,0 0 0,1 0 1,3-2-1,1 1 0,-1-1-62,-3 1 0,-1-1 0,0 0 0,-3-1 0,0-1 0,-1 0 56,1 1 1,1 0 0,-1 0 0,2-1 0,1-1-1,-1 1-71,2-1 1,0 1 0,-1-1-1,-3 0 1,-1 0 0,-1-1 29,23-3 0,0-1 0,1 2 0,1-1-37,0-3 1,0 0 0,-4 0 0,-2-1-98,-10-3 0,-1-2 0,0 3 1,1-1 150,2-3 0,0 0 0,-6 1 0,-2-2 70,-3 0 0,-2-3 0,-1 0 0,-2-3 71,-5 1 1,-1-2 0,0-1 0,-2-2 210,-3 2 1,-3-1 0,-2 0 0,-2 0-183,22-19 0,-6-6-130,-18 2 1,-4-1 96,-14 0 1,-14-2-160,-14 3 0,-25-3-9,11 26 0,-2 1 0,-4 0 0,-2 1-24,-3 0 0,-4 2 0,-9-1 1,-5 3-122,-9 0 1,-2 3-1,-4 1 1,-1 2-100,21 5 0,-1 0 0,-1 2 0,-5 1 1,-2 2-1,0 0-7,1 0 0,-1 1 0,0 0 1,-4 0-1,0 2 0,-1 0-1,-4 0 1,-1 1 0,1 0 281,6 1 0,1-1 0,-2 2 0,7 0 0,-2 1 0,-1 1 0,2-1 0</inkml:trace>
  <inkml:trace contextRef="#ctx0" brushRef="#br2">12356 13093 8842,'-8'0'-1212,"1"-1"589,7-4 848,0 3 1,0-5 275,0 2-287,0 3 121,0-4-137,0 6 0,2 0 0,3 0 1,-2 1-72,6 4 0,1 2-175,4 2 1,0 2 119,1-6 1,0 4-117,4-4 0,3 4 102,7-4 1,-1 0-159,1-5 1,-1 0 150,1 0 1,-1 0 6,0 0 0,1-2-85,-1-2 1,1 2 61,-1-3 0,-4 4-73,0 1 0,-2 0 76,1 0 1,3 4-120,-7 1 1,4 2 98,-4-3 1,2-2-166,-2 3 1,-2-2 145,7 2 0,-2-4 5,2 4 0,3-4 153,-4-1 0,4-1-99,2-4 0,-6 2 109,1-7 1,-2 6-145,2-6 0,-2 7 98,-3-2 1,-3-1-60,3 1 1,-4-1-10,0 1 0,0 4-113,4-4 1,-3 3 108,3 2 0,-3 0-156,-2 0 0,5-1 131,0-4 1,6 3-41,-1-2 0,3 1 15,1-2 1,1 2 32,-1-7 0,-1 2 16,-3-1 1,3-2 17,-4 6 1,-1-4-72,2 4 0,-7 0 12,2 5 0,-3 0-71,-2 0 0,-4 0 92,-1 0 0,1 0-52,4 0 1,-4 0 32,-1 0 1,0 0-143,6 0 1,-1 0 118,0 0 0,2 0-6,3 0 0,-3-5 34,3 1 0,1-6 5,-1 5 1,5-6 68,-5 2 1,4 1-89,-4-2 1,5 7 19,-5-1 1,2-3-3,-2 2 0,-4 1-114,4 4 1,-3-5 55,-2 0 1,5-4-12,0 4 0,0-6 44,-5 1 0,1 3-8,-1-3 0,5 1 8,0-6 0,0 1-21,-5 0 1,-1 5 136,-4-1 1,4 2-113,-4-1 1,4-2 113,1 6 1,0-5-67,0 6 1,1-6 3,-1 5 1,0-4 33,0 4 0,1-6 8,-1 2 0,0 1 15,0-2 0,0 7-52,1-2 0,4-1 49,0 1 0,1-4-39,-1 4 1,-3-1-132,3 1 1,1 3 71,-1-2 0,0-3-13,-4 3 0,3-3 64,1 3 1,0 2-11,-4-3 0,-1-1-15,0 1 0,-4 1-11,-1 4 0,0-5 61,6 0 1,-1 0-40,0 5 0,0-4 77,1-1 0,-1 0-93,0 5 1,0 0-1,0 0 0,2-5 12,3 1 1,-3-1-11,3 5 0,-3 0 117,-2 0 0,5-2-92,0-2 0,1 2-11,-1-3 0,-3 4 7,3 1 1,2 0-38,-2 0 1,4-5 2,-4 0 1,2 0 10,-2 5 35,-3 0 0,9 0-16,-6 0 0,-5 0-11,-5 0 0,-4 0 1,5 0 0,-1 0 252,5 0-238,1 0 0,-1 2 7,0 3 1,0-4-51,0 4 1,-4-3-7,-1-2 1,1 1 20,4 4 1,0-3-9,1 2-26,-1-2 1,2 3 30,3-1 0,-5 3 26,0-3 0,5-2-29,-5 3 0,4-2 3,-4 2 1,5-4-8,0 4 1,4 1-1,-4-1 0,5 1-9,-5-1 0,2-2-16,-3 7 1,-2-6-17,3 6 1,-3-7 29,-2 2 0,0 1 14,1-1 1,-1 4-14,0-4 0,2 5 22,3-6 0,-3 6-20,3-5 1,-2 1 1,2-1 1,-2-4-4,7 4 1,0-2-4,4 2 1,2-2 19,3 6 0,-3-4-12,4 5 0,0-6-16,-1 6 0,1-1 10,-6 6 1,2-6-8,3 1 1,-3-1 9,3 5 1,-3-1-6,-1-4 1,1 4-12,3-4 1,-1-1-12,6 2 1,0-5 2,4 4 1,1-4 1,-1 4 0,1-6 157,0 2 0,-2 3-139,-3 2 0,1-3 84,-6 3 0,1-2-69,-6 1 1,-1 4 8,-3-4 1,1 2-23,-6-1 0,6 3-14,-1-4 1,-2 2-91,2-1 0,4 2 112,5-2 1,0-2 21,-4 1 0,4-4-44,0 4 1,5-6 124,-5 2 0,10-2-70,-5 2 0,1-3 18,-5 2 0,-4 0-47,3 0 0,-3-2-4,-2 3 1,1-4-45,-1-1 1,2 5 61,3 0 0,-3-1-124,3-4 1,2 5 12,-2 0 0,1 0-17,-6-5 0,5 0-267,0 0 0,-4 4 367,-6 1 0,-5 6 0,2-3 0</inkml:trace>
  <inkml:trace contextRef="#ctx0" brushRef="#br2">8915 7535 8398,'-62'-32'-319,"1"4"1,4 9-382,5 0 1,6 3 889,-1 2 54,2 6 0,6 2-113,-4 6 1,2 0-148,-11 0 0,-2 1 156,-7 4 1,-14 1-386,35-2 0,0 2 1,-1 0-1,1 2 417,-31 6 0,30-4 1,-2 1-354,-1 2 0,-2 2 0,-7 0 0,-3 0 262,-3 1 1,0 1-1,-2 3 1,0 1-64,2 2 1,0 2 0,-4 1 0,1 1-7,2-1 1,1 1 0,-1 2 0,0 2 41,3-2 0,1 3 1,3 3-1,5 3 1,8-4 0,4 3 0,0 4 0,4 2 19,5-3 1,2 0 0,1 1-1,2 0 46,4-3 1,3 0 0,-11 33-215,17 0 1,11 0 155,12-4 0,14-6-33,15-4 0,9-8 37,14-11 1,-24-20-1,3-3-247,9-2 0,1-2 0,0-1 0,1-1 238,0-4 0,2-1 0,-1 0 0,1-1-2,-2-2 0,2-2 0,6-2 0,1-2 52,4-1 1,0-2 0,-2-2 0,-2-3-28,-3-2 0,-1-3 0,0 0 0,0-2 55,1-3 0,-1-1 0,1-1 0,-2-1-40,-5-1 1,-1-2 0,-2 0-1,-1 1-131,-8 0 0,-1-1 0,-2 1 0,-1-1-25,-1 1 1,0-1 0,-3 1 0,-1-1-65,-2 1 1,-2-1 0,19-27 57,-16-1 1,-17-7 10,-11-2 0,-32-2-33,3 34 0,-4 2 0,-9 0 0,-4 4 20,-4 2 1,-5 4-1,-12 1 1,-4 3-518,-1 4 1,-3 4 585,11 4 0,-2 2 0,-1 0 0,2 1 0,-1 1 0,-1 1 0,-6 1 0</inkml:trace>
  <inkml:trace contextRef="#ctx0" brushRef="#br2">8687 12738 8444,'-14'-51'0,"2"4"0,2 9 0,4 3-139,6 7 1,-5 1 218,0 3 1897,1 4-1335,4 6 1,0 12-293,0 7 1,0 12 12,0 7 0,0 9 134,0 5 1,0 9-181,0 5 0,0 4-29,0 1 0,-2-1-315,-3 1 0,-3 0 331,-6 0 1,-2-6-316,-3-4 0,4 2-69,-4-2 1,3-1-50,2-8 1,1-3-207,4-7 0,1-6-1109,3-3 604,3-3 1,-2-3 363,8-4 1,4-9-1601,6-9 2143,1-4 1,12-7 0,3-3-1</inkml:trace>
  <inkml:trace contextRef="#ctx0" brushRef="#br2">8872 13235 9713,'15'0'1672,"-6"0"-1237,0 0 0,-4 7-178,5 2 1,-2 4-881,1 1 0,4 7 623,-4 2 0,4 4 0,1 2 0</inkml:trace>
  <inkml:trace contextRef="#ctx0" brushRef="#br2">8304 15638 8364,'1'-32'0,"4"4"0,4 15 89,10 4 0,-1 6 58,5 3 1,1 14 129,5 10 0,-1 10 363,0 14 0,-1 7-493,-3 7 1,-5-1-227,-10-4 0,2-2 208,-6-2 0,0 0 58,-5-5 1,-5-1-82,0-4 1,-7-1 10,-2 1 0,-1-5-163,-4 0 0,-3-2 14,-1 2 0,-4-5-63,-2-9 1,2-5 132,4-10 0,-2 2 86,6-6 0,0 0-17,4-5 0,7-6-76,4-4 0,2-3 188,2-1 0,13 0-95,6 0 1,8 1-28,6 4 1,3-4-185,7 4 0,1 1-222,3-2 1,7 5-769,3-4 0,3 6 535,-8-2 1,-3 4-809,-1 1 1350,-11 0 0,4 0 0,-4 0 0</inkml:trace>
  <inkml:trace contextRef="#ctx0" brushRef="#br2">9114 16292 8364,'9'0'613,"1"0"0,-5 0-109,4 0 0,-4 5-55,4-1 0,-4 9-400,5 1 0,-1 2-343,5 8 0,1 0 294,-1 4 0,6 0 0,2 1 0</inkml:trace>
  <inkml:trace contextRef="#ctx0" brushRef="#br2">21199 9738 9956,'-16'-28'-1456,"-3"-1"1080,4 1 1,-8 1 495,4 3 0,-1-1 725,-4 6 1,-4 0-779,-1 5 0,-1 5 3,-8-1 1,-1 5-195,-8-4 0,1 6 76,-6-2 1,1 3 62,-1 2 0,-10 0 195,1 0 1,-14 2-271,36 0 0,-2 1 0,-2 0 1,1 2 138,-3 1 1,0 2 0,0-3-1,1 1 15,-3 1 0,-1 0 0,1-1 0,-1 1 36,-1 4 1,-1 1 0,0-2 0,0-1-37,0 3 0,1 0 0,5-1 0,1 2 79,2 0 1,1 2 0,-27 18-42,5 1 0,8 7-48,2 1 0,6 7-58,-1 8 0,9-2-256,5-3 0,11 2 184,7-6 0,9 5-36,11-1 0,11 2 53,12-2 1,13 4 16,11-4 0,4 1-219,0-1 0,9-4 250,6-10 1,-29-18 0,3-2-239,6-3 1,2-2-1,2 2 1,1-1 316,3-6 0,1-2 0,5 0 0,1-1 48,-3-4 1,2-2-1,5 0 1,2 0-338,2-1 0,-1 0 0,-6-2 1,0-2 182,0-2 1,-1-3 0,-3-2 0,0-1-21,6-1 0,0-3 0,-6-2 0,-2-1-137,-8 0 1,-1-1 0,-1 1 0,-1-2 236,-7-2 1,-1-2 0,-1 2 0,-1-1-55,-6 1 1,-2-2 0,23-26 165,-12 5 1,-15-5-218,-13 0 1,-11 0-210,-13 1 1,-21-8 40,-22 3 0,19 25 0,-2 0-143,-4 3 0,-3 2 0,-8-4 1,-4 3-115,-4 3 0,-3 3 0,-12 0 0,-4 4 337,22 7 0,-2 2 0,-1 1 0,-6 0 0,0 1 0,-3 1-748,-5 2 0,-1 1 0,0 1 869,5 1 0,1 1 0,-3 1 0,9 1 0,-1 0 0,-1 2 0,1-1 0</inkml:trace>
  <inkml:trace contextRef="#ctx0" brushRef="#br2">11133 15624 8386,'-21'0'0,"10"0"-45,-3 0 0,3 0 16,-3 0 0,4 8 591,1 6 1,-2 8-155,-8 11 0,3 10 223,-3 9 0,2 5-158,-2 4 1,6-7-331,-6 3 1,11-3 121,-6 3 0,3-5-540,-3 0 0,4-6-655,1 1 1,6-11 568,-2-7 1,3-7-233,2-8 0,2-6 190,3-3 0,-2-12-406,6-7 1,-6-13 808,2-10 0,3-17 0,0-5 0</inkml:trace>
  <inkml:trace contextRef="#ctx0" brushRef="#br2">11076 15709 8353,'21'-8'0,"1"10"-51,6 12 1,-4 13 13,0 11 1,-7 9 1019,2 5 0,-3 4-554,-2 0 1,-5 1-534,1 0 0,-7-2 81,2-2 1,1 2-254,-1-3 0,0-8-684,-5-1 0,0-10 524,0 0 1,-2-9 435,-3-5 0,-9-3 0,-8-2 0</inkml:trace>
  <inkml:trace contextRef="#ctx0" brushRef="#br2">11019 16406 8273,'-28'-29'0,"6"-2"0,3 2 0,4-1 1097,6 11-622,3 0 1,7 7-93,4 2 1,9-1-72,10 6 1,11 1-503,7 4 0,9-5-273,10 0 1,-2-1-2412,3 1 2874,-4 4 0,-7-12 0,-2 5 0</inkml:trace>
  <inkml:trace contextRef="#ctx0" brushRef="#br2">11659 16036 8234,'14'-8'0,"2"-3"553,3 6 0,9 1-68,10 4 0,5-5-171,4 0 1,2-6-146,3 2 1,1 2-105,-11 3 1,2-3-239,-10 3 1,4-1-524,-5 5 0,-2 0 696,-7 0 0,3 6 0,-5 2 0</inkml:trace>
  <inkml:trace contextRef="#ctx0" brushRef="#br2">12228 15809 8234,'9'-13'0,"1"4"0,-6 2 368,6 7 0,-1 0-42,6 0 0,-1 2 170,0 3 1,0 2-203,0 8 1,1-1-63,-1 0 1,-1 7-22,-4 2 0,-3-1-126,-6 2 0,-3 0-342,-6 4 1,-7 1 246,-13-1 0,-4 1-910,0-1 0,-5 0 487,5 1 1,0-5 432,4-1 0,1-5 0,0 2 0</inkml:trace>
  <inkml:trace contextRef="#ctx0" brushRef="#br2">13052 15567 8324,'-8'21'0,"2"7"162,6 10 1,0 6 341,0 8 0,-6 5-276,-4 9-2,4 4 1,-5-16-181,6 2 1,-1-3-291,1-1 1,4-8-90,-4-6 1,8-13 237,2-1 1,1-8-505,-1-7 0,-4-6 264,4-12 0,-3-4-580,-2-15 915,0-4 0,0-17 0,0-1 0</inkml:trace>
  <inkml:trace contextRef="#ctx0" brushRef="#br2">12981 15723 8318,'10'-26'-210,"-1"2"0,5 10 140,5 9 0,7 3 756,-3 2 1,6 7-305,4 2 0,-3 8-356,3 2 1,-4 2 81,-6-2 0,-4-2-154,-9 7 1,1-5-73,-6 5 0,-1-2 71,-4 1 1,-6 4-9,-4-3 0,-7-3 40,-2-3 0,-6 3-163,1-2 1,4 0 102,1-5 0,-2-4-70,2-1 200,7-6-31,-1 10 1,13-7 243,0 4 1,11 2-88,8-2 0,5 2 178,-5 3 1,4-1-61,-4 0 1,5-1-84,-5-4 1,5 4-116,-5-4 0,-5 2 101,-5-1 94,-6 2-159,4-4 0,-10 7-101,-7-1 1,-7 2 58,-17 3 1,3-4-608,-7 4 0,-3 2 246,-2-2 0,1-5-728,13-5 0,-1-5 994,11 0 0,0-8 0,5-4 0</inkml:trace>
  <inkml:trace contextRef="#ctx0" brushRef="#br2">13763 16008 8088,'14'-15'0,"2"8"224,3 2 0,-1 3-122,5 2 0,-4 0 1069,5 0 1,0 0-496,4 0 1,7 0-754,3 0 1,9 0-189,5 0 0,5 0 265,5 0 0,-4-6 0,5-2 0</inkml:trace>
  <inkml:trace contextRef="#ctx0" brushRef="#br2">15484 15610 8235,'-19'-5'-69,"0"0"1,-2 0-136,2 5 0,-3 0 838,-6 0 1,-1 0-192,1 0 1,-2 2-104,-3 3 1,3 3-116,-4 6 1,7 6 153,-1 4 1,8 9-9,-9 5 1,5 3 14,1 2 1,2 1-153,7 3 1,6-2 30,3 2 1,5-7-436,5-2 1,9-8 197,10-2 0,9-6-227,5-8 1,11-6 133,8-3 0,12-15-444,-29 4 0,1-2 0,2-3 0,-1-1 148,-1 0 0,-1 0 361,1-1 0,-2-1 0,28-14 0,-30 13 0,2 1 0,0 0 0,1 0 0</inkml:trace>
  <inkml:trace contextRef="#ctx0" brushRef="#br2">11304 17031 8033,'-15'-22'380,"1"3"-316,6 10 0,2 4-62,6 10 1,-5 15 218,0 13 1,-6 8 293,2 7 0,-4 7-333,-1 7 1,-5 6-360,0-2 0,-6 4 275,1 1 1,4-2-143,1-3 1,8-2-30,1-7 0,7-13 111,-2-6 1,4-7-194,1-2 0,1-12-69,4-3-347,3-9 0,6-7 83,0-12 0,-4-8-74,-1-11 0,-1-5 562,2-9 0,2-4 0,-4-6 0</inkml:trace>
  <inkml:trace contextRef="#ctx0" brushRef="#br2">11261 17245 8129,'14'0'0,"5"3"128,0 6 0,0 4 210,-5 15 0,5-1 28,0 11 1,-2 5-85,-7 4 0,1 7-130,-6-2 0,4-3 48,-4-2 1,4 1-268,-4-6 0,0 2-188,-5-10 0,5-1-320,-1-5 1,1-1 224,-5-3 1,-1-5-344,-4-10 0,0-2 253,-9-7 1,1 0 159,-10 0 1,4-12 279,-5-2 0,0-9 0,-4-1 0,-1-3 189,1-1 1,6 1-167,3 3 0,9-1 881,6 6 1,2 0-262,2 5 1,13-1-6,6 1 0,14 5-388,9-1 0,3 2 23,7-1 1,-3-4-857,8 4 1,9-2-394,-26 6 0,1 0 976,36-7 0,-33 8 0,0 1 0,-1-2 0,0 1 0,0 1 0,1 1 0,-1 1 0,1 0 0</inkml:trace>
  <inkml:trace contextRef="#ctx0" brushRef="#br2">12086 17529 8195,'-8'0'585,"1"0"-289,14 6 0,7 0-5,10 4 1,10 1-29,9-6 0,14-1-367,14-4 0,5-6-90,-36 2 1,0-1 0,36-8-262,-10-1 0,-9 1 241,-9 4 1,-6 2-1217,-4 7 1430,-9 0 0,-9 0 0,-6 0 0</inkml:trace>
  <inkml:trace contextRef="#ctx0" brushRef="#br2">12683 17330 8186,'14'0'-636,"0"0"445,0 0 0,5 1 471,0 4 0,0 3-116,-5 6 1,4-4 220,-4-1 0,3 1 0,-7 4 0,4-5-128,5 1 0,-8-1 6,3 6 1,-3-6 113,4 1 0,-6-1-368,1 5 1,-7 5 147,1 0 1,-10 8-535,-8 1 1,-10 4 226,-14 11 1,0-4-676,-9 9 534,3-4 0,1-2 0,0 1 0</inkml:trace>
  <inkml:trace contextRef="#ctx0" brushRef="#br2">14161 17316 8170,'-6'-27'-47,"-3"3"0,-4 5-20,-1 10 1,-1-2-200,1 6 0,-5 0 321,0 5 0,-6 3 360,1 7 0,-3-1 99,-1 10 1,1 3-162,3 2 0,-1 4 66,6 6 1,0 2-97,5 7 0,6 1 309,3 3 0,4-1-209,1 6 1,11-8-147,3-1 0,10-4-299,0-10 1,6-4-401,7-11 0,9-6-826,16-3 973,15-3 1,-37-8-1,1-1 1,5-1 0,-1 0-1</inkml:trace>
  <inkml:trace contextRef="#ctx0" brushRef="#br2">16138 15766 8039,'6'-8'-484,"2"2"458,6 6 0,0 8 369,0 6 0,7 2-153,3 7 1,-4-4-31,-1 5 1,-1-5-77,1 5 1,-8-5 2,3 4 1,-8-4 118,4 5-127,-7 0 1,3 4-6,-6 1 0,-8 5 24,-6 4 0,-8 10-18,-11 4 1,-10 14-252,18-30 1,-2-1-1,-5 3 1,-2 0 124,-1 0 0,-2 0 0,-2-2 0,-1 0 28,2 3 1,1-2 0,1-3 0,2-1-76,3-2 0,0-1 0,-25 27-127,3-5 0,6-11-181,9-12 0,3-9-324,7-10 1,1-4 724,3-6 0,-2-6 0,3-2 0</inkml:trace>
  <inkml:trace contextRef="#ctx0" brushRef="#br2">15313 16832 8142,'8'2'297,"-3"3"0,-2 2-18,1 8 1,-2 5-215,3 4 1,-4 4 126,-1 6 1,0 7 47,0 6 1,-1-1-28,-4-8 0,3 1 43,-2-6 0,2-1-126,2-8 1,2-4 124,2-6 1,11-6-167,8-3 1,11-7-61,3-7 1,11-13-257,4-16 0,3-11-368,2-8 1,-28 26-1,-1-1-254,0-4 0,1 1 638,2 2 0,1 1 0,-3 0 0,1 1 0,1 2 1,1 1-1</inkml:trace>
  <inkml:trace contextRef="#ctx0" brushRef="#br2">16351 16846 8371,'1'-12'398,"4"2"0,3-1-336,6 7 0,8-6 80,7 5 1,6-6-180,7 2 0,1 1 75,0-2 0,-1 6-590,1-6 0,-8 7 170,-7-2 1,-1 2-275,-8-2 656,-7 4 0,1-12 0,-5 5 0</inkml:trace>
  <inkml:trace contextRef="#ctx0" brushRef="#br2">16550 16619 8235,'13'6'-222,"-4"4"1,4 4 88,-4 5 1,-3 3 598,-1 7 1,-3 5-103,-2 4 1,-7 8-448,-2 1 0,-8 5 2,-2-4 0,-5-2 106,5-8 1,2 0-274,7-10-496,-3 4 744,12-17 0,-12 6 0,5-7 0</inkml:trace>
  <inkml:trace contextRef="#ctx0" brushRef="#br2">16564 16918 8235,'14'0'0,"7"0"291,3 0 0,2 4-94,3 1 0,4 1 498,0-1 1,5-2-402,-5 7 0,7-6-504,-2 6 0,-4-7 198,0 2 12,2 3 0,-6-7 0,5 6 0</inkml:trace>
  <inkml:trace contextRef="#ctx0" brushRef="#br2">17005 15325 8187,'-8'-28'0,"-5"12"-80,4 7 1,-1 7-176,-4 7 1,3 9 411,-8 10 0,-9 15 363,-5 9 0,-2 2-225,-3 7 1,0-2-454,-5 12 1,9-7 364,5 1-99,13-9-190,10-9 1,8-5-193,2-10 1,11-4 68,8-14 1,6-6-225,4-8 1,2-6 78,2-9 0,-2-5-177,-6-9 1,-2 3 526,-4-3 0,-1-2 0,-6 2 0,-2 2 0,-3 0 0</inkml:trace>
  <inkml:trace contextRef="#ctx0" brushRef="#br2">16962 15666 8187,'-6'15'0,"0"-6"18,-4 1 0,2-1 128,3 5 1,4 1 398,-4-1-122,4 0-239,7 0 0,2-1 76,6-4-184,0 4 16,0-11 1,5 4-68,0-6 1,7-2-1,-3-2 0,3-9-218,-3-6 1,3-5 47,-7 5 1,-5-6-206,-5 1 0,-6-1-67,2 1 162,-10-2 72,-3 10 1,-6-5-146,0 7 0,-2 5 16,-3-1 1,3 7 100,-2-2 1,6 4-94,3 1 205,6 6 0,-2 2 99,10 6 0,4-5 0,10 1 0,3-1 0,7 6 0</inkml:trace>
  <inkml:trace contextRef="#ctx0" brushRef="#br2">17588 15467 8187,'-5'-9'358,"0"0"-112,-12 5-130,7-2 0,-16 6 77,2 0 0,-3 6-15,-1 4 1,-6 2-138,1 3 1,2-1 359,7 0 65,-3 0-593,18 7 101,-4 1 72,26-6 1,2 3-254,14-10 8,-1 4 75,1 1 1,1-4-121,3-1 0,-8-4 137,4 4 1,-10-6-349,0 2 381,-4 3 1,-7 0-25,-3 6 0,-3-4 116,-2-1 0,-11 1-79,-4 4 1,-8 0-228,-1 0 234,-3 0-37,-1 1 1,-1-7-122,1-4 0,4-2 27,0-2 0,9-2-188,0-2 0,3-4 231,7-7 0,2-5 142,8-4 0,4 4 0,10 1 0,3 1 0,7-1 0,4 8 0,0-3 0,5 5 42,-5-1 0,0 4 109,-4 6 1,1 0 15,3 0 1,3-2 59,7-2 0,-1 2 50,1-3 0,-2-1-73,-3 1 0,-5-4-323,-9 4 1,-4-5 69,-5 6-460,-7-7 1,-2 3 508,-6-6 0,-13-1 0,-3 1 0</inkml:trace>
  <inkml:trace contextRef="#ctx0" brushRef="#br2">17773 15411 8187,'-10'0'-219,"1"0"184,6 0 238,-4 6 1,7 3 432,0 10 1,-5-1-230,1 5 0,-3 3-120,3 7 1,-3 3 45,-2 7 1,3-5 84,6 0 0,0-2-501,0 2 0,6-3 162,3-7 1,17-6-995,7-3 1,8-9 269,6-6 1,2-4 644,3-4 0,4-11 0,-6-7 0</inkml:trace>
  <inkml:trace contextRef="#ctx0" brushRef="#br2">18313 15439 8169,'0'8'-22,"5"5"72,-1-4 0,12 4 20,-2 1 1,5-5 89,0 1 1,3-2 236,7 1 1,-1 2-92,1-6 0,2 1-152,-2-1 1,6-3-67,-12 2 0,1 0-26,-10 0 1,-1-1-142,-4 7 1,-2-5 30,-7 4 1,-8 2-226,-7 8 1,-7-1-87,-11 5 1,0 1-185,-10 4 1,4 1-199,-9-1 0,6-1 741,4-3 0,3 9 0,7-3 0</inkml:trace>
  <inkml:trace contextRef="#ctx0" brushRef="#br2">18597 15553 8041,'10'-8'0,"-1"3"-673,-6 4 429,4 1 1,-7 3 221,0 6 1,0 2 382,0 13 1,-7-5-98,-2 5 1,-4-1-143,-1 6 0,0-2-109,0-4 1,1-2 29,3-7 1,-1 0-113,7 0 1,-3-6 55,3-3-1,2-3 0,-4-4-49,6-3 1,0-4-192,0-10 0,0 8 96,0-3 218,0 3 111,0 3 1,-5 3-148,0 10 1,-4 4 108,4 10 0,0 3-97,5 7 0,0-1 20,0 1 0,0-1 42,0 0-98,7 1 0,-6 6 0,6 1 0</inkml:trace>
  <inkml:trace contextRef="#ctx0" brushRef="#br2">17417 16591 8025,'-14'-10'-204,"0"1"204,6 5 349,2-2-154,12 6 1,8 0-86,10 0 0,-1 0 15,6 0 1,-4 2-320,8 2 1,-3-2 91,-1 3 1,-7-4-368,-3-1 1,-3 0 209,-2 0 1,-6 7-273,-3 2 272,-10 4 259,-3 1 0,-19 7 0,-3 1 0</inkml:trace>
  <inkml:trace contextRef="#ctx0" brushRef="#br2">17431 16818 8025,'-22'14'0,"3"0"67,10 1 132,3-7 1,7 3 33,4-7 0,11 0-135,12-9 0,2 2-178,8-7 0,-5-1 3,5-8 1,-6 3-254,1-3 1,-3 4 61,-2 0 1,-6 3-568,-3 2 835,-9-2 0,-4 4 0,-6-6 0</inkml:trace>
  <inkml:trace contextRef="#ctx0" brushRef="#br2">17574 16747 8025,'-15'6'-394,"7"2"345,4 6 1,1 1 326,-2-1 1,3 6-80,-3 4 1,4 4 260,1 6 1,0 4-132,0 9 1,0-3-138,0 4 1,0-4-58,0-2 1,-5 0-212,0-5 0,1-8 81,4-10 0,0-3-295,0-2 141,-7-6 0,4-2-158,-6-6 0,-1-2-247,-4-2 1,-6-4 221,-4-6 332,-3 6 0,-14-5 0,-3 5 0</inkml:trace>
  <inkml:trace contextRef="#ctx0" brushRef="#br2">16593 17486 8125,'-10'0'-106,"1"0"0,-2 7-155,-8 2 1,1 5 424,-6 5 0,7 3 372,-2 7 1,3 4-134,2 0 1,0 2-151,0-2 0,4-3-135,1 3 0,6-3-96,-2-1 0,3-1-246,2 0 0,0 1-33,0-1 1,7-6-269,2-3 1,4-9 193,1-5 1,5-4-57,0-1 0,0-3 41,-5-6 0,0-1 346,0-9 0,-4-1 0,-1 1 0,-5-2-116,0 2 1,3 3 115,-3-3 101,1 4 62,-5 0 0,0 6 183,0-1 77,0 7-65,6 3 1,2 10-61,7 9 1,-6-3 175,1 2-42,-1-2-365,5-2 1,0 1-72,1-1 1,4-5 96,0 1 0,0-7-151,-5 2 1,-2-5 134,-2-5 1,1-4-34,-6-10 0,-1 3-158,-4-3 1,0-2 87,0 2 1,-6-1-306,-3 1 0,-4 8 55,-1-3 1,0 4-416,-1 1 399,1 2-76,0 7 97,6 0 1,8 0-33,9 0 0,6 0 303,4 0 0,3 0 0,6 0 0</inkml:trace>
  <inkml:trace contextRef="#ctx0" brushRef="#br2">16991 17614 8125,'6'-8'198,"-6"4"56,-13 21 0,-2 0 84,-4 16 1,-4-3-91,0-1 1,2-5-31,2-1 1,3-1 132,2 2-198,6-3-87,2-7 0,8-2-242,2-2 1,4-4-145,6-6 0,1 2 184,-1 3 0,0-2-586,0 6 389,1 1 154,-1 4 1,-6 0-124,-4 0 1,-2 5-28,-2 0 1,-2 0 5,-2-5 0,1 1 178,-7-1 0,1-6 22,-6-4 0,1-2 123,0-2 0,1-2 0,4-2 0,-4-10 0,5-9 0</inkml:trace>
  <inkml:trace contextRef="#ctx0" brushRef="#br2">17133 17799 8125,'-7'-8'-1384,"4"2"2199,-6 6-226,6 0-19,-10 0-94,11 0 294,-10 0-210,10 0-7,-10-7-279,10 6-223,-4-5 1,9 1-211,6 0 1,2 0 128,13 5 0,0-1-175,4-4 0,1 3-154,-1-2 0,5-3-304,0 3 0,-4-6-348,-5 5-240,-7-6 1251,-3 10 0,-1-12 0,-5 5 0</inkml:trace>
  <inkml:trace contextRef="#ctx0" brushRef="#br2">17133 17699 8125,'1'15'88,"4"-1"0,-2 0 194,7 0 1,-2 7 15,1 3 0,2 4 72,-6 5 1,0-1-256,-5 6 0,0-7 88,0 2 0,0-4-15,0-5 1,8 1-104,6-6 1,2-7-223,7-7 0,7-5-95,8-5 0,3-9-342,2-10 1,0-2 4,-1-3 1,-4-4 568,0 0 0,0-7 0,5 4 0</inkml:trace>
  <inkml:trace contextRef="#ctx0" brushRef="#br2">12768 15084 8209,'-6'-21'759,"4"12"0,-3-4-530,10 13-44,9 6 1,10 12 140,9 15 1,11 11-179,-16-14 0,1 2 0,2 0 0,1 0-327,4 4 0,0 0 1,-1 1-1,-1 1 329,-1 0 0,0 0 0,1 1 0,-1 0-142,0-2 0,0 1 0,3 3 0,1-1 46,5 1 1,1-2-1,0-1 1,1-3-265,1-7 0,0-4 0,-7-1 1,0-1-72,0-3 1,0-1-1,30 12-213,-2-1 1,-4-7-34,-10-8 1,-7 0-1379,-11 1 1082,-1-1 823,-24-6 0,10 4 0,-11-4 0</inkml:trace>
  <inkml:trace contextRef="#ctx0" brushRef="#br2">13962 15283 8076,'-6'-8'653,"-4"3"1,-2 16-313,-2 8 0,-7 13 77,-3 6 0,-17 15-126,16-22 0,-2 0 1,-6 6-1,-3 2-513,-7 3 0,0 1 0,3 1 0,0 0 240,-3 6 1,0 0-1,5-3 1,1 1-90,-2 1 0,2 1 0,0 2 0,1-1-459,1-4 1,-1 1 528,-3 5 0,1 1 0,1-5 0,-1 0 0,-2 3 0,0 0 0,0-3 0</inkml:trace>
  <inkml:trace contextRef="#ctx0" brushRef="#br2">10621 18112 9155,'-9'-16'-640,"-1"-3"156,7 3 1,-5-4 1430,3 5 156,4 8-745,-6 0 1,9 9 9,3 3 0,3 9 149,6 9 0,5 6-277,0 4 1,0 2 32,-5 3 1,5-2-325,0-3 1,5-4 167,-5-1 0,4-1-86,-4-8 1,5-2 74,-5-7 0,1 1-102,-1-6 0,3-1 186,7-4 1,1 0-47,3 0 1,5 0 84,9 0 1,6 0-68,8 0 1,4-1-320,6-4 0,0 2 298,0-7 1,-26 6 0,2-1-445,4-2 1,2 0-1,3-1 1,2 0 308,0-2 0,2 1 0,6 0 0,1 0-353,-1-2 0,1-1 1,4 0-1,1 0 368,4-2 1,0 0-1,-1 0 1,-1 1-401,-3 1 1,0 0-1,4-1 1,1 1 438,0 2 0,0 1 1,-3-1-1,-1 1 65,0 2 0,-1 0 0,-2 0 0,2-1-38,8 1 1,-1 0 0,-10 2 0,-2 1-144,-4-1 1,-1 0 0,-1 3-1,0 0 89,5-3 1,-2 0-1,-8 1 1,-1-1 40,-3-2 0,-2-1 0,-7 4 0,-2-1 500,31-5 0,-6 1-427,-9-5 0,-7-5 133,-6 0 1,-8-2 266,-11 2-1,-5-3-693,-10-6 0,-3-13-229,-6-7 0,-11-13 190,-3-10 1,-10-2 185,12 33 0,1-1 0,0 1 0,0 0 0,-1-3 0,0 1 0,0-1 0,0 0 0</inkml:trace>
  <inkml:trace contextRef="#ctx0" brushRef="#br0">13678 1223 8258,'-14'0'189,"4"0"95,1 0 0,6 1-88,-2 4-63,3 3 83,2 0 0,-4 11 63,-1 0 1,0 1 68,5 4 1,0 6-32,0 8 0,0 3-11,0 2 1,5 7 139,0 7 1,-1 1-180,-4 9 0,0-1-351,0 5 1,0-30 0,0 2 237,0 2 0,0 0-60,1 0 1,-2 0 0,-1 6 0,-2 1-6,0-3 1,-2 1 0,0 1-1,0 1 45,-1-2 0,0-1 0,2 3 1,0-1-97,0-1 0,1-1 0,0 0 0,0-3 62,-1-5 1,0-1-1,-1 36-313,6-10 0,0-4 206,0-10 0,0-5-170,0-9 1,0-3 25,0-7 1,5-10 29,-1-4 0,1-8-895,-5 4 392,0-7 299,0-10 0,0-2-127,0-10 1,0-3-406,0-2 1,5-4 265,0-5 0,6-5-351,-2-10 942,4-2 0,1-13 0,0-2 0</inkml:trace>
  <inkml:trace contextRef="#ctx0" brushRef="#br0">13863 1237 8237,'6'-29'17,"-4"3"132,2 2 153,4 3 0,-5 9 203,7 2 1,-5 4-218,4 6 0,2 0-45,8 0 1,3 1 222,7 4-279,5-3 1,11 9-169,12-6 0,1-1 168,8-4 0,-6 0-228,2 0 0,1 0-203,-1 0 0,7 0 286,2 0 1,8-1-20,-34-2 0,0 1 0,-2 1 0,0-1 146,-1-3 0,1 0 1,-1 3-1,0 0-134,34-8 0,-36 8 1,2 1 24,-2-1 1,0-1-1,1 2 1,0 1-136,40 0 1,-5 0 148,-10 0 1,-7 0-145,-7 0 0,-8 0 101,-1 0 0,-2 1-80,-8 4 1,-5 3 30,-4 6 1,-7 0-3,2 1 0,-3-1 112,-2 0 0,-1-5 405,-3 1 1,1-1-313,-7 6 0,6-6-47,-5 1 0,-1-6 33,-4 6 0,5-1-80,0 5 1,-1 1 29,-4-1 1,0 0 3,0 0 1,0 2-155,0 3 0,0 3 25,0 7 1,0-1-75,0 1 1,-4 4 60,-1 0 0,0 6 52,5-1 1,0 3 14,0 2 0,0 0-31,0-1 1,0 7 106,0 3 1,0 7-91,0 7 0,0 0-388,0 10 1,0-3 403,0-2 0,0-3-5,0 3 0,0 2-19,0 7 0,1-38 0,0-2-1,4 36 0,-2-6-67,6-9 0,-6-4 12,2-5 1,1 0-388,-1-9 1,0 3-158,-5-8 0,-2-3-381,-2-2 0,-4-5 144,-7-4 1,1-5-1246,0-10 2054,-6-2 0,-9-7 0,-7 0 0</inkml:trace>
  <inkml:trace contextRef="#ctx0" brushRef="#br0">13792 3455 8033,'-35'0'308,"11"0"540,-3 0 24,13 0-498,6 0 1,2 6-114,6 3 1,8-1-58,6 2 0,8-1 173,11 5 1,5-4 149,10-1 0,12-5-279,15 0 0,-29-5 1,2-1-247,8 0 0,1-1 0,-2-2 0,-1-1 228,3 2 0,0-1-445,-5-1 0,0-1 1,9 0-1,2 0 240,-2 0 1,1 0-1,-3 0 1,-1 0 38,-3-1 0,-1 1 0,0 1 1,-1 0-81,-1 1 1,0 0-1,3-1 1,-1 0 164,-1 1 1,-1 0-1,-1 0 1,-1-1-191,-4 1 1,-2 1 0,35-7 270,-13 6 0,-6 0-548,2 5 1,-10 0 363,-5 0 1,-10 2-488,-9 2 1,-12 0-700,-11 5 1,-7 1-442,-7 4 1581,-7-6 0,-25 4 0,-3-4 0</inkml:trace>
  <inkml:trace contextRef="#ctx0" brushRef="#br0">13692 2303 8067,'-9'0'0,"-1"0"0,7 6 68,-3-4 457,6 4-293,0 1 0,6-6 118,3 4-117,10 3 183,4-7-241,5 6 0,8-7 175,7 0 38,0 0-1427,18-7 1331,10-1-258,-25 1 1,2 0-828,5 3 0,1 0 909,0-2 1,-1 0-253,1 2 1,-2 0 120,-2 0 1,0 0 13,6 0 0,0 2 105,-5 1 1,1 2-209,7-1 1,0 0 0,-9 0-1,0 0 83,-1 0 1,1 0-1,2-1 1,0 0-553,-2-1 1,0-1 529,1 3 1,1-1-1,-4-3 1,0 1-46,-3 3 0,0 0 95,-2-3 0,-2 0 0,24 2-13,-4-4 0,-9 3 3,-4 2 1,-9 0 24,-1 0-200,-13 0 91,8 7 1,-21-6-154,2 4-98,-9 3 0,-7-2 785,-12 4 0,-13 2 0,-9-4 1</inkml:trace>
  <inkml:trace contextRef="#ctx0" brushRef="#br0">13905 1877 8284,'-14'0'0,"0"0"0,0 0 0,0 0-325,-1 0 0,3 1 155,2 4 110,-2-4 469,4 6-223,0-7 91,-5 0-142,12 0-1,-6 0 43,7 0 25,0 0-68,7 0 62,-6-7 1,12 6-31,-4-4 0,9-1 155,1 1 0,1 0-143,-1 5 0,-2 0 188,7 0-175,0 0-97,4 0 1,2 0 69,3 0 0,10 5-40,9 0-122,4 0-60,7-5 0,-3-5 33,6 0-769,-12-6 880,14 3 1,-8-6-206,16 0 174,-34 3 1,1 1-26,3 2 1,1 0-1,-3-2 1,-1 0-29,-3 2 1,1 2 30,-1-2 1,0 1-23,26 0 0,10-5 15,-9 8 50,2-1-79,-4 5 1,1 2 52,-9 2-10,3 4-211,-22 6 1,8-1 139,-13-3 0,0 2-187,-4-2-14,-7-4 218,5 0 1,-12-1 368,4 0-366,-3-1 380,-2-4 1,-4 0-374,-1 0 12,-5-6 1,3 3 17,-2-6-36,-3-1 0,4 1-310,-6-1 308,0 7 9,0-10-650,-6 5 0,-2 1 36,-6 2 617,-1 3 0,-5 9 0,-2 0 0</inkml:trace>
  <inkml:trace contextRef="#ctx0" brushRef="#br0">14431 1308 8200,'-7'0'-782,"-6"0"707,11 0 57,-4 6 0,4-4 77,-2 3 104,2 2 0,-4-5-70,6 4 66,0-6-667,0 0 1,6 0 0,2 0 0</inkml:trace>
  <inkml:trace contextRef="#ctx0" brushRef="#br0">13763 3000 8055,'-8'6'-266,"2"-4"175,6 4 66,0-6 0,8 0 806,6 0-332,7 0-172,7 0 0,8-6 157,7-4-213,6-3-1089,21-1 1089,-29 7 0,3 0-82,3 0 1,1 0-1,4-2 1,1-1 19,-3 1 1,0-1-44,-1-3 0,2 1-15,7 0 1,2 2 0,-6-2 0,-1 0-143,9 0 0,0 0 0,-9 1 1,-2-2 62,-1-1 0,-1 0 0,4 0 0,-1 1-162,-5 1 0,0 0 72,1 2 0,-1 0 28,3-1 1,-2 1-1,31-4-131,-3 0 83,-10 0-45,-21 12 1,0-3-379,-11 10 216,-8-3 1,-5 12-147,-7 0 1,-6 0-14,-3 5 1,-5-3-616,-5-2 1069,-3 1 0,-19-8 0,-3 0 0</inkml:trace>
  <inkml:trace contextRef="#ctx0" brushRef="#br0">14261 1265 8193,'-8'0'-395,"0"-4"299,3-1 389,4 0-466,-6 5 129,7 0 405,0 0-293,0 6 0,0 4 50,0 9 0,0 9-58,0 10 1,-4 16 28,-1 7 1,0 9-260,5 6 1,-2-36 0,-1 0 232,1 5 1,0 0-1066,-1 7 1,1 2 1155,2 3 1,0 2 0,0 1-1,0 1 11,0-1 0,0-1 18,0-2 1,0 1-117,0 2 1,0 0 25,3 1 1,0 0-105,-2-7 1,0 1 0,4 1 0,1 0 91,-4-11 1,1 0 0,1 2-1,1-1-149,-3-5 0,1-1 0,2 1 0,-1 0 173,-1-1 0,-1 0 0,4 31-206,-1-9 0,-3-10 82,2-5 1,3-9 172,-2-4 0,1-11-437,-1-4 886,-4-3 0,5-10-1008,-6-6 0,5-8 406,0-11 0,4-9-854,-4-10 1,6-5 852,-1-4 0,-4-3 0,0-7 0</inkml:trace>
  <inkml:trace contextRef="#ctx0" brushRef="#br0">14844 1180 8334,'-14'6'-2,"6"-4"-302,-5 10 0,11-4 219,-2 7 61,-4-1 376,6 6 1,-4-2 91,6 5-337,0 7 61,6 7 1,1 7 29,2 3 1,4 6-4,-4 8 1,4-1-712,1 6 693,-6 1-90,-2 10 0,-5-35 0,-2 2-67,1 3 1,0 0 0,0 0-1,0 0 81,0 0 0,0 0-39,0-2 0,0-1 25,0 2 1,0-1 0,0-1 0,0-1-3,0 2 0,0 0 1,0-2-1,0 0 42,0 0 0,0-1 0,0 32-259,0-8 0,0-6 279,0 2 1,0-3-189,0-3 1,5-3 42,0-1 1,4-8-218,-4-1 0,4-2 98,-4-8 1,1 0-363,-1-5 0,-3-6 565,2-3-879,-2-3 235,4-2 0,-2-9 30,5-10 1,-4-9 529,4-14 0,1-13 0,4-3 1</inkml:trace>
  <inkml:trace contextRef="#ctx0" brushRef="#br0">15398 1322 8194,'-1'-24'0,"-4"1"-760,3 12 380,-4-8 190,0 11 728,4 0-202,-4 2 84,6 6-63,-7-7-202,6 6 78,-5-6-172,6 14-41,0 1 120,0 6 0,6 0-107,-5 0 1,7 5 166,-3 0-205,-3 13 99,10-9 0,-8 25-14,5-1 1,-6 13 54,2 7-359,-4 2 1,-1 10 248,1-37 0,-2 1-217,-1 3 0,-2 0 0,1 6 0,0 0 225,-1 1 0,-2-1-519,0-3 0,0-1 518,5-1 1,0-2 0,-4-2 0,-1-1 169,3 1 0,1 0-156,0 0 1,0-1 88,2 37 0,0-3 162,0-10 0,0-3-271,0-6 1,6-5 100,3 0 1,2-7-1,-1-3 1,3 4-86,-4-8 1,-1 6 347,1-6 1,-1 2-368,2-2 1,-2 1 439,-4-6 1,0-4-614,5-6 1,-6-5 53,2 1 0,-3-4-406,-2 0-556,0-7 138,0-2 1,0-8 100,0-2 819,0-4 0,-7-19 0,-1-3 0</inkml:trace>
  <inkml:trace contextRef="#ctx0" brushRef="#br0">14901 1308 8085,'-8'0'-838,"1"0"399,7 0 198,0 0 436,0 6 1,0 2-99,0 6 0,0 7 243,0 3-21,0 9-253,0 3 0,0 7 159,0-1 1,0 7-71,0 3-742,0-3 529,0 0 185,0-12-152,0-3 1,5-7-226,0-3 151,6-3-510,-9-14 327,10 0 152,-4-7 1,2-8 72,-1-6-304,-6-1 361,10-11 0,-5-3 0,6-7 0</inkml:trace>
  <inkml:trace contextRef="#ctx0" brushRef="#br0">15043 1322 8085,'6'-8'-905,"2"2"754,6 0 0,0 4 428,1-11 0,-1 12 6,0-4-184,7-3-175,-6 0 1,12-4 117,-3 2 1,3-2-10,1 2 0,-1 4-47,-3 1 1,1 5 92,-6 5-26,0 3-25,-11 12 1,3 2 23,-6 7 1,-1 7 65,-4 7-73,-6-1-25,5 14 0,-10-12-29,6 3 1,-2-3-98,3-1 0,2-7-241,-3-2 0,-3-9-136,-1-1 1,-4-7 482,-1 2 0,-6-3 0,-2-2 0</inkml:trace>
  <inkml:trace contextRef="#ctx0" brushRef="#br0">15029 1834 8085,'-27'-8'0,"3"3"0,4-1 438,5 1 0,7-1 312,4 1-629,2 4 1,15-7 214,6 3-101,6 3-278,10-10 0,-4 5 182,7-2 1,0-4-613,5 4 1,-1 3 472,1 1 0,6-3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22877 16633 7859,'-8'21'-88,"3"2"1,4 4-132,1 2 0,0-1 467,0 1 1,1-1-19,4 0 1,3-1-16,6-3 1,5-10-80,0-9 0,1-5-36,-1-5 1,-1-11 15,5-12 0,-5-5-2,1-5 0,1-8 64,-1 3 42,0-2-115,-11 2 0,3 4 101,-6 5 1,0 3-79,-5 12 0,-2 1 12,-3 9 1,-7 3-106,-7 6 1,-6 3-205,1 6 1,-3 1-33,-1 9 1,1-4-303,3 0 1,3-3-437,7-2 517,6 2 422,15-10 0,8 4 0,14-6 0</inkml:trace>
  <inkml:trace contextRef="#ctx0" brushRef="#br0">23332 16633 7862,'-22'0'0,"6"0"2,6 0 338,7 0-257,-3 0 1,14 5 159,6 0 1,13-1-85,11-4 0,9 0-163,5 0 1,5 0 22,5 0 0,1-6-322,13-3 0,-33 2 0,2-1 322,9-1 0,1-1 0,-1 0 0,0-2-4,0-1 1,1-2-1,4-1 1,2 0-230,7-2 0,1-2 0,-3 2 0,1-2 339,6-3 0,1-1 1,-2 2-1,1 0-92,-21 7 0,1 1 0,-1 0 0,21-7 0,0 1 27,6 1 0,-1 0 0,-3-1 0,0 1 16,1 2 1,0 1 0,-2-1 0,0 0-45,2 3 1,0 0 0,-6 0-1,-1 0-134,-5-1 1,0 1-1,-2 0 1,1 1-212,3 1 0,0 1 1,-7 0-1,-2 1 299,-5 3 0,0 0 0,-3 0 0,0 0-220,-2-1 0,1 1 1,-3 2-1,1 1 160,2-1 1,-1 0 0,-2 3 0,-2 0-169,28-8 1,-7 5-149,-12-4 1,-8 6-20,-1-2 0,-4-1 409,-10 1 0,-3-4 0,-7 4 0,4 0 0</inkml:trace>
  <inkml:trace contextRef="#ctx0" brushRef="#br0">27896 15553 7912,'-7'8'0,"1"0"144,-3-4 1,-4 4 269,3 6 0,-2 5-153,-2 0 0,-2 7 60,-3-3 1,3 6-346,-3 4 0,3-2 121,2 7 0,5-4 122,-1 3 1,7-5-108,-2 1 1,10-3-65,4-1 0,6-2 7,4-4 1,3-4-158,6-9 0,1-4-10,-1-6 1,0-6 122,1-4 1,1-9 29,3-4 1,-3-9-7,3-1 0,-4-7-96,-6 2 0,-4-1 86,-9 1 0,-5-2 22,-10 7 1,-9 0-160,-10 5 1,-5 6-220,-4 3 0,2 4-30,-7 6 1,0 3-227,-5 6 0,1 1-296,-1 4 883,0 9 0,-6 2 0,-1 4 0</inkml:trace>
  <inkml:trace contextRef="#ctx0" brushRef="#br0">23005 16619 8225,'-14'-5'-58,"-1"1"1,6-1-286,-1 5 895,7 0 0,-5 0 303,4 0-938,2 0 1,-3-7-18,10-2 1,3-5 30,6-5 0,3-11 112,7-13 0,0-7-95,9-12 1,5-4-204,-17 28 0,1 0 0,-1 0 0,2 0 231,2-4 1,2-1 0,1 0 0,1 0-278,2-6 0,-1-1 1,-1 4-1,-1 0 280,-1-3 1,-2-1 0,-1 4 0,-2 0 22,2-1 0,0-1 1,-4 3-1,-1 0 1,1-2 1,-2 0 0,-1 1 0,-1 0-113,3 1 0,0 0 1,-2 2-1,-1 2 138,22-30 0,-19 35 1,2 1 9,2-1 1,1 1 0,22-30 67,-20 34 0,0 1 0,15-23-83,2 6 1,-4 4 22,4 5 1,-11 4 1,-4 5 0,-3 9 228,4 6 1,-6 1-299,1 8 0,-5 0 536,5 5 0,-5 7-571,4 2 0,-5 5 106,1 5 1,1 5-115,-1 9 1,-6 4 41,-8 5 0,-4 1 154,-1 0 1,-1 4-115,-4 0 0,-3 5 191,-6-4 1,4 6-6,1-2 0,1 9-235,-2 6 1,4-3 149,6 3 1,0-1-238,0 5 0,0-1 74,0-4 1,6 4 125,4-4 1,4 3-225,5 2 0,-3-3 116,3-6 0,3-2-155,2-13 0,-2 1 155,1-6 1,-5 1 0,1 0 1,1-4 55,-1 4 1,0-8 151,-5 7 1,-4-4 69,-1 0 1,1-3-220,4-7 1,0-6 188,1-3 1,-1-9-165,0-5 0,5-5 30,0-5 0,6-9-100,-1-10 1,3-16-17,1-7 1,1-7 44,-1-3 1,5-1-193,0-4 1,2 2 343,-2-6 0,-1 3-481,6-8 0,-7 3 421,-14 30 0,0 0 1,8-33-52,-1 5 0,-2-4-46,1 4 0,-1-4-57,-3-1 0,-3-1-210,3-4 0,-3 3 80,-2-3 1,0 4-174,1 0 0,-1 1 233,0 0 1,0 0 2,1 0 1,-1 0 160,0 0 1,0 6-334,0 4 0,1 2 634,-1 2 1,5 7-64,0 2 1,0 9 76,-5 1 0,0 8-223,0 2 0,1 5-60,-1 9 0,-5 2-532,1 2 1,-1 4 551,5 6 1,-1 1-396,-3 4 1,2 5 260,-2 8 1,-2 5-150,1 5 0,-6 2 77,2 3 1,-3 2 213,-2 3 0,0 8-7,0-4 0,-2 6 216,-3-1 0,-3 10 107,-6 9 1,0 4-461,0 1 0,-1 5 163,1 0 1,7-36-1,0 0-41,-7 36 1,9-32 0,0 0-118,0 1 1,1 0-1,2 1 1,1 0 59,-2 2 1,1-1-1,1-5 1,0 0-84,1 0 0,0 1 0,0 0 0,0 1 72,0 1 0,0 0 1,0 2-1,0-1-59,0-3 0,0-1 1,2 1-1,1 0 96,2 28 1,11 8-54,-2-8 0,3 3 135,-3-3 0,2 3-70,3-3 0,2 2 50,2-11 1,4-1-114,-3-4 1,3-5-90,1 0 0,-4-6 93,0 2 1,-2-11-110,1-3 1,4-6-2,-3-4 0,3-5 59,1-10 1,1-4-101,-1-10 1,2-9 415,3-10 0,-3-9-184,4-5 1,-4-4 29,-2-6 1,-6-1 142,-3-3 1,2-8-235,-2 3 1,0-4 200,-5-1 1,0-3-91,0-6 0,2-3-54,3 3 1,-11 31 0,1 1-184,15-32 1,-13 31 0,0-1-46,1 1 0,0 0 0,1-4 1,1-1-245,-3 0 1,1 0 0,1 3 0,1 0 243,0 4 1,1 1 0,1-3 0,1 1-26,-1-2 1,1 1 0,2-2-1,-2 0 68,-2-1 0,-1 1 1,2 4-1,-1 2-106,9-35 0,-3 9 136,-2 0 0,-5 6 59,-5 3 1,2 5 182,-6 5 1,0 2-22,-5 3 1,0-2 27,0 7 1,0 2 166,0 7 0,0-1-275,0 6 0,5 0 295,-1 5 1,6 4-336,-5 1 1,6 5 28,-2 0 1,5 2-41,5 2 0,-3 0-70,3 0 1,2 8 47,-3 6 0,3 7 131,-2 7 1,-3 2-46,3 3 1,-3 5 163,-2 10 1,0-3-159,0 8 0,0-1 132,1 5 1,-1 1 72,0 4 1,5 2-367,0 7 1,1-1 95,-1-4 1,4-4-6,5-10 1,0 0-275,1-9 0,1 1 138,3-11 0,0-6 114,10-8 0,-5-2 0,8-1 0,-2-2 0,2-3 0</inkml:trace>
  <inkml:trace contextRef="#ctx0" brushRef="#br0">22834 16747 8449,'-6'-5'-588,"6"0"1,6-1 146,8 1 1,5 2 1018,0-6-344,7 6 1,-9-4 198,7 7 0,-5 0-158,4 0 1,-5 0-29,1 0 1,-4 0-86,0 0 0,-6 5 377,1 0-352,-7 6-58,3-3 1,-8 4 3,-2-2 1,-4-2-144,-6-4 1,-7-2-33,-3 3 0,-1-4 134,1-1 1,-1-1-235,6-4 0,0-3 33,5-6 1,1 0-101,4 0 1,3-5 82,6 0 1,6-2-151,3 2 0,10 8 245,5-3 1,3 9-14,1 0 0,-4 4 73,0 1 0,-5 1-102,4 4 0,-5 3 216,1 6 0,-8 0-102,-2 1 0,-6-1 227,2 0 0,-5 0 68,-5 1 1,-3-6 93,-6 0 0,-2-1-240,-2 2 0,-5 1-42,-5-6 0,6-1-104,3-4 0,3 0 285,2 0-430,0 0 1,6-6 71,3-3 1,5-6-429,5-4 0,4 4 98,10-4 0,2-2-52,2 2 0,4 0 192,-3 5 1,1 6 93,-1 3 1,-8 4 374,-7 1-205,-6 0 1,-3 11 77,-9 3 0,-8 8-82,-2-3 1,-8 6-411,-2-1 0,7 1-164,-2-1 1,9-2 532,5-3 0,10-3 0,8 4 0</inkml:trace>
  <inkml:trace contextRef="#ctx0" brushRef="#br0">27867 15766 8417,'0'-22'-318,"7"6"-80,2 7 1,4 4 209,1-5 0,0 7-150,0-1 0,1 2 402,-1 2 0,0 6 280,0 4 1,0-2-106,1 1 0,-6 1-51,1 4 153,-7 0-276,3 0 1,-12-1 109,-4-4 1,-7-2 9,-2-7 0,0 0-42,5 0 1,4 0-85,1 0-182,-1 0 1,1 0-362,-1 0 0,2 1 73,-1 4 411,-10 3 0,3 19 0,-12 3 0</inkml:trace>
  <inkml:trace contextRef="#ctx0" brushRef="#br0">23204 16747 8410,'0'-8'-699,"0"-5"1,-2 12 987,-3-4 103,4 4 0,-10 2 39,6 4-150,0-4 107,-1 6 204,4-1-173,-4-4 62,6 4 37,0-6-327,6 0 1,7 0-88,6 0 1,2 0 40,-2 0 0,4-2-117,10-2 0,-1 0 85,6-5 1,-3 4-194,7-4 0,-4 6 117,5-2 1,0-3-176,-6-2 0,6 3 158,5-3 0,8 1 18,11-6 0,7-2-151,2 3 0,-36 3 1,0 0 182,36-3 0,-36 5 0,-1 0 50,1 2 0,1 0 0,-1 0 0,2 0-58,5 0 1,1-1-1,-3 1 1,1 0 58,4 0 0,0 0 0,-7 0 0,-1 1-268,3 2 0,0-1 1,1-1-1,0-1 228,3 3 1,1-1 0,3-3 0,0-2-62,4 1 1,0-1 0,-3 1 0,-1 0 37,-1 1 0,1 1 0,5-2 0,2-2-320,2-1 0,-1 0 0,2 1 1,-1 0 284,0-1 1,-1 0 0,1 1 0,1-1-63,3-3 0,1 1 1,-1 2-1,1 0 43,-1 1 1,0-1 0,-1 0 0,-2 0-74,-3-2 1,-1 0 0,-2-1 0,1 1 67,2 0 0,-2 0 1,-4 0-1,-2 1-8,-3 1 1,-3 0-1,-5 0 1,-3-1 194,24-6 1,-5 5-84,-5 4 1,-5 7 306,-9-2 1,2-1-493,-7 1 1,0 1 84,-5 4 1,1 1-641,-1 4 0,-6-2-386,-3 7 1023,-3-1 0,-2 12 0,0 1 0</inkml:trace>
  <inkml:trace contextRef="#ctx0" brushRef="#br0">18739 7819 8192,'0'-28'0,"0"-1"0,0 5-2,0 1 1,-1 7 566,-4 2 637,4 0-999,-6 12 1,15 2 42,6 9 0,7 6-97,7 4 1,20 3 126,9 6 1,15-4-527,-32-12 0,1 0 0,-2-1 0,-1 1 248,1 2 1,-2 1 0,28 15-290,-8 3 1,-15-2-95,-13 7 1,-15 8-97,-14 11 0,-28 9 481,3-25 0,-3-1 0,-3 0 0,-4 1 0,-9 4 0,-2 0 0,-2-2 0,0 0 0</inkml:trace>
  <inkml:trace contextRef="#ctx0" brushRef="#br0">20886 7876 8391,'-28'-8'0,"-5"3"0,0 10 0,-7 9-338,2 10 1,2 6-1,-4 6 396,-4 7 0,-10 12-77,24-28 1,-1-2 0,0 2 0,0-2 605,-26 18 0,8-3-342,7-7 0,12-3 155,11-16 0,9 3-184,5-7 1,7-4-173,7-1 1,10-4 81,19-1 0,-4-4-258,8-1 1,-4-1-698,0 1 0,-3 3 415,-7-2 0,-6 2-811,-3 2 1225,-3 0 0,-2 6 0,1 2 0</inkml:trace>
  <inkml:trace contextRef="#ctx0" brushRef="#br0">20517 8274 8318,'1'-8'527,"4"3"1,8 4 102,6 1 1,12 6-138,2 4 0,8 2 113,7 2 0,13-1-331,10-3 1,8-4-704,-3-6 0,3-2-2,-8-2 0,2-4 296,-11-7 0,2 1-856,-7 0 0,-5 6 203,-14 3 787,-3-3 0,-13 7 0,-1-5 0</inkml:trace>
  <inkml:trace contextRef="#ctx0" brushRef="#br0">22337 7776 8172,'0'-14'-413,"0"6"-574,0 2 1782,0 19 1,-2-6-134,-3 8 1,-4 0-287,-10 0 0,0 1 204,-10 7 0,3 2-117,-12 9 0,-5 2-538,-4 7 1,-4-2-405,8-3 0,-2 1-202,7-6 1,8 0-3,1-4 0,10-7-42,0-3-703,10-10 1428,-4-2 0,12-7 0,-6 0 0</inkml:trace>
  <inkml:trace contextRef="#ctx0" brushRef="#br0">21995 8260 8172,'15'6'0,"-6"4"0,0 8 0,-1 3 709,2 3 1,-4 7-228,-6-2 1,0 9-644,0 0 1,-5 1-230,1-1 1,-6 1-230,5-5 0,1-3 95,4-7 0,0-4 524,0-5 0,-7-1 0,0 0 0</inkml:trace>
  <inkml:trace contextRef="#ctx0" brushRef="#br0">22237 8317 8172,'22'-23'446,"5"-2"-372,-3 6 1,3-6-244,1 1 0,-4 4 123,-1 1 0,-5-2-561,1 2 0,-5-4 178,-5 4 1,-2-2 428,-7 2 0,0 3 0,0-3 0,0 4 0,-7 0 0,-1 1 0</inkml:trace>
  <inkml:trace contextRef="#ctx0" brushRef="#br0">22393 7904 8172,'0'21'56,"5"-1"170,0 4 0,0 8 242,-5-4 0,0 10-99,0 0 1,0 1-398,0-1 1,-2 3 114,-3-3 1,4-1-190,-4 1 1,-1-7-353,1 2 1,0-4 453,5-6 0,0 4 0,0-5 0</inkml:trace>
  <inkml:trace contextRef="#ctx0" brushRef="#br0">22251 8530 8172,'0'14'384,"0"0"-269,0 1 0,2 0 424,3 4 0,1 2-98,3 2 0,4-2-761,-4-7 0,2 0 185,-1 1 0,1-6-99,-6 1 192,0-7-37,1 3-219,-5-6 0,4-6 110,-10-4 0,2-2-205,-6-3 1,6 1 99,-2 0 0,3 0 163,2 0 1,0-1-41,0 1 0,8 0 244,6 0 0,2 0-35,8-1 0,-5 6 78,5-1 0,-5 2 155,4-1 1,2-2-125,9 6 0,-9-1 445,3 1 0,-9 4-235,0-4 0,-9 5 26,-5 5 0,-7 4 1,-8 10 1,-7 5-91,-16 9 0,-2 3-137,-3 7 1,-1-1-330,6 1 0,4-7-871,5-2 0,12-11 236,-2-4 806,9-3 0,5-8 0,8-2 0</inkml:trace>
  <inkml:trace contextRef="#ctx0" brushRef="#br0">22934 7833 8214,'-8'0'0,"0"7"200,3 2 1,4 5 108,-4 5 1,3 3 204,2 7 1,-5 6-455,1 2 1,-3 0-439,3 1 0,-3-7-21,-2 2 1,-2-4 183,6-5 1,-6 1-322,2-6 0,1-2 179,-2-7 0,1 1 44,-6-7 1,6 1 312,0-5 0,4 0 0,-5 0 0,7 0 0,-3 0 0,7 0 292,4 0 1,5-5-92,9 1 0,-4-1 340,4 5 1,-3 0 203,-2 0-352,1 0 0,-3 6-152,-2 4 1,-4 9-84,-6 4 1,0 4 47,0 2 0,-6 5-34,-4 4 1,-1-1-167,2 1 1,-2-7 100,6 2 0,0-4-600,5-6 1,2-7 96,2-6-558,4-7 1,11-8 953,0-9 0,0-16 0,-5 0 0</inkml:trace>
  <inkml:trace contextRef="#ctx0" brushRef="#br0">22962 8345 8214,'10'-8'429,"-1"3"0,5-2-429,5-3 0,7-3 260,-3-1 0,6-2 415,4-3 1,3 2-988,7-7 0,-7 5 141,-3-4 0,-3 5-663,-1-1 1,-9-1-93,-5 1 926,-8 0 0,-7-2 0,0-1 0</inkml:trace>
  <inkml:trace contextRef="#ctx0" brushRef="#br0">23161 7904 8214,'6'15'-74,"-4"0"17,3 4 1,1 3 501,-1 7 1,0 7 416,-5 7 1,0 1 116,0 8 0,0 2-416,0 7 1,0 4-251,0 6 0,0-29 1,0 0-7,0 3 0,0 0 0,0-2 0,0-1-29,0 2 1,0-2 0,0 27-76,0-2 0,1-15-121,4-10 0,-2-7 74,7-11-314,-1-4-1117,5-5 989,0-8 0,-6-7-3184,-3-9 3470,-3-4 0,-2-7 0,0-2 0</inkml:trace>
  <inkml:trace contextRef="#ctx0" brushRef="#br0">22337 7691 8247,'-57'-20'-302,"0"5"366,0 1 0,6 6 89,4 8 1,3 2-1,1 4 655,0 8 0,7 7-265,3 7 1,3 13-155,1 7 0,1 9-485,0 9 1,13-28 0,1 1 218,0 6 0,0 0 0,0 4 0,1 0-318,1 1 0,0 0 0,0 1 0,0 2 303,4 6 0,2 1 0,0-2 0,1 0-45,4 6 0,2 0 0,2 1 0,2-2 17,1-1 0,2 0 0,6 0 1,4-1-161,2-1 1,3-2-1,1-4 1,2-2 29,1-6 1,3-2 0,3-4 0,3-2 1,10-3 1,3-4-1,4-2 1,2-4 176,5-7 1,3-3 0,0-4-1,0-3 176,5-6 1,2-4-1,3-6 1,2-3-536,-20 1 0,0-1 0,1-1 1,1-2-1,0 0 0,0-1 283,-2-1 1,1-2-1,-1 0 1,-2-1-1,-1 0 1,1-2-19,2-1 0,1-2 0,-2-1 0,-3 0 1,-2-1-1,-2-2-207,21-14 1,-3-1 0,-1 1 0,-2-1 141,-1-2 1,-3 0 0,-7 2 0,-4-1-25,-7 2 1,-4-2 0,-6 2 0,-3-1 1,-7 1 1,-3-1-1,-3 0 1,-5-1 53,-5-1 0,-4 0 1,-2 3-1,-2 0-129,-1-3 0,-4 0 0,-6-2 0,-5-1-47,-4-4 1,-4 0-1,-8-3 1,-6 1 194,-6 1 1,-3 2 0,1 4 0,-3 2-215,-4 3 0,-4 4 0,-7 3 0,-5 5-6,20 10 1,-3 3 0,-1 2 0,-4 3 0,-1 3-1,-3 3-17,-6 3 1,-2 3 0,-1 3 0,-1 3 0,-1 4 0,-2 2-197,14 0 1,-1 2 0,-1 1 0,1 1 0,-1 2 0,0 1 0,0 2-1,0 0 412,-3 4 0,0 0 0,1 2 0,-1 1 0,0-1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26801 15297,'-16'-16,"-3"3,18 13,20-6,6 5,22-4,1-2,4 3,-5-3,10 3,-3 2,3-11,-7 12,-20-5,-11 12,-51 8,4 2,-29 3,8-3,-3-2,0 0,-5 0,7-6,-6 5,18-12,10 12,15-11,57 4,-2-1,33-1,-15 6,-12-5,-10-1,9-4,-15 7,2-6,-19 6,-53 5,-6 1,-32 6,11 0,18-10,9 4,-10 1,25-6,2-2,21-6,25-4,13-1,2 0,-2 5,-1 0,16 0,-1 0,-6 0,-5 6,-5 2,-12 7,-5-1,-32 6,-22 2,-18 1,-14-5,7-2,18-2,-1 1,-6-1,17 0,-1 0,32 1,21-1,21-2,16-2,-3-4,-12-6,-4 0,0 0,-6 0,9-6,-11-2,-2 0,-13 2,-52 12,-15 4,-10 2,20 2,-1 2,1 3,5-3,-4 17,17-9,4 11,32-20,22-2,18-13,0-6,3-8,-3-15,5-1,-14-5,-21 7,-9-1,-31 1,-5 0,-12 4,2 0,-7 5,2-4,-3-1,-1-5,5-5,4-12,9-6,10 0,20 3,17 11,19 3,15 21,-5 14,3 14,-18 2,-15 11,-22-5,-27 5,-16-4,-7-4,2-9,1 1,4-6,7 6,-5-10,11 5,-5-6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29659 14899,'0'-43,"0"5,0 0,-7 0,-2-4,-5 1,-5 3,-3-2,-7 7,-7 0,-7 5,-7 1,-12 3,4 5,-4 10,8-3,2 8,2-1,-3 5,-2 2,3 2,-3 1,-2 9,2-1,2 11,0 1,5 8,2 8,9 7,-3 7,7 2,-2 0,2 4,3 4,-3 1,3 5,15-33,1 0,-8 35,3 3,10-4,4-1,5-6,5-3,9-5,10-5,7 3,2-3,7-3,-2-1,3-4,2-2,2-5,8-4,2-9,16-5,3-10,-31-6,-1-1,-1-4,-1-3,1-1,-1-2,35-14,-34 7,-1-3,0-2,-1-3,1-2,1-2,0-2,0-2,-3 1,0-1,-4 0,-1 0,24-26,-14 0,-15 0,-7-1,-12-4,-2 1,-7-10,-3 3,-7-8,-7 3,-16 2,-12 6,18 34,-3 1,-2 1,-3 2,-3 3,0 1,-5-1,-1 2,2 5,-2 1,-2 2,-2 1,1 3,-1 1,-1 4,-2 1,-1 1,0 1,5 1,-1 0,-1 1,0 0,6 1,1 2,-1 1,1 1,-1 3,0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18516 17087,'-4'14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5318 11828 6881,'-8'0'1327,"2"-2"-772,6-2-153,-7 2-99,6-4-23,-6 6 41,7 0-87,0 0-253,0 6 1,0-3 123,0 7 0,2-1-31,3 5 1,-2 1-29,6-1 51,1 0-21,4 7 0,0 1 27,1 6-26,-1 1-9,0-1 1,0 7 6,0 3 0,1 4 11,-1 6 0,2-2 16,3 6 1,-2-5-41,7 5 0,-1-8-10,6-1 1,4-2-78,0-8-620,7 1 746,-4-6 1,2 0 15,0 1 0,-2-1 90,2 1 1,3-1 199,-3 1 1,3-1-219,2 0 1,1 1-13,3-1 1,10-4-290,10 0 0,-3-2 250,3 1 0,-3 3-202,3-7 0,-4 1 52,-6-1 0,8-3 98,6 3 1,5-3-49,-36-9 1,0 0 0,39 7-39,-3 0 0,-8-4 83,3-1 1,-6-4 75,6 5 1,-2-7-117,-29-1 1,1 0 0,38 0 25,1-2 0,-2-2 193,-7-2 1,5-4-196,-34 1 0,1 0 1,1-1-1,2 0-347,8-1 0,1-1 0,-4-1 0,-1-2 265,0-3 1,0-1-1,1 1 1,0-1-43,1-4 1,1-1 0,2 2 0,2-1 59,5-4 0,-1-2 0,-5 1 0,-3 0-63,-3-2 0,0-1 0,1 0 1,0 1 30,4-1 1,-1 1-1,-3 3 1,-1 0-107,1 1 0,-2 0 0,-9 3 0,-3 0-39,34-17 0,-15 3 56,-9 7 62,-9-1 415,-3 7 1,-7-3-562,1 6 0,-2-2-235,-4 2 0,4 0 94,-3-9 1,3 1-161,1-11 1,1 0-219,-1-4 0,-6 4-1235,-3 0 1956,-3 6 0,-5-7 0,0 9 0,0 8 0,-2 7 0</inkml:trace>
  <inkml:trace contextRef="#ctx0" brushRef="#br0">9711 11899 8260,'0'-14'158,"2"6"40,2 3 1,11-1-152,8 1 1,6 0-37,4 5 0,3 0-63,7 0 1,1-1-119,4-4 1,-9 4 724,4-4 0,-5 3-227,0 2 0,1 0 70,-6 0 0,-4 0-68,-6 0 1,-5 2-8,1 3 1,-8 2-142,-2 8 0,-6 1-212,2 2 1,-5 6 99,-5 9 0,-4 0-268,-10 10 1,-5 5-417,-9 13-488,16-23 0,-2 2 1039,-5-1 0,-1 2 0,-4 11 0,-1 0 63,-4 0 0,-3 1 0,-1 2 0,-1 0 0,-3 2 0,-1 0 0,0 0 0</inkml:trace>
  <inkml:trace contextRef="#ctx0" brushRef="#br1">4180 10307 8235,'0'-14'85,"0"-5"139,0 0 1,-4-5 42,-1 5 1,0-8-14,5-1-67,0-7 1,0-9 187,0-4-412,0-2-890,-6-13 996,4-2 1,-4 0-192,6 4 0,-5 4 47,1 5 0,-1 3-39,5 6 1,0 5-27,0 0 1,0 7-149,0-3 1,0 6-385,0 4 476,0-3 0,5 12 538,-1-4 0,1 8-509,-5 1 0,0 5 236,0-4-210,0 6 332,6-4 1,-4 14-87,3 2 0,-4 9 183,-1 1 0,-1 11-64,-4-2 1,2 5-90,-7 0 1,1-3-136,-5 4 1,-2 0-135,-3-1 0,3 4-374,-3-9 1,5 2 43,4-11 464,-2-6 0,4-1 0,-6-4 0</inkml:trace>
  <inkml:trace contextRef="#ctx0" brushRef="#br1">4138 9369 8235,'14'0'792,"5"6"-497,0 3 0,6-1-60,-1 2 1,4-1-52,6 5 1,7-4-197,6-1 12,7 1 0,-4 4 0,7 0 0</inkml:trace>
  <inkml:trace contextRef="#ctx0" brushRef="#br1">4351 9184 8391,'-19'0'-178,"0"0"0,0-5 59,5 0-55,0 1 134,0-3 904,-1 6-179,1-6 3,6 7-194,2 0-389,19 0 0,4 2-140,16 3 0,10-4 34,9 4 0,6-2-282,-1 2 0,3-4-1791,-8 4 1527,-3-3 120,0-2 0,-14 5-690,-7-1 1117,-5 1 0,-3-5 0,2 0 0</inkml:trace>
  <inkml:trace contextRef="#ctx0" brushRef="#br1">4792 9127 8391,'0'-14'-380,"6"0"1,4 1 551,9 3 0,-4 4-38,4 6 0,3 2 259,2 2 0,1 3-172,-1 2 0,3 4 75,-3-4 0,-4 2 102,-1-1-223,-3 9-137,-8-10 0,-5 20 32,-12-1 0,-10 7-147,-19 8 1,-2 6-815,-12 3 613,26-19 1,0 2 0,-5-2-1,-1 0 1,-1 6 0,1-1-1</inkml:trace>
  <inkml:trace contextRef="#ctx0" brushRef="#br1">4337 14458 8762,'20'14'1016,"7"5"-792,6 0 0,7 6 0,-2-1 0,-3 3 9,-2 1 1,-3-1-93,-2-3 1,-1 1 135,-3-6-3,3 0-116,-18 2 1,8-4-9,-12 7 0,0-5-21,-5 4 0,-8 3-337,-6 7 0,-7-3 45,-7 3 1,-7-3-181,-3-1 0,-9 4-157,-5 0-640,3 0 988,0-11 0,12 5 331,4-3 37,10-4-15,2 1 1,8-2 110,4 0 0,4 0-49,10-5 0,9-1 229,10-4 0,17-3-280,11-6 1,13-3-280,-25-1 1,0-1-1,0-3 1,-1-2-1441,4-5 1,0-3 944,-1 0 1,1 0 561,-1 0 0,1-1 0,3-3 0,0 0 0,1 3 0,1 0 0,-3 0 0,1 0 0</inkml:trace>
  <inkml:trace contextRef="#ctx0" brushRef="#br1">7223 14671 8040,'0'15'-910,"5"5"545,0 4 381,-1-4 0,1 6 276,0-7 0,6 0 474,-2-5-353,4-6-139,7-2 1,4-14 41,9-6-123,4-13-347,5-9 0,6-18 138,-1-3 0,-6-1-5,-8 5 1,-11 5-203,-7 5 1,-7 13 187,-8 6 1,-5 8-111,-9 7 0,-5 6-464,-19 12 266,-6 13 72,-1 15 1,-1 13 292,4 7-927,9 0 1079,-2 12 0,10-4 294,6 6 1,6-11-270,8-3 0,4-6 44,1-4 0,1-6-23,4-12 1,9-9-33,10-6 1,9-7-362,5-12 1,5-5 82,4-8 0,-3-5-1261,4-5 617,-4 0 734,-1-1 0,-2 1 0,-3-1 0,-5 1 0,-3-1 0</inkml:trace>
  <inkml:trace contextRef="#ctx0" brushRef="#br1">8048 14302 8040,'-13'-14'569,"-6"-1"-170,0 7-113,-8 2 1,7 12-194,-4 4 138,-3 3-62,11 1 1,-14 8 86,7 6 0,-7 1-73,6 4 1,5-2-95,5 3 0,1-4 86,8 3 1,4-8-155,10-1 1,2-7-496,13 2 306,0-9 73,4 2 1,1-10-451,-1 3 339,1-4 72,-1-1 0,0-5-50,1 1 1,-7-1 27,-3 5 0,-10 6 19,-4 4 1,-5 9 217,-5 4-151,-9 4 6,-8 2 0,-6 4-151,-1 0 130,1 0 47,-1-11 1,2 2-373,4-10 182,2 4 20,7-17 0,0 10-104,0-6 1,-1-7 89,1-7 222,6-10 0,2-10 0,6-7 0</inkml:trace>
  <inkml:trace contextRef="#ctx0" brushRef="#br1">7849 14600 8040,'33'-33'0,"0"0"0,6-5 91,-1 5 0,3 1 173,2 9 1,-2-4-19,-3 3 1,-3 2 13,-7-2 1,-4 7-260,0-2 1,-12 8-693,3 1 361,-11 1 0,3-1-799,-7 1 1129,0 6 0,-13-4 0,-3 7 0</inkml:trace>
  <inkml:trace contextRef="#ctx0" brushRef="#br1">8161 14188 8040,'8'14'-249,"5"0"0,-11 9 1088,2 5-304,-2 0-132,-2 7 1,0 0 190,0 3 1,0-2-338,0 2 0,0-5-142,0 5 0,0-6-94,0 1 0,5-5-313,-1-4 1,6-3-392,-5-7 439,6 0 186,-10-6 1,12-2-1321,-4-6 552,-2-6 388,5-8 438,-10-15 0,10-13 0,-4-9 0</inkml:trace>
  <inkml:trace contextRef="#ctx0" brushRef="#br1">8304 13989 8040,'0'-28'0,"4"1"626,1 3-198,0 10-76,-5 7 1,5 11 34,-1 5 1,1 7-215,-5 12 0,0 2 28,0 3 1,0-2-61,0 2 0,2 1-135,2 0 1,-2-3-131,3-7 135,3-4 52,-1-5 1,3-3-1090,-1-2 319,1 2 363,4-10 1,-4 4-609,-1-6 690,1 0 1,4 0 225,0 0 1,-5 0-64,1 0 0,-7 7 163,2 2 1,-4 10 249,-1 5 1,0 3-135,0 1 1,-1 0 623,-4 1-338,4 6-237,-6-5 1,7 6 86,0-3 0,-5-8-358,1 4 1,-1-10-547,5 0 158,0-10-290,0-2 720,0-26 0,6-5 0,2-19 0</inkml:trace>
  <inkml:trace contextRef="#ctx0" brushRef="#br1">8517 14131 8040,'8'-8'450,"4"2"-40,-4 12-287,7 2 0,-6 11 1027,0 0-500,-5 6-301,8 4 1,-10 1-77,3 3 1,-4-1-101,-1 1 0,0-3 29,0 3 0,0-8-118,0-1 1,0-7-281,0 2-553,0-9 1,0-6 156,0-8 1,5-6-114,0-9 1,4-9 225,-4-10 1,6-3-103,-2-2 0,4 1 239,1-1 1,0 5 276,1 0 0,-1 11 206,0-1 1,0 14 77,1-1 0,-1 11 1288,0-1-681,0 10-534,-6 2 1,3 14 1312,-6 3-623,6 3-579,-9 1 0,5 0 13,-2 1 0,-3-1-232,3 1 0,-4-2-122,-1-4 1,5-2-139,0-7 1,4-5-428,-4 1 1,6-8-379,-2-2 1,4-8-221,1-11 0,-1-5 55,-4-9 1,4 3 540,-4-3 1,2 1 504,-1-1 0,1 8 0,-6-4 0,4 10 0,-4 0 0,4 8 121,-4 2-26,0 6 0,-3-2 1265,2 10-706,-2-4-354,4 12 0,-6-5 770,0 6-483,0 0-247,0 7 1,0-6-53,0 4 0,0-3-197,0-2 0,0 1-194,0-1 1,-1-6-304,-4-4-654,3 4-49,-4-6 590,6 4 0,0-6-477,0-6 996,0 4 0,6-10 0,2 4 0</inkml:trace>
  <inkml:trace contextRef="#ctx0" brushRef="#br1">9228 14088 8040,'-14'-7'0,"4"0"63,1 7 1,4 0 22,-5 0 0,6 2 188,-6 3 0,7 9 421,-2 9 1,-1 6-52,1 4-213,-6-3-258,10 11 0,-6-9 26,7 6 32,0-7-264,0 4 1,7-13-225,2-3 1,4-5 68,1-4 0,0-4-249,0-6 0,5-3-3,0-7 0,2-1 165,-2-12 0,-3-3-254,2-7 274,-8 3 19,3-4 1,-12 7 146,4 3 1,1 3 190,-1 7 1,0 5 731,-5-1-311,0 7-65,-7 16 0,6 3-246,-4 12 0,3-1-35,2-8 1,0 4-508,0-4 192,7 0 113,1-11 0,1 3-1426,1-6 1451,-1 0 0,5 1 0,1 2 0</inkml:trace>
  <inkml:trace contextRef="#ctx0" brushRef="#br1">9398 14188 8040,'8'-14'194,"-3"0"0,3-1-122,1 1 0,4-2-62,1-3 1,7-3-137,2-6 1,3-1-224,-3 1 0,3 0 103,-7-1 0,0 5-405,-5 1 651,-6 5 0,4-2 0,-4 6 0</inkml:trace>
  <inkml:trace contextRef="#ctx0" brushRef="#br1">9555 13875 8040,'-14'29'-266,"-1"-1"1,3 2 513,2 3 0,2 4 392,4 5 1,2-1 243,-3-3-543,4 3 1,5-9-95,1 6-209,6-7 1,-1-1-16,9-6 0,-4-8-276,4-2 0,-1-1 33,1-9 0,-2 1-228,7-5 1,-5-8 212,4-6 0,-4-6-80,5-9 1,-7-6-438,2-3 301,-3-3 317,-2-1 1,4-6 7,-4 1 1,3-2 52,-7 2 0,-4 9 216,-1 0 0,-3 8-157,-2 6 0,-2 0 103,-3 10 0,-3-2-89,-6 12 0,0 1 65,0 7 0,-5 12 499,0 12-246,0 7 364,5 8 0,6 4 747,3 1 1,3 4-1084,2-5 0,2-1-475,3-8 0,9-3-29,10-7 1,12-3-609,11-6 478,4-6 1,25-13-1,-4 0 1</inkml:trace>
  <inkml:trace contextRef="#ctx0" brushRef="#br1">10706 14216 7914,'8'-14'464,"7"0"1,7-2-508,11-3 39,3 3 0,8-10-38,4 2 0,12-11-418,-23 14 1,2-1 0,-2-1 0,0-1 204,6-2 0,-1 0-452,-7 1 1,0 1 446,0 2 1,-1 1 0,20-17-711,-7 1 986,-6 5 1,-12-3 0,-1 7 0</inkml:trace>
  <inkml:trace contextRef="#ctx0" brushRef="#br1">12384 13079 7914,'0'-14'0,"2"1"-116,2 4 31,11 2 1,7 7 482,6 0 1,1 2 975,-1 3 1,0 3-673,1 6 1,4 8-313,0 6 0,-4 2-240,-6 8 1,-7 2-35,-2 7 0,-1 5-92,-8 10 0,-2-7 164,-8 7 1,-3-13 37,-6 3 1,5-8 28,-1-6 0,7-9 208,-2-11-283,4-8 1,15-13 36,10-16 0,17-11-359,16-18-837,-15 18 0,4-3 728,1-2 0,2-2 1,-4 5-1,4-2 0,0 0-582,0-2 1,1 0 0,2-1 832,12-4 0,3-1 0,1 0 0,-14 10 0,-1-1 0,2 1 0,1 0 0</inkml:trace>
  <inkml:trace contextRef="#ctx0" brushRef="#br1">4621 14614 8319,'-28'-50'0,"7"7"-805,7 10 430,12 9 1,17 10 994,8 9 0,12 12-272,8 7 1,6 21-106,8 17 0,-23-19 1,1 3-474,2 7 0,2 0 1,4-1-1,2 1 153,3 2 1,-1 0 0,-2-4 0,0 0-149,-1-1 1,-2 1 0,-5 1 0,-3 1-517,-5 2 0,-2 0 741,-3-6 0,-3-1 0,-3 0 0,-2-1 0,13 24 0,-1 1 0</inkml:trace>
  <inkml:trace contextRef="#ctx0" brushRef="#br1">4522 14970 8579,'0'6'17,"0"13"0,8 27 66,6 20 0,-5-22 0,2 2-80,3 8 0,1 1 0,1 7 1,1 1-498,-1 5 1,1 2-1,4 6 1,1 2 493,-4 0 0,2 1 0,-4-25 0,1 1 0,0-2 0,5 22 0,0 1 0</inkml:trace>
  <inkml:trace contextRef="#ctx0" brushRef="#br1">14787 11814 8284,'-10'-8'-330,"1"3"0,6 10 249,-2 4 0,3 6 369,2 4 1,7 4 74,2 10 1,1 9 444,4 5 0,-3 8-312,8 2 1,2-5-205,-3 5 1,8-11-422,-3-3-246,-2-7 355,6-14 0,-11-8-5,3-9 0,-4-5 216,0-5 0,-1-6-55,0-13 0,0-2-149,0-17 0,-4 2-80,-1-11 0,-1 8-952,2 1 701,-4 0 0,-1 8-106,0-2-1139,-1 2 731,-4 13 858,0-5 0,7 11 0,1-5 0</inkml:trace>
  <inkml:trace contextRef="#ctx0" brushRef="#br1">15299 11743 8256,'0'8'0,"0"6"239,0 0 0,0 2 408,0 8 1,0 6 281,0 8-535,0 3 0,0-2 35,0 4-177,0-4-538,0 4 345,0-2 0,1-16-90,4 4 0,-2-10-211,7 0-202,-7-10 1,5-9 105,-4-9 0,-2-17-238,3-7 1,-4-8-78,-1-6 180,0 2 152,0-10 1,0 6-61,0-3 0,2-2 273,3 7 0,-2 1 479,6 8 0,-1 10-110,2 9 0,2 5 379,-2 4 0,2 5 164,3 10 0,-1 9-393,0 10 0,-4 9 132,-1 5-98,-6 3-114,10 2 1,-10 3-641,7-4 253,-7 4 1,9-16-1699,-2 3 1211,2-9 1,3-3 542,-1-7 0,6 0 0,3 0 0</inkml:trace>
  <inkml:trace contextRef="#ctx0" brushRef="#br1">15811 11657 8264,'-8'10'1298,"3"-1"-1015,3-5 0,9 7 166,2-7 1,5 0-533,5-9 1,-3-5-97,3-9 1,-3-3-620,-2-6 436,7-1 98,-12 1 1,8-5-160,-12 0 0,0 1 268,-5 8 1,-2 4 59,-2 6 1,-4 1 25,-6 3 0,-5 4 150,0 6 1,-7 8 124,3 6 1,2 8 386,2 12 0,0 3 753,5 11-612,-3 2-400,15 7 0,-4-6 103,6-4 1,1-4-441,4-5 1,9-4-472,10-5 1,4-13 228,6-7 0,-1-6-148,9-3 1,3-14-1307,7-10 727,3-9 445,-11-9 1,-1-3 526,-10-2 0,-3-4 0,-1-5 0,-1-1 0,0 0 0</inkml:trace>
  <inkml:trace contextRef="#ctx0" brushRef="#br1">16308 11330 8197,'-1'-22'-647,"-4"3"444,-3 4 1,-8 7 444,-3 3 0,3 5 698,-3 5 1,4 3 16,0 6-620,1 6 0,2 1-49,2 3-180,4 2 1,7-10 90,4 3 0,3-5-140,6-4 0,7 1-20,2-6 1,3-1-295,-3-4 1,4 0 8,-3 0 1,-3 0-346,-3 0 1,-3 2 64,-6 3 324,4-4 0,-12 12 304,4-4 1,-5 6-57,-5 4 0,1 1 35,-11 4 0,4 7-57,-8-2 50,-3 2 1,7-1 21,-4 4 1,0-6-911,4 1 553,-2-7 0,15-8-63,-2 0-1019,2-6 1343,2-2 0,6-18 0,2-4 0</inkml:trace>
  <inkml:trace contextRef="#ctx0" brushRef="#br1">16493 11430 8155,'27'-28'-14,"-3"-1"0,-2 1-14,-3-1 28,-4 1 0,6 6 872,-7 3-300,0 3-591,1 2 1,-7-5-409,-4 0 1,-2 5-233,-2 4 180,0 1 0,-2-1 156,-2 1 0,-6 6 323,-9-2 0,-3 3 0,-6 2 0</inkml:trace>
  <inkml:trace contextRef="#ctx0" brushRef="#br1">16536 11117 8155,'-8'7'0,"3"2"0,3 4 125,2 1 0,0 6 280,0 4 0,0 3 261,0 1-272,0 7-122,7 1 1,-4 2-119,6 0 27,1 0 1,4-1-682,0-4 415,1-3 1,-1-7-235,0 1 0,2-13-410,3-1 0,-3-7 261,2-3 1,-3-13-273,-6-6 0,2-12 740,-6-7 0,6-3 0,-3-2 0</inkml:trace>
  <inkml:trace contextRef="#ctx0" brushRef="#br1">16635 10975 8155,'0'-20'408,"0"4"115,0 2-326,0 7 0,7 7 3,2 0 1,4 7 49,1 2-170,0 4 1,-4 1-61,-1 0 0,-1 0 8,1 1 0,2 3-223,-6 1 1,2 0 136,-3-4 1,-2-1-231,3 0 0,-4 0-149,-1 0 272,0-6 0,2 3-238,2-6 291,-2 6 0,6-9 198,-3 3-58,-4 2 0,12-5 20,-4 3 1,-1 1 199,2-1 1,-2 6-51,1-2 1,2 6 185,-6 4 0,4-2 109,-4 7-268,0-1 1,-5 6-61,0-1 0,-2 1-68,-2-1 1,2 0-1015,-3 1 652,4-7 1,1-1-718,0-7 168,0-6 1,0-4 258,0-8 555,0-11 0,0-19 0,0-11 0</inkml:trace>
  <inkml:trace contextRef="#ctx0" brushRef="#br1">16934 10989 8136,'8'-6'0,"4"4"0,-9 2 674,7 10-193,-7 9-217,10 3 0,-12 6 272,4 1-300,-3-1-106,-2 7 1,0-5-67,0 3 1,0 2-63,0-2 1,0-1-279,0-9 0,0 3 20,0-7-140,0-7-1140,0-5 1298,0-26 0,0 0-733,0-19 400,0 0 403,6-5 0,-4 5 168,2 0 0,4 5-3,2-5 1,-2 7 2,1-2 0,1 4 19,4 5 1,0 5 52,0 10 1,0-2 1255,1 6-847,-8 0 1,5 13 117,-8 7 570,1 5-361,-5 9-459,0-1 0,0 0-79,0 1 0,-5-1-73,1 1 1,-3-6 55,2 1-77,4-7-511,-5 4-953,6-13 595,0-8 231,0-8 1,6-13-275,3-2 1,4-4 332,1-2 1,0-4 86,1 0 1,4 2 128,0 7 1,0 3 118,-5 7 1,5 5 146,0-1 1,-2 9 388,-7 1 0,1 7 701,-7 12-523,7 4-438,-9 5 0,4 2 267,-6 3-205,0-3 0,0 5-777,0-7 1,5-6 51,0-3-38,6-3 0,-3-8 493,6-3 0,6-10 0,3-3 0</inkml:trace>
  <inkml:trace contextRef="#ctx0" brushRef="#br1">17659 10677 8094,'0'-15'0,"-2"7"843,-2 4-378,-4 2-246,-7 15 0,1-2 291,0 12-364,-7 7 0,6 2 95,-4 6-110,3-6 0,3 9-16,4-3 1,-2-2-104,6 2 0,0-7-81,5 3 1,2-11-307,3-4 0,-2-5 81,6-4 0,1-5-269,4-10 0,0-9-199,0-10 399,7-3 109,-5-1 0,4-5-106,-6-1 1,-1 3 241,-3 7 1,1 4 268,-7 5 0,3 3 512,-3 2 108,-2 4 0,9 14 1016,-6 6-934,0 0-445,-5 13 0,1 0 442,4 6-405,-4 0-321,6-4 1,-1-2-309,4-4 0,1-2-150,-2-7 0,4-6-456,-4-3 1,9-5 78,1-5 1,-1-11-595,-3-12 1,-1-2 1304,0-8 0,-6 0 0,-2-5 0</inkml:trace>
  <inkml:trace contextRef="#ctx0" brushRef="#br1">17901 10719 8094,'0'-28'0,"1"-1"61,4 1 0,-2-1 206,7 1 1,-1 6 124,5 3 0,5-2 194,0 2 0,6-4-326,-1 4-199,3-6 1,0 4 292,-3-3-540,2-3 219,-10 12 1,5-11-1046,-7 7 454,-6 0-38,4 5 141,-10 0 1,-2 6 179,-9 3 1,-6 5 131,-4 5 1,2 1 67,-7 4 88,7 3 1,-4-1 68,7 7 1,0 6 369,0-1 0,4 3 454,1 1-628,6 7 1,-8 1 90,6 7 0,0 0 52,5-1 1,0 6-245,0-1 0,6-4-13,4-5 0,9-8-63,5-2-138,2-6 164,3-7 0,6-8-556,3-2 315,3-10 0,1-9-229,1-9 220,0-4 0,-2-3 31,-3-3 0,-5 1 18,-10-6 0,3-5-30,-7-4 0,-2-5-122,-8 4 0,-2 1-138,-7 4 321,0-6-54,-7 12 1,-5-3-153,-7 16 1,-5 5 209,5 10 0,-9 3 100,4 6 1,-6 12 0,6 7 1,-1 14 239,1 10 1,4 6-106,6 8 0,1-2 66,4-3 1,2 2 420,7-7-781,7 1 303,7-12 1,8-1 257,6-7-278,7-6 0,9-7-754,13-11 422,0-8 1,6-11-389,-6-8 1,-2-4 533,-2-2 0,-3-4 0,-6-3 0,-1-5 0,-4-5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24853 15496,'-24'-16,"5"-3,38 11,10-6,25 5,17-1,-28 5,2 1,11-3,2-1,-4 1,1-1,8-2,2 1,0 1,1 0,9-2,2 1,-8 1,1 2,0 1,2 0,0-1,-1 1,1 2,-1 1,-3 0,0 0,-6 1,-1 2,-3-1,-1 0,-4 0,-2 0,0 0,-1 0,3-1,-1 2,-10 1,-2 0,31 3,-22 6,-2-3,-34 6,-13 1,-28-1,-34 0,-16-1,32-8,-2-1,-2 2,0-1,-2-2,0-1,-3 1,-1 0,-5 0,-1-1,-1-1,0-1,-3 3,-1-1,-2 0,-1-1,4 2,-1-1,-1-1,0 0,2 1,0 0,5 2,2-1,6-1,1 1,5 2,1 1,3-2,1 1,-35 3,10 1,17 1,2 10,37-4,36 5,42-7,-24-9,2-2,2 0,1-1,8-4,2-1,5-1,2-2,1 0,2 0,6-1,-1 0,-7-1,-1 1,2 0,-1 0,-8 1,1-1,5 3,0-1,-8-1,-2 1,-3 3,-2-1,-6-2,-1 1,29-1,-12 0,-10 12,-19 0,-40 17,-28 0,-19 1,-9-6,22-11,-4 0,-8 1,-1 1,-2 0,-1 0,-1 0,-1-1,-2 2,0-1,-2 0,-1-1,-1-1,0 0,4 1,0 1,7-4,2-1,7 0,1-1,6-2,2 1,-32 6,19-6,4 4,31-1,48 2,12 0,0-5,4-1,0-2,1 0,8-3,2 1,3 1,1-1,1-2,2-2,6 0,2-2,-2-1,0-1,3 0,0 1,0 2,-1 0,-6 0,-3 0,-4 0,-1-1,-5 2,-1 0,0 1,-1 0,-7 2,-2 0,19 3,-13 0,-21 6,-45 13,-26 10,-27 2,29-16,-3-1,-2 0,-1 0,-4 1,-2-1,-8 1,-2 0,-7 2,-2-1,3-3,-1-1,0 2,-2 1,18-7,-1 0,0 1,1 0,0 1,1-1,-24 5,2-1,8-1,1 0,5-2,1-1,7-4,1-1,6 2,2-1,-31 0,21 0,13-5,39 0,16 0,31 0,21 0,8-5,-34 3,1-1,10-2,2-1,3 2,2-1,5-1,2-1,3 0,1 0,-4 0,0 0,-4-1,1 1,1 1,0 0,2 1,-2 0,-5 0,-2-1,-10 4,-2 0,33-3,-26 5,-21 6,-25 4,-34 7,-37 2,20-8,-4-2,-8 1,-3-1,-3-1,-1 0,-4 1,0 1,-4 0,-1 1,1-2,-1 1,3 1,0 1,4-2,1-1,5 1,2-1,9-2,1 1,6-2,2 2,-30 6,19-6,30 9,22-3,30 4,36-4,-26-10,2 0,4 2,2 1,1-3,1-1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3165BB"/>
    </inkml:brush>
    <inkml:brush xml:id="br4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1109 2858 8483,'-6'-29'75,"-3"1"0,2 1 95,3 3 1,2 4 0,2 5 1338,0 1-440,0 6-950,0 2 1,6 12 113,4 4 0,2 9 76,3 4 0,5 11 40,4 3 0,3 5 126,1 0 1,7 7-260,3 3 1,3 5-191,2 5 0,-1 4-81,-20-28 1,-1 0 0,-2-2-1,0 1 67,0 0 0,0 1 1,-3 1-1,-1 0-339,2-1 0,-1 0 0,10 33 68,-3-5 1,-5-1-98,1 1 0,-8-9-17,-2-10 1,-4-9-645,5-5-630,-7-9 1067,3-3 0,-6-15-947,0-6 1527,-6-6 0,-2-15 0,-6-1 0</inkml:trace>
  <inkml:trace contextRef="#ctx0" brushRef="#br0">1436 3739 8336,'0'36'-656,"-1"-1"459,-4-7 0,4 2 1000,-4 4 0,14 0-101,5 4 1,5 3 21,0-3 1,-1 8-128,5 1 0,1 2 48,5-1 0,4-4 53,0 3 1,-1-4-195,-9-5 1,4-10 36,-3-9 1,4-4-97,5-6 1,-3-4 18,4-10 1,0-14-10,0-9 1,-1-10 152,-5 0 1,-1-5-336,-3-4 1,-5-4-14,-10-6 1,-3-4-897,-6-1 1,-6-9 528,-3 5 0,-10-7-868,-5 7 0,-4-4 694,-6-1 1,4 0-2256,-3 0 1,3 2 2535,2 2 0,-1-4 0,4 3 0,6-4 0,10-3 0,5-1 0</inkml:trace>
  <inkml:trace contextRef="#ctx0" brushRef="#br0">2944 4521 8309,'-15'-29'0,"1"3"-353,0 2 1,0 3-161,-1 7 887,1 0 0,0 6 327,0 3 1,4 4-290,1 1 0,1 6-203,-2 3 1,3 9 6,2 1 0,3 6-155,-3-1 0,4 3 89,1 1 0,0 2-70,0 3 0,0-1 116,0 6 0,0 0-25,0 4 0,0 1-37,0 0 0,1 4 19,4 0 1,3 5-144,6-4 0,2-7 141,3-8 1,2-9-220,2-5 0,9-10 126,-4-4 1,6-16-78,-1-8 1,9-13-8,10-6 0,-1-7-160,1-3 0,-1-4 85,1 5 0,-5-5 66,-9 4 1,-5 1 184,-9 4 0,-3 5-128,-7 0 0,-6 5-75,-4-5 0,-2 7 76,-2-2 1,-8 3-273,-6 1 0,-2 7-167,-8 3 1,1 5-218,-6 4 1,1 4-110,-1 6 1,7 2-196,3 2 937,4 4 0,0 6 0,1 1 0</inkml:trace>
  <inkml:trace contextRef="#ctx0" brushRef="#br0">5034 5232 8089,'-15'-5'-222,"1"0"0,0-4-719,0 4 702,6 0 0,-5 4 552,4-4 0,-4 3 14,-1-2 0,4 2-45,1 2 1,-1 2-46,-4 2 1,0-1-85,0 7 0,4-1 14,1 6 1,1 0-53,-2 4 0,-2 5 33,2 9 0,-2 0 26,-3 10 0,1-2-201,0 11 1,1 5 69,4 5 1,-2 6 52,6-2 0,0-8-11,5-1 1,7-6-4,2-4 0,8-12-134,2-16 1,7-5 71,-3-4 0,4-7 188,2-13 1,5-5-71,4-14 0,8-6 84,2-3 0,4-3-293,-5-1 1,-1-1 192,-8 0 0,-8 1 28,-6-1 0,-7 2-18,2 3 1,-10 5-199,-4 9 1,-3-1 92,-2 6 0,-7 0-530,-2 5 1,-10 1 255,-5 4 1,-3-4-528,-1 4 0,-2-4 477,-3-1 1,4-5-460,1 0 0,6-6-217,8 1 973,6 3 0,1-12 0,7 3 0</inkml:trace>
  <inkml:trace contextRef="#ctx0" brushRef="#br0">6185 3639 8328,'-14'0'0,"0"-4"0,0-1 0,-1 0 109,1 5 0,5-5 0,-1 1 202,-1 1 1,-2 6-83,-1 1 1,0 9-244,0 1 0,0 5 115,-1 5 1,1 9 52,0 0 1,4 4 0,1 5 0,6 4-39,-2 11 0,3 0 60,2 0 1,7-5-35,2 0 1,4-8-130,1-1 0,5-7 147,0-7 0,8-7-128,1-3 1,7-10 86,8-4 0,1-5 22,3-5 0,-6-4-36,7-10 0,-7-3-90,6-7 0,-7-6 25,-2-3 0,-13 2-8,-1-2 0,-9 2-108,-5-2 0,-4-1 155,-6 5 1,-1 1-392,-4 5 1,-5-1 101,-9 1 1,2 4-109,-7 0 1,-4 12 81,-5-2 1,0 9-518,4 0 0,1 10-112,-1 4 865,7 4 0,-5 1 0,5 0 0</inkml:trace>
  <inkml:trace contextRef="#ctx0" brushRef="#br0">9768 3639 8348,'-14'-6'0,"0"5"-153,-1-4 140,1 3 0,0 2 0,0 2 733,0 3 0,-1-2-380,1 6 1,0 1-84,0 4 1,-5 5-59,0 0 1,0 8 51,5 1 1,-1 7-108,1 7 0,1 3 82,4 2 1,3 4-58,6 5 0,0 0-4,0-4 0,8-3-161,6-7 0,5-7 45,4-6 0,9-7 75,-4-8 1,6-6-128,-1-3 0,8-15 131,6-4 0,10-10-85,-5 1 0,5-9-101,-9-1 0,-3-7 13,-7 2 1,-5-3 162,-9-1 1,-8-1 10,-7 0 1,-5 5-148,0 1 0,-5 5 110,-9-1 1,-6 3-602,-12 1 0,-7 7 229,-3 3 1,-9 10-517,-5 4 1,0 3 360,4 2 1,3 7-342,11 2 0,7 5 776,9 5 0,-5 4 0,1 5 0</inkml:trace>
  <inkml:trace contextRef="#ctx0" brushRef="#br0">8346 5445 8193,'-20'-16'0,"-4"-3"0,-4 3-38,-6-3 1,4 8-1,-3 3 60,3 2 1,-3 1 131,0 5 0,-2 0-76,2 0 0,3 5 76,-3 0 0,3 4 274,1-4 0,7 6-72,3-1 0,3 4-118,2 5 1,5 3-48,-1 6 0,7 7 21,-2 3 0,4 9-110,1 5 1,0 5 76,0 5 0,6-4-105,4 4 0,4-5 127,5-5 0,-2-3-327,7-6 0,4-9-4,5-5 1,7-9 17,-2-10 1,3-4 165,2-6 1,-7-11 32,-3-3 1,-3-10-29,-1 0 0,-3-4-22,-2-5 1,-3-2-145,-7-3 0,-2-1 155,-2 6 0,-4-1-437,-6 6 0,0 0 169,0-1 1,-6 2-367,-4 4 0,-1 2-181,2 7 1,3 0-181,6-1 426,0 7 0,7 2 521,8 6 0,5 0 0,9 0 0</inkml:trace>
  <inkml:trace contextRef="#ctx0" brushRef="#br0">8815 5743 8191,'-6'-7'-102,"5"2"338,-4 10 1,10-2 317,4 6 0,4-4-169,1 4 1,6-5-140,4 0 0,5-2-98,4-2 1,3-6 96,7-4 1,-1-4-433,1-5 0,0 3-133,-1-3 0,1 5-404,0 4 0,-7-1 386,-3 7 1,-9-1-553,-5 5 890,-3 6 0,-2 2 0,0 6 0</inkml:trace>
  <inkml:trace contextRef="#ctx0" brushRef="#br0">9356 5516 8191,'14'0'-332,"0"0"0,-3 2 133,3 2 0,-3 3 735,8 2 1,-1 4-175,1-4 0,-2-1-167,7 2 0,-7-3 78,2 3 1,2-4 120,-2-6-88,0 7 92,-5-6-555,0 5 168,-6 1 0,-5 2-104,-12 10 1,-1 3-35,-9 7 0,-8 1 108,-1 3 0,-4-1-85,4 5 0,4-7 73,0-1 1,9-2-888,0-8 638,8 0 1,8-11 279,4-4 0,9-8 0,8-4 0</inkml:trace>
  <inkml:trace contextRef="#ctx0" brushRef="#br0">10166 5317 8122,'-14'0'-82,"0"0"1,-1 0 188,1 0 1,0 0 480,0 0 1,-5 2-136,0 2 0,-5 4-260,5 6 0,-6 7 26,1 3 1,2 2-15,-2 3 0,12-1-105,-2 1 0,9 4 102,0 0 1,4 2-294,1-2 1,6-3 105,3 3 0,10-4-174,5-6 0,3-2-262,1-7 1,2-6-283,3-3 1,-3-5 255,4-5 0,-4-4-267,-2-10 0,-4-4 249,0-5 1,-9-5 464,0 0 0,-1-7 0,-6 4 0</inkml:trace>
  <inkml:trace contextRef="#ctx0" brushRef="#br0">10266 5459 8122,'-15'0'46,"1"2"156,0 2 1,5 4 274,-1 7 1,5 0-114,-4 4 0,6 3-118,-2 7 0,3-5 22,2-1 1,2-4-143,3 5 0,-2-7 112,6 2 1,1-5-334,4-4 0,2-4-101,3-6 1,-3-1-103,3-4 1,1-5 84,-1-9 0,0-3 66,-5-6 0,-1-1 84,-4 1 0,-2 1-7,-7 4 1,0-3 141,0 7 1,-2-4-57,-3 4 0,-3 0 127,-6 4 1,0 8-186,0 2 0,0 3 5,-1 2 0,1 0-287,0 0 0,6 2-114,3 3 98,4 2 1,2 8 44,4-1 0,8-1 295,6-4 0,6-3 0,-3-6 0</inkml:trace>
  <inkml:trace contextRef="#ctx0" brushRef="#br0">10735 5317 8122,'0'-22'0,"-2"1"286,-2 7 0,2 0 68,-3 0 0,-3 4 194,-1 1 0,-4 6-376,-1-2 1,0 3 65,0 2 1,-5 7-270,0 2 0,-5 8 94,5 2 0,-3 5-196,8-5 0,3 5 112,11-5 0,0 4-261,0-4 1,11 2 45,3-2 1,10-7-65,-1 7 1,3-11 104,-3 6 0,4-2 114,-3 2 1,-4 0 50,-1 0 1,-3 2-58,-2 3 0,-6-3 168,-3 3 1,-4-4-35,-1 0 0,-6-1 75,-3 0 1,-4 0-176,-1 1 1,-5-3-117,0-2 0,-6 1-44,1-7 1,-3 6 120,-1-5 1,1-1-854,3-4 945,-3 0 0,11-6 0,-4-2 0</inkml:trace>
  <inkml:trace contextRef="#ctx0" brushRef="#br0">10763 5416 8122,'29'-6'-437,"-2"3"306,-4-6 0,3 4 762,-8-5 1,8 6-273,-3-6 1,0 7-301,0-2 1,-4-1-449,5 1 1,-7 0 203,2 5 1,-8 0-1016,-1 0 1200,-7 0 0,3 0 0</inkml:trace>
  <inkml:trace contextRef="#ctx0" brushRef="#br0">10891 5274 8167,'0'19'1122,"0"0"1,-1 6-696,-4-1 1,2 3 4,-7 1 1,7 1-78,-2-1 0,4 1-83,1-1 1,0 1-34,0-1 0,1-6-266,4-3 0,8-3 136,6-2 1,6-6-89,-1-3 0,9-5-510,5-5 0,8-9 489,1-10 0,0-3 0,-4-1 0</inkml:trace>
  <inkml:trace contextRef="#ctx0" brushRef="#br0">19536 2872 8239,'0'14'418,"0"0"1,1-1-92,4-4 1,4 4 19,10-4 0,3-1-291,7 2 0,6-7 124,3 2 1,3-5-60,1-5 0,4-3 96,-3-6 1,1-7-375,-11-2 0,4-4 153,-9-2 1,0 2-271,-13 4 1,0-4 30,-10 3 0,0 4 32,-5 1 1,-8 3-41,-6 2 0,-2 6 143,-8 3 1,-4 3 84,-5 2 0,-5 7-41,5 2 1,-7 10 272,2 5 0,2 4-79,-2 6 0,11-4 337,-1 3 1,10 1-96,4 0 0,6 4 35,8-5 1,6 0-329,4-5 0,9-1 66,5-3 1,9 1-321,5-6 1,1-5 114,-1-4 0,8-7-949,-3 2 1,-2-5 440,-3-5 0,-1-3-1136,6-6 1704,-7-7 0,6-1 0,-6-6 0</inkml:trace>
  <inkml:trace contextRef="#ctx0" brushRef="#br0">20417 2687 8231,'0'-22'-183,"0"1"-138,0 7 0,-1 0 751,-4 0 1,-5 6-153,-9 3 1,2 3 151,-7 2 1,1 8-195,-6 7 1,5 5 43,1 8 0,10 6-85,-1-1 1,9 0-232,0-5 1,10-1-23,5-3 1,9 1-162,4-6 0,-1 5 46,2-5 0,-5-2 103,5-7 1,-7 2-167,2-2 1,-5-2-227,-4 1 544,2 1-207,-10 4 0,3-1 320,-10-4 1,-8 2-29,-6-6 0,-4 4-128,4-4 1,-7 4-275,3-4 1,-2 0 121,1-5 0,-1 5-507,6-1 0,0 1 620,4-5 0,1 0 0,0 0 0</inkml:trace>
  <inkml:trace contextRef="#ctx0" brushRef="#br0">20488 2886 8231,'22'-14'-383,"4"0"319,-7-1 0,4 1 633,-4 0 1,5 0-274,-5-1 0,0 1-331,-5 0 1,0 5-567,0-1 0,1 1 273,-1-6 1,-6 6-831,-3-1 1158,-4 1 0,-1-5 0,0-1 0</inkml:trace>
  <inkml:trace contextRef="#ctx0" brushRef="#br0">20630 2502 8231,'-8'0'-1000,"2"2"1717,6 2 0,0 9-195,0 6 1,-5 8-140,1 1 0,-1 5-109,5 5 0,0 3 0,0-3 0,0 3-182,0 2 1,0-2 120,0-3 0,0-5-435,0-9 1,6-4 199,4-5 1,2-7-549,3-4 1,4-4 308,0-4 0,6-11-157,-2-8 1,0-6-55,0-4 0,-7 1-170,-2-5 1,-1 0-202,-8-1 843,-1-9 0,-4 9 0,0-11 0</inkml:trace>
  <inkml:trace contextRef="#ctx0" brushRef="#br0">20829 2331 8231,'15'-7'-516,"-1"2"1,-3-1 1246,3 1 0,-3 0-210,8 5 1,-3 2 116,-2 2-373,0 4 0,-1 11-187,-3 0 0,-4 2-31,-6-2 0,-3 3-202,-7 6 0,-1 2-107,-13 3 1,1-1 194,-6 6 1,2-2-109,4 2 1,2-8-146,7-6-8,6-7 149,-5 4 1,18-13-128,0-4 0,8-7 138,6-1 0,-2-8 35,7 3 0,-1 1 168,6-1 0,-6 5-95,1 0 0,-6 2 102,0 2 0,-2 0-72,-2 0 1,-1 6 433,-3 4 1,-4 9-183,-6 5 1,0 2 382,0 3 1,0-1-212,0 1 0,-5-1-49,0 1 0,-4-3-563,4-2 1,-4 1 209,4-6 0,0 0-526,5-4 219,0-1-391,0-6 1,0-4 261,0-8 0,0-6-289,0-9 0,5-3 733,0-6 0,12-7 0,-1-1 0</inkml:trace>
  <inkml:trace contextRef="#ctx0" brushRef="#br0">21156 2616 8184,'15'0'-109,"-6"1"389,1 4 1,-7 5 334,2 9 0,-4-2-340,-1 7 1,0-1-1,0 6 1,0-1-163,0 1 0,-1-1 85,-4 1 0,3-3-202,-3-2 1,-1-3 119,1-7-366,1 0-149,4 0 104,0-6 1,0-9-28,0-14 0,4 0 89,1-9 0,6-6-299,-1-8 1,2 2 187,3-2 0,-1 5-55,0-5 0,0 6 101,0-1 1,-1 9 456,-3 5 0,2 8 511,-2 2-70,-4 5 0,0 6-63,-6 12 0,0 7-218,0 7 1,-1 2 322,-4 3 1,2-3-171,-7 4 0,2-4-280,-1-2 1,-2-4-117,6-1 1,0-5-364,5 1 181,0-10-118,0-2 0,7-11-474,2-5 1,4-2 308,1-13 1,2 1-258,3-6 1,-3-4 176,3 0 0,1 1 285,-1 8 0,0-1-238,-5 6 1090,0 0-472,1 11 1,-3 8 59,-2 10 1,-5 10 349,-10 9 1,2-1-239,-7 5 0,2 2-334,-1-2 0,2 1 189,7-6 1,0-1-963,0-4 1,7-2 388,2-7 1,5-6 349,5-3 0,4-4 0,5-1 0</inkml:trace>
  <inkml:trace contextRef="#ctx0" brushRef="#br0">21825 2630 8143,'8'-24'0,"-4"1"0,-2 5 221,-2-1 1,0 4 985,0 0-657,0 1 1,-6 6-143,-4 3 1,-3 10-168,-1 5 0,-5 13 15,0 6 0,-6 10-57,1 4 1,4 0 41,1 4 0,8-3-136,1-1 0,7-7-165,-2-3 1,5-9-366,5-5 0,5-3-190,9-2 0,-4-6 321,4-3 0,-1-5-139,1-5 0,-2-5 103,7-9 1,-7-4-193,2-10 0,-2 1 135,2-6 0,-4 5 77,-1-5 1,0 5 171,-4-5 0,1 8 237,-2 2 0,-1 5 1173,-3 9-1051,-4 6 1,6 4 562,-7 8 0,0 10-336,0 10 0,0 8 25,0 1 0,-2 5-16,-3-5 1,4 0-432,-4-4 1,3-6-966,2 1 0,5-7 580,0 2 1,6-3-809,-2-2 1,-1-4 1166,2-1 0,-1-6 0,6 4 0</inkml:trace>
  <inkml:trace contextRef="#ctx0" brushRef="#br0">22038 2687 8143,'9'-8'-138,"1"3"0,-1-1 92,6 1 1,5-1 551,4 1 1,-2 2-149,2-6 0,-1-1-519,6-4 0,-1 0-121,1-1 0,-7 1-73,-3 0 0,-5 0-113,-5 0 1,-2-1 179,-7 1 1,0 5 41,0-1 1,0 1 245,0-6 0,-7 6 0,-2-1 0,-2 6 86,1-6 68,-2 7 31,4-10 0,-2 12 322,1-4 1,6 10 151,-2 4 1,3 4-274,2 1 1,-4 7 66,-1 2 1,-1 6 10,1 4 1,3 5-70,-2 9 0,-3-2-179,3 2 0,-1-8-9,5-1 1,6-6-103,4 1 1,7-9-203,2-5 1,1-5 98,-1-5 0,-1-2 23,5-7 1,1 0-133,5 0 1,-6-11 32,1-3 1,0-10-159,4 0 1,1-9 18,-1-5 1,0-3 3,1-2 0,-2 1 120,-4-1 0,1-3-17,-10 4 0,2-3 29,-11 12 1,0 2-8,-5 7 0,-2 5 357,-3 9 0,-3 4-97,-6 6 0,-6 6 275,-4 4 1,-3 14-43,-1 4 0,6 8 81,3-2 0,3 5-120,2-1 0,6 1 60,3-1 0,5 2-204,5-7 0,4-1 17,10-9 0,8-4-326,6-9 1,8-4 91,2-6 1,3-3-779,11-7 0,-5-7 285,5-16 1,-2-3 483,-8-7 0,4-3 0,-5 0 0,-1 0 0,3-1 0</inkml:trace>
  <inkml:trace contextRef="#ctx0" brushRef="#br0">28578 4308 8249,'-9'-13'-108,"-1"3"0,7-2-437,-2 2 801,-3-2 1,5-3-19,-6 1 1,6 0 840,-2 0-613,-3 0 0,5 1-90,-7 4 0,1-3-241,-5 8 1,-7-1-182,-3 5 1,-9 0 86,-5 0 1,-4 0 136,-6 0 1,-2 0-323,-7 0 1,1 6 48,4 4 0,8 2 128,6 3 1,8 0-9,2 4 1,1 3 197,8 7 1,2 1-90,7 3 0,-1 5 178,6 9 0,2-1 15,8 6 0,4-6-105,10 2 1,3-4-170,7-2 0,12-1-16,6-3 1,9-8-56,5-6 0,4-7 87,6 2 0,-11-9 286,-3-5 1,-11-5-112,-4-5 1,0-5-58,-9-9 0,5-3-69,-5-6 0,2-2 56,-2-3 1,-5-5-224,1-10 1,-4-4 169,-11-9 0,-3 7-519,-11-3 0,-1 5 201,-4 0 1,-5 5-688,-9 9 1,2 9 173,-7 10 1,2 5 709,-1 5 0,-4 2 0,3 7 0,-3 0 0</inkml:trace>
  <inkml:trace contextRef="#ctx0" brushRef="#br0">29303 4251 8249,'-14'-8'-219,"0"3"0,0-1-743,-1 1 879,1 0 0,0 7 310,0 3 1,-5 4-78,0 10-91,0-3 1,0 11 33,0-4 0,-6 9 8,1 1 0,-3 8-51,-1 2 0,-1 0 31,1 4 0,1-1-38,3 1 0,10-4 39,9-1 1,5 1 72,5-5 0,11-3-11,12-2 1,9-3 131,10-2 1,4 1-255,5-1 0,9-1-121,6-3 1,0-5 24,5-10 0,-5-4 114,-4-10 1,-11-9 104,-8-10 1,-10-3-70,-5-1 1,-9-2 53,-5-3 1,-10 1-159,-4-6 0,-5 0 12,-5-4 0,-4-1-60,-10 0 0,-5-4-232,-9 0 1,-4-1-276,-5 6 0,-7 5 583,-3 4 0,-8 3 0,-5 5 0,-5 6 0,-4 6 0</inkml:trace>
  <inkml:trace contextRef="#ctx0" brushRef="#br0">24370 4236 8480,'-7'-14'0,"1"0"44,-3 0 0,-4 0 134,3-1 0,-4 1 71,-5 0 0,-3 5-157,-6-1 1,-5 7 115,-1-2 1,-10 5-128,1 5 0,-2 3 106,2 6 0,0 7 195,1 2 0,5 10-31,4 5 1,3 8-63,2 1 1,6 14-336,3 0 0,9-4 28,5 0 0,5-10-12,5 1 1,11-12 164,12-8 0,15-7-160,14-12 0,6-2-178,8-7 0,-1-11 332,-4-4 1,-1-13-120,-4 0 0,-2-10-115,3 0 1,-4-8 24,-1-1 0,-13-1 171,-6 6 1,-10 0-370,-9 5 1,-1-3 83,-14 7 1,0 4-422,-9 6 0,0 12 151,-9 1 0,8 7 464,-9 3 0,4 13 0,-3 2 0</inkml:trace>
  <inkml:trace contextRef="#ctx0" brushRef="#br0">26161 4080 8348,'0'-16'-777,"0"-3"0,-5 4 724,1-4 0,-7 1 417,1-1 1,-9 2-160,-5-7 0,1 7-48,-6-2 1,2 3-148,-10 2 0,-8 4 114,-7 1 0,-3 6 5,-2-2 0,-1 10-18,-4 4 0,8 10-192,-3 5 1,4 4 237,-4 5 1,0 5-22,0 10 1,2-2 38,3 6 0,4 5-30,10 4 1,11 9-108,13 1 0,6-2 88,8 2 1,19-7-167,10-12 0,12-5 67,11-9 1,11-5 39,13-9 1,1-5-227,-1-10 1,-36-5 0,1-1 188,3-3 0,2 0 0,0-3 0,1-1-80,3 0 1,0-1-1,-6-2 1,-2 0 51,-1-2 1,-1-1 0,29-17-272,-2-6 1,-9-7 101,-1 2 0,-8 0 14,-11-4 0,-11 5-38,-13-10 0,-8 4-238,-10-9 1,-17 5 428,-12-5 0,-8 9 0,-6-4 0,-6-4 0,-2-3 0</inkml:trace>
  <inkml:trace contextRef="#ctx0" brushRef="#br0">17602 5800 8933,'-22'0'-186,"1"2"-114,7 3 1,1-2-945,4 6 1031,3 1 0,7 4 197,4 0 1,11-4 13,12-1 0,7 1 0,8 4 1</inkml:trace>
  <inkml:trace contextRef="#ctx0" brushRef="#br0">28692 4507 13548,'-8'-7'-2949,"2"6"3232,6-12-1383,0 11 515,0-4-74,0 6 963,0 0-65,0-6-827,0 4 264,0-4-162,0 6 5237,0 0-4883,0 6 0,1-3 240,4 7-646,-3-7 431,10 10 1,-6-10 542,4 6-111,3-5 1,-6 7-106,8-7 1,1 3-173,2-3 1,0-2 284,6 3 1,-1 1-144,6-1 1,-6 6-8,1-2 1,-2 4 29,2 1 1,1-3-168,-6 3 0,0-3-29,-5 8 1,1-3 194,-1-2 0,-5 1-219,1-1 1,-2 0 116,1 0 0,4 1-62,-4-1 0,4-5 138,1 1 0,0-1-57,0 5 0,2-1 109,3-4 1,-1 4 3,5-3 0,1 2 26,4 2 1,1 1-34,-1-1 1,2 0-123,3 0 0,-2 1 160,2-1 0,-8 2-124,-1 2 0,-2-2-108,1 3 1,3 2 57,-7-2 0,4 0-161,-4-5 1,2 5 40,-2 0 0,-2 1-118,7-1 0,-5-3-22,5 3 1,-1-3 187,6-2 1,-1 0-62,1 1 0,-1-1 87,0 0 0,1 0 0,-1 0 1,1 1-3,-1-1 1,1 0 77,-1 0 1,-4-4 8,-1-1 1,-5 1-41,1 4 0,-3-5-84,-2 1 0,0-1-29,0 6 1,-4-3-93,-1-2 1,-1 2 50,2-2 0,2-2 1,-2 1 1,2-1-30,3 2 1,0 2-38,4-2 0,-3-2 116,3 1 0,2 0-21,-2 6 1,-1-1-142,-3 0 1,-3 0 129,-2 1 0,1-1 29,-6 0 1,4-5-81,-4 1 0,4-1 47,-4 6 0,5-6 33,-6 1-160,7-1 230,-3 5-20,6 1 1,1-3 93,-1-2 1,-5 1 34,1-7 0,-2 3 342,1-3-244,4-2 1,-10 4-114,7-6 392,-7 7-728,3-6 470,0 6-340,-4-7 357,11 0-21,-12 6-957,12-5 1064,-12 6-1056,6-7 777,-1 0 0,-3 0-523,7 0 272,-7 0 0,9-5-532,-2 0 0,-2-1-196,1 1 1,-4 2 442,4-6 0,-1 4-949,2-5 974,-4 7 0,-6-5 359,0 4 1,-12 2 0,-4-4-1</inkml:trace>
  <inkml:trace contextRef="#ctx0" brushRef="#br0">13648 4293 10756,'24'0'-180,"-2"0"828,-3 0-1101,-4 0 352,6 7 1,-12-6-241,1 4 320,-7-3-147,3-2 385,-6 0-59,0 0-116,0 6 0,0-3-81,0 7 1,0-6 45,0 6 1,2-1-21,3 5 0,-4 1 4,4-1 1,-2 6 5,2 4 1,-3 11 173,2 8 1,-4 2-103,-4 12 1,0 3-66,-5 11 0,-1 8 61,3-37 0,0 2 1,1 3-1,0 2-25,1 3 0,0 0 1,-1-1-1,1-1-43,2-5 1,1 0 0,-1 3 0,0-1-88,0-4 0,1-1 1,1 2-1,1-1-134,-3-2 0,1-1 0,2 36-198,5-10 422,3-3 0,3-6 0,0 0 0,0 0 0,-2 0 0</inkml:trace>
  <inkml:trace contextRef="#ctx0" brushRef="#br1">24483 4436 8465,'-8'-2'-528,"4"-3"1,2 2 143,2-6 504,0 5 142,0-2-16,0 6 353,0 0-110,-6 0-219,4 0 28,-4 0-34,6 0 2,0 0-80,-6 0 93,4 0-187,-4 0 151,6 0-379,0 0-125,0 6 320,0-4 268,0 4 185,0-6-1120,0 0-441,6 0 352,-4 0 201,10-6 1,-4 4 495,6-2 0,1 2 0,-1 2 0</inkml:trace>
  <inkml:trace contextRef="#ctx0" brushRef="#br1">24455 4478 8535,'-8'-6'-1987,"2"4"2336,6-4 1,0 4 359,0-2-537,0 2 9,0-4-99,0 6 1,1 0-139,4 0 0,-2 0 107,7 0-51,5 6 0,8-4 0,5 4 0</inkml:trace>
  <inkml:trace contextRef="#ctx0" brushRef="#br1">8446 4478 8988,'0'-14'-1735,"0"0"1470,0 6 138,0-5 47,0 5 19,0 0 32,0-4 188,0 4-327,0 0 303,0-5-100,0 12 85,0-6-53,0 7-30,0 0 0,6 0 77,4 0 1,-3-4-18,3-1 1,-1 0 21,6 5 0,0 0-129,4 0 0,4 0 89,5 0 0,7 0-79,3 0 1,4 0 48,6 0 1,9-6 0,7-2 0</inkml:trace>
  <inkml:trace contextRef="#ctx0" brushRef="#br2">3669 9454 8216,'-7'-8'0,"-1"-5"0,-1 10-334,-1-6 469,7 6 0,-9-5 1151,2 3-832,-2 3-147,-9-4 1,4 6-59,-7 0 1,0 0-3,-4 0 1,-2 6 19,-3 4 1,3 2 32,-4 3 0,4 0-6,2 4 0,7-1-82,7 6 0,2-2-109,7 1 1,2 4-158,7-3 1,9 1 82,6-1 1,8 1-180,1-6 0,2 0 151,8-5 0,-1-1-118,0-4 1,3-1-3,-7-3 0,5-3-199,-5 2 0,0 3-91,-4-3 222,-7 7 1,-2-3 229,-5 7 1,-3-1 136,-2 0 1,-4 2 321,-6 3 1,-11-2-246,-3 7 1,-11-5-33,-4 4 1,-4 1-80,-5 5 1,-3-7-391,3-3 0,-3-5-10,-2-5 254,1-2 0,-7-1 0,-2 2 0</inkml:trace>
  <inkml:trace contextRef="#ctx0" brushRef="#br2">1934 9767 8882,'-14'0'1085,"0"0"-2385,6 0 1253,27 0 1,6 6 650,22 3 0,-1 4-315,2 1 1,2-1 16,7-4 0,-6 3-1029,-4-8 479,-3 7 0,4-9-703,-1 3 1,-4-4 135,-6-1 811,-5 0 0,3 0 0,-7 0 0</inkml:trace>
  <inkml:trace contextRef="#ctx0" brushRef="#br2">2474 9639 8308,'16'0'0,"3"0"0,0 0 632,9 0 0,-1 0-147,11 0 0,-1 6-179,0 4 0,3 1-87,-7-2 1,3 4-121,-7-4 0,1 4 58,-11 1 0,-5 2 86,-4 3 1,-7-2-87,1 7 0,-15 6 8,-8 8 0,-20 9-457,-13 5 0,19-23 1,-2-1-37,-5 3 0,-1 0 1,0-1-1,-1 1 328,-1 4 0,0 1 0,0 1 0,1 1 0,-1 4 0,1 1 0</inkml:trace>
  <inkml:trace contextRef="#ctx0" brushRef="#br2">4451 9639 8199,'-23'0'934,"3"6"-139,12-4-534,2 4 0,12-6-25,4 0 1,10-10-114,8-8 1,7-6-90,8-14 0,4 2 116,1-2 0,1-2-114,-2 7 1,-3 0 77,4 4 1,-9 9-1023,-1 6 0,-6 1 908,1 8 0,-3 1 0,-2 4 0</inkml:trace>
  <inkml:trace contextRef="#ctx0" brushRef="#br2">4962 9141 8199,'15'-8'-53,"-1"-3"125,0 6 1,2 1 140,3 4 0,-2 0 156,7 0 1,-2 6-321,2 4 0,1-3 136,-6 3 0,5-5-256,-5 4 0,0-4 129,-5 4 0,0 1-141,0 4 1,-6 0 68,-3 0 1,-4 7-99,-1 3 1,-7 7-26,-8 2 1,-5 7 137,-9-2 0,-4-2-119,0 2 0,1-6 99,9 1 0,4-9-662,9-5 246,4-4 435,12-7 0,15-1 0,9-7 0</inkml:trace>
  <inkml:trace contextRef="#ctx0" brushRef="#br2">5972 9013 8117,'-2'-14'0,"-2"0"0,0 4 480,-5 1 0,-2 6-46,-8-2 0,2 3 53,-7 2 1,0 7-109,-4 2 0,-1 4-11,1 1 1,6 0-162,3 0 1,9 1-6,6-1-413,2 0 0,13 0 232,3 1 1,15-6-280,-1 0 0,4-4 156,-4 5 0,-1-7-75,-3 2 0,1-2 44,-6 1 1,0 3-6,-5 2 1,-1 4 53,-4-4 1,2-1 68,-6 2 0,0-1 68,-5 5 1,-5 2 120,0 3 1,-7-1-17,-3 5 0,0-4-80,-9 5 1,-1 0-37,-9 4 0,4-6 13,-3-3 0,8-3-339,1-2 0,12-1-397,-3-4 271,4-2 0,5-9-224,6-3 0,13-4 634,10-10 0,11-10 0,2-7 0</inkml:trace>
  <inkml:trace contextRef="#ctx0" brushRef="#br2">6270 8914 8117,'15'0'-376,"-7"-7"247,-2 6 834,-6-6 1,0 14-170,0 2 1,-6 9-249,-4 1 1,-3 6-29,-1-1 0,0 4-41,0 5 0,0 2-155,-1 3 1,1 3 170,0-3 1,1 1-408,4-1 1,-2 2 129,6-7 1,-4-5-224,4-4 0,0-7 120,5 2 0,0-8-1607,0-1-264,0-7 1087,0-16 929,0-4 0,0-24 0,0 5 0</inkml:trace>
  <inkml:trace contextRef="#ctx0" brushRef="#br2">6299 8942 8117,'14'0'51,"0"0"1,1 0 493,-1 0 1,3 6-58,-3 4 0,4 4-138,-9 5 0,2 3-75,-1 7 1,1-1-74,-6 1 0,6 1-90,-2 3 1,-1-2-182,1 7 0,-5-1-693,0 0 0,3 0 482,-3-4 0,1-5-567,-5 1 1,-5-2 374,1-8 0,-7-7-384,1-7 856,-2-3 0,-9-2 0,-1 0 0</inkml:trace>
  <inkml:trace contextRef="#ctx0" brushRef="#br2">6185 9340 8117,'-8'-8'354,"2"-4"1,12 10-26,4-3 0,9 4 282,4 1 0,6 4-187,4 1 1,2 0-358,3-5 1,1 0-752,-6 0 1,1 0 440,-6 0 1,-1 0 242,-4 0 0,-2 0 0,-7 0 0</inkml:trace>
  <inkml:trace contextRef="#ctx0" brushRef="#br2">4422 9852 8050,'-14'-14'-547,"4"4"379,1 1 422,6 6 778,-3-4-617,6 7 0,11 13-194,3 6 1,9 6-25,1 4 1,8 5 126,1 4 0,0 5-44,-4 4 0,4-2-234,0 2 0,0-3 23,-4-1 1,-1-2-55,0-3 0,1-3-651,-1-7 1,-1 0 382,-3 1 0,1-7-552,-6-3 1,-2 1 338,-7-1 0,-4 0 466,-6-4 0,0-1 0,0 0 0</inkml:trace>
  <inkml:trace contextRef="#ctx0" brushRef="#br2">4678 10520 8084,'-8'0'89,"14"6"0,4 2 177,9 7 1,-2 4 28,2-1 1,-1 13-172,5-3 0,1 4 74,4-4 0,1 5-136,-1 0 0,2-1 47,4-8 0,-3 1-21,7-6 1,-11-2 131,1-7 0,-4-4-61,0-6 0,-8 0 61,-7 0 1,-1-2 181,1-2 0,-2-6-313,-7-9 1,0-3 131,0-6 1,-2-5-463,-3-1 0,-3 0 196,-6 0 1,2 3-716,2-7 0,-2 11 396,2-1 1,4 9-866,1 0 514,3 9 1,4 4 714,3 6 0,9 6 0,8 2 0</inkml:trace>
  <inkml:trace contextRef="#ctx0" brushRef="#br2">5858 10790 8007,'-14'-14'-80,"0"0"1,4 1 793,1 4 1,1-4-202,-2 4 1,-2 1-336,2-2 0,-2 7 49,-3-2 1,1 4-57,0 1 1,-7 0 70,-2 0 0,-4 11-300,-2 3 1,6 10 33,-1-1 1,2 3-5,-2-3 1,5 4 8,10-3 1,-2 3 52,6 1 1,0-1-67,5-3 0,7 1 91,2-6 0,5 5-124,5-5 0,3 0 78,7-5 1,-1 0-193,1 0 0,-2-1-44,-4-4 1,2 4-65,-6-4 1,0-1 189,-4 2 1,-6-2 15,1 1 0,-7-1 147,1-3 0,-8-2-100,-6 6 0,-4-1 247,-5 2 0,-9 3-49,-10-4 0,1-1-356,-1 1 1,7-5-91,-2 0 0,4 3-783,6-3 519,2 1 0,8-11 546,4-4 0,3-2 0,6-3 0</inkml:trace>
  <inkml:trace contextRef="#ctx0" brushRef="#br2">5972 10705 7988,'-8'0'614,"-3"2"-375,6 2 1,0 4 209,5 6 1,2 1-156,3-1 1,-4 6 105,4 4 1,1 4-179,-1 6 0,5 2 3,-6 7 1,6 4-169,-5 0 0,1 1 140,-1-6 1,-2-5-711,6-4 0,-4-5 339,4-4 1,-5-8-747,0-7 1,0-5 148,0 0 1,-2-10-730,3-8 1500,-4-7 0,-1-14 0,0-1 0</inkml:trace>
  <inkml:trace contextRef="#ctx0" brushRef="#br2">5986 10748 7988,'10'1'-378,"-1"4"1,-4-3 749,4 2 1,-4-2-26,4-2 0,1 5 132,4-1 0,-4 1-78,-1-5 1,1 0 85,4 0 0,5-2-113,0-2 0,0 2-49,-5-3 1,5 4-133,0 1 1,1 0-108,-1 0 1,-3 0-145,3 0 1,-3 1 118,-2 4 0,-4-2-237,-1 7 1,-6-5 49,2 4-138,-3-6 150,-2 10 1,-2-12 242,-3 4 0,2-3 6,-6-2 344,5 0-202,-8 0 0,10 1 60,-3 4-398,4-3 0,1 5 205,0-2-332,0-3 200,6 10-121,2-4 3,6 7 0,-1-1-82,-4 0 1,-2 0 35,-7 0 0,0 7 100,0 3 1,-7 7 7,-2 2 0,-12 7-4,-7-2 0,-2 1-344,-8-1 0,0-3-128,-4-7 0,-1-5 520,0-5 0,1-2 0,-1-2 0</inkml:trace>
  <inkml:trace contextRef="#ctx0" brushRef="#br2">6057 10833 8134,'-8'6'-612,"0"-4"493,4 3 853,2 2-364,-4-5-92,6 4-1,0-6-142,0-6 1,0-2 30,0-6 1,4 4 12,1 1 0,2 4 394,-3-4-87,-2 6 103,4-4 165,-6 7 565,0 0 0,5-1-1294,0-4-176,-1 3 128,-4-10 0,0 9 190,0-7-27,0 7-69,0-3-65,7 6-18,-6 0-46,6 0 173,-7 0-250,6 0 199,-4 0-118,10 0 51,-4 0 0,2 0-32,-1 0 0,-4 0 30,4 0 1,-4 0-17,4 0 62,-5 0-37,8 6 3,-4-4 0,2 4-3,-1-6 1,-1 1-4,1 4 1,4-3 4,-3 2 0,4-2-44,5-2 0,-3 0-27,3 0 1,-4 0-12,0 0 0,-1 5 30,0 0 1,0-1 14,0-4 0,-1 2 42,-3 3 0,2-4-42,-2 4 1,-4-2 31,-1 2 0,-2-4-51,2 4 271,-4-3-189,6-2-4,-1 0 0,-5 1 50,4 4 0,-3-2-62,-2 7 1,0-6 11,0 6 1,0-1-5,0 6 0,0-1-42,0 0 0,-2 2 36,-3 3 0,-2 3-280,-8 6 0,-5 7-284,-4 3 0,-9 3-368,-5 2 1,-3-1-2983,-2 1 3896,1-7 0,2 4 0,1-7 0,-1-1 0,2-2 0</inkml:trace>
  <inkml:trace contextRef="#ctx0" brushRef="#br2">7138 8885 8316,'-10'0'-663,"1"0"1035,6 0 1,-5 0 335,3 0-777,3 0 189,-4 0-318,6 0 245,-6 0 0,4 7-42,-3 2 1,-1 4 100,1 1 0,1 0-14,4 0 0,-2 1 58,-3-1 1,4 6-76,-4 4 1,3 3 238,2 1 0,0 7-39,0 3 1,0 5 76,0 4 1,2 2-73,3 3 1,-2-8-77,6-6 1,2-11-115,8 2 1,-1-11-188,5 1 1,-4-9-69,5-5 1,-5-5 95,5-5 0,-1-3 69,6-6 0,6-7 0,1-1 0</inkml:trace>
  <inkml:trace contextRef="#ctx0" brushRef="#br2">7778 8971 8258,'0'-10'-233,"0"1"0,0 4-816,0-5 1131,0 1 487,0-5 0,-2 1-257,-3 4 1,2-2-121,-6 6 0,-1-2-12,-4 3 0,0 2-15,-1-3 0,1 5-6,0 5 1,-5-2-1,0 7 1,0-5 7,5 4 1,1 0-30,4 6-17,-4-1 1,12 0-45,-4 0 0,3 5-156,2 0 0,7 0-22,2-5 1,4 5 61,1 0 0,5-1-65,0-9 0,5 4 71,-6-4 0,1 4-160,-4 1 0,-1-4-142,0-1 138,0 1 0,-6 4 183,-3 0 1,-3 0 94,-2 0 0,-2 1 14,-3-1 0,-7 0-74,-7 0 0,-5 1-114,5-1 0,-5-2 100,5-2 1,-4-4-844,4-6 581,0 0 0,11-8 255,3-6 0,10-6 0,3-9 0</inkml:trace>
  <inkml:trace contextRef="#ctx0" brushRef="#br2">7834 9084 8297,'-7'0'652,"-6"0"-331,11 0 1,-2 0-257,8 0 1,4 0 69,6 0 0,7 0-143,3 0 1,3 0-2,1 0 1,7-4 95,3-1 0,-4 0-628,0 5 0,-4 0 279,-2 0 1,-1 0-1125,-3 0 1386,-4 0 0,-6 0 0,1 0 0</inkml:trace>
  <inkml:trace contextRef="#ctx0" brushRef="#br2">8090 9013 8297,'7'-8'-449,"1"2"-94,6 6 1,5 0 424,0 0 0,1 0 370,-1 0 0,-3 0-30,3 0 1,-2 2-118,2 2 0,-8-2 385,4 3-206,-4 3 138,3-1-353,-6 8 1,-2-1-8,-6 0 0,-6 0 7,-4 1 1,-4 0-25,-5 4 1,-8 5-182,-6 9 1,0-3 129,4 3 0,3-7-281,2-3 0,8-10-60,7 1 347,5-9 0,4-5 0,8-8 0</inkml:trace>
  <inkml:trace contextRef="#ctx0" brushRef="#br2">8488 8828 8297,'8'2'-80,"-3"3"0,-3 3 264,-2 6 1,0 2 350,0 3 1,-5 1-284,0 4 0,-6 7-82,2-2 0,1 2 157,-2-2 0,1 6-114,-5 3 1,-1 7 28,1 3 1,5-2-69,-1-9 0,5-2-103,-4-6 1,6-7-2682,-2-3 1952,3-10 0,4-10-59,3-14 0,1-8 230,4-15 0,2-3 487,-2-16 0,2 3 0,3-9 0</inkml:trace>
  <inkml:trace contextRef="#ctx0" brushRef="#br2">8517 8871 8249,'6'-8'0,"2"3"338,6 10 0,1 8-37,-1 6 0,-5 6 78,1-1 1,-2 7-204,1 2 1,2 2-151,-6-2 1,0-1-200,-5 6 1,4-2 174,1 2 0,0-5-584,-5-9 1,0 1 362,0-6 0,-2-1-579,-2-9 0,-4-3 798,-7-6 0,-5 0 0,-2 0 0</inkml:trace>
  <inkml:trace contextRef="#ctx0" brushRef="#br2">8417 9241 8249,'-8'-15'646,"2"1"1,8 6-396,2 4 1,4 0-104,7 0 0,5 2-115,4-3 1,3 2-293,1-2 0,1 4-1423,-1-4 1682,7 4 0,-5-6 0,4-1 0</inkml:trace>
  <inkml:trace contextRef="#ctx0" brushRef="#br2">8787 9056 8148,'-6'8'-127,"4"-2"0,-3-6 336,10 0 0,5 0 381,9 0 1,-2 0-398,7 0 1,-1-5-413,6 1 1,-6-1-58,1 5 0,-6 0 162,0 0 0,-2 0-1038,-2 0 1152,-6 0 0,5-6 0,-5-2 0</inkml:trace>
  <inkml:trace contextRef="#ctx0" brushRef="#br2">8943 8999 8148,'-8'-6'0,"2"4"0,8-4-60,2 6 1,4 0 119,7 0 1,0 0 44,4 0 1,-3 5 27,3-1 0,-3 6-18,-2-6 0,0 8-13,1-3 1,-1-1 17,0 1 1,-5-4 187,1 5-179,-7-1 0,3 5-192,-6 1 0,-6-1-26,-3 0 0,-4 6-139,-1 4 1,-7 3 28,-2 1 1,2-1 74,2-3 1,3 1-572,2-6 211,6 0 484,2-11 0,6-2 0,0-6 0</inkml:trace>
  <inkml:trace contextRef="#ctx0" brushRef="#br2">9541 8899 8148,'0'-14'610,"0"0"0,-7 1-393,-2 4 1,-4 3-6,-1 6 0,-2 6 45,-3 3 0,-1 4-202,-4 1 0,-3 7 154,3 2 1,-3 6-298,-1 4 0,6-1 52,3 6 1,5 0 77,4 4 0,4-4-219,6 0 0,3-8 46,7-2 0,1-5-125,12-9 0,1-2 76,4-2 1,1-4-149,-1-6 1,1 0 26,-1 0 1,-4-6 115,0-4-90,-7-2 1,2-2-202,-10-1 1,-4 6 147,-10-1 0,-2 7 328,-8-2 0,0 4 0,-4 1 0,-2 0 0,-3 0 0,-1 0 83,6 0 0,-5 0-26,5 0 0,2-2 1044,8-2-329,-4 2-392,11-11 0,7 7-230,9-3 1,10-4 53,0 3 0,3-2-347,1-2 1,0 1 102,1 3 0,-1-2-119,1 2 1,-6 4 42,1 1 1,-6 4-98,0 1 213,-2 0 0,-3 6 42,-4 4 0,-2 4 182,-7 5 0,0 3-125,0 6 1,0-1 10,0-3 0,0 1-36,0-6 1,0 5-582,0-5 0,0-5-4,0-5 511,0-5 0,6 2 0,2-6 0</inkml:trace>
  <inkml:trace contextRef="#ctx0" brushRef="#br2">9782 8899 7467,'14'0'-409,"1"5"375,-1 0 1,2 0 22,3-5 0,-4 0 792,4 0 0,-3 0-221,-2 0 0,1 0-113,-1 0 0,-5 0-123,1 0 1,-2-2 277,1-3-444,4 4 0,-7-7 324,4 3-132,-4 4 163,-6-6-298,0 1-8,0 4-228,0-4-69,-6 6 0,2 5 102,-5 0 0,6 1-87,-2-1 1,4-2 41,1 6 0,0-4 145,0 4-92,6 1 1,0 4-295,4 0 197,2 1 1,-5 4-146,2-1 1,-3 1 205,-6-4 1,5 5-4,0 4 1,0 1 17,-5-1 0,-2 7-20,-3-2 1,-1 2-16,-4-2 1,-5-2 22,5-4 0,-10-2 20,5-7 1,-2 0-251,3 1 1,-7-7-313,-2-4 1,-9 3-804,-1-3 1,-7 7 1357,2-1 0,-15 2 0,-6 3 0</inkml:trace>
  <inkml:trace contextRef="#ctx0" brushRef="#br2">9825 9013 8088,'-14'0'-30,"1"-6"80,4-4 1,2 3 200,7-3 0,0 1 8,0-6 0,0 1-77,0 0 9,7 6 1,-6-5 374,4 4-30,3 3 29,-7-7-315,6 11 0,-7-2 42,0 8 1,0 0-43,0 5 0,-2-1 376,-3 1-155,4 4-73,-6-11-22,7 10-32,0-10-486,0 4 162,0-12 0,7-1-88,2-2 0,-1-2 47,2 6 1,-1 0-123,5 5 134,1 0 0,-1 0-16,0 0 1,-5 0 20,1 0 1,-5 0 5,4 0 1,-4 0 60,4 0 1,-4 0-33,5 0 0,-1 0-67,5 0 1,1 0 63,-1 0 1,0 0-34,0 0 0,0 0 27,1 0 0,-1 0-63,0 0 0,-4 0 32,-1 0 1,-6 2-19,2 3 118,-4-4-91,-1 12 128,0-5 1,0 6-71,0 0 1,0 1 70,0-1 0,-1 5-91,-4 0 1,2 1 65,-6-1 0,4-1-61,-5 5 1,1 1-102,-5 4 0,-2 1-410,-3-1 0,-5 5 209,-9 1 1,-3 3-176,-7-3 1,2-3 167,3-7 0,3-4-807,7-5 1,6-7 1072,3-4 0,-3-2 0,0-2 0</inkml:trace>
  <inkml:trace contextRef="#ctx0" brushRef="#br2">10436 9212 8124,'0'-14'-288,"0"0"1,-1 4 490,-4 1 498,3-1 1,-4 1 74,6-1-522,0 7 0,2-3 66,2 6 1,4 0-16,6 0 1,2 6-283,3 4 60,-3-4 0,11 7-22,-3-4 0,1 2-173,-1-1 1,-2 2-973,-3-2 0,-5-2-30,0 1 1114,0-6 0,-6 10 0,6-5 0</inkml:trace>
  <inkml:trace contextRef="#ctx0" brushRef="#br2">10422 9411 8124,'-14'8'0,"0"-3"960,6 3-511,1-7 1,14 4-62,2-10 0,10 2-160,5-6 1,9-1-140,5-4 1,0 5-547,4-1 0,-7 5 230,8-4 227,-10 6 0,8-4 0,-5 7 0</inkml:trace>
  <inkml:trace contextRef="#ctx0" brushRef="#br2">11488 8985 8139,'0'-14'0,"0"-1"30,0 1 1,0 0 180,0 0 0,-1 1 133,-4 4 0,2-4-74,-7 3 1,6 4-107,-6 1 0,1 4 76,-5 1 1,-1 0-141,1 0 0,-2 0 4,-3 0 1,4 6-152,-4 4 1,3 2 104,2 2 0,6 5-207,3 0 0,3 2 24,2-2 1,3-2 187,7 7 1,1-7-220,13 2 0,-1-3 43,6-2 0,-5-1-139,-1-4 1,-5 2-138,1-6 266,3 6 1,-8-3 122,0 6 0,-1-4 11,-8-1 0,-2 1 53,-8 4 0,-3 5-73,-6 0 1,-2 1 59,-3-1 1,-3-3-41,-6 3 0,1-8-263,3-1 1,-1-7 84,6 2 0,0-5-384,5-5 1,6-3 550,3-6 0,10-13 0,3-3 0</inkml:trace>
  <inkml:trace contextRef="#ctx0" brushRef="#br2">11517 9056 7720,'8'6'-252,"4"-4"903,-2 2 0,2 3-176,3-2 1,5-1-624,4-4 0,4-1 60,6-4 0,0-3-223,4-6 0,0 4 53,-9 1 1,1 1-322,-11-1 579,-1 2 0,-10 1 0,-1-2 0</inkml:trace>
  <inkml:trace contextRef="#ctx0" brushRef="#br2">11744 9013 8139,'15'0'-1,"-1"0"1,6-5 138,4 1 0,3-6-134,1 6 1,-1-6 102,-3 5 0,1 1-249,-6 4 1,5-5 87,-5 0 1,0 0 174,-5 5 1,0 0 124,0 0-135,-6 0 0,-1 7-27,-7 2 0,0 4-59,0 1 0,-7 7-71,-2 2 0,-9 2 89,-1-1 0,-4 8-239,4-4 1,-5 4 71,5-4 1,5-6-431,4-3 554,7-3 0,-3-2 0,6 1 0</inkml:trace>
  <inkml:trace contextRef="#ctx0" brushRef="#br2">12213 8772 8139,'8'0'349,"-1"6"49,-7 3 1,-2 9-181,-3 1 1,2 6-201,-6-1 1,-1 2 136,-4 3 1,0-1-140,0 1 1,-1 1-102,1 3 1,2-3 82,2 3 0,-1-4-476,6-6 1,-1-2-31,1-7 164,4-6 1,-6-3 101,7-10 0,0-9-276,0-10 1,0-3 517,0-1 0,7-7 0,1-1 0</inkml:trace>
  <inkml:trace contextRef="#ctx0" brushRef="#br2">12213 8800 8139,'15'-8'0,"-1"3"0,0 10-78,0 5 1,1 7 301,-1 2 1,-2 8 345,-2 1 0,-2 1-508,-3 4 0,-4 2-6,4-2 1,-4 5-87,-1-5 1,2 0 89,3-5 1,-4 1-669,4-1 0,-3-1-394,-2-3 1002,-7-4 0,-7-5 0,-8-1 0</inkml:trace>
  <inkml:trace contextRef="#ctx0" brushRef="#br2">12142 9155 8139,'-8'-20'-315,"1"4"210,2-3 800,3 10 1,2-2-217,10 6 0,4 0-226,5 5 0,-2 0-408,7 0 0,1-5-29,8 1 184,-3-1 0,5-1 0,-6-2 0</inkml:trace>
  <inkml:trace contextRef="#ctx0" brushRef="#br2">12469 9042 8139,'15'0'0,"-6"-2"116,1-3 0,4 2 306,5-6 0,4 4-92,-4-5 1,5 7-91,-5-1 1,5-3-279,-5 3 1,4-1 197,-4 5-677,0 0 0,-4 0 125,-1 0-914,-6 0 1306,-2 0 0,-6 0 0,0 0 0</inkml:trace>
  <inkml:trace contextRef="#ctx0" brushRef="#br2">12668 8828 8139,'0'-14'-156,"0"5"328,0-1 238,0 7 101,0-3-511,0 6 341,0 6 133,0 2-248,0 6 1,5 0 14,0 1 1,0-6 208,-5 1 1,1 1-177,4 8 1,-3-2 100,2 7 1,-2-1-78,-2 6 0,0-1-312,0 1 0,5 1-249,-1 3 1,1-3-350,-5 3 0,0 2 254,0-2 1,0-1 357,0-9 0,6 4 0,2-5 0</inkml:trace>
  <inkml:trace contextRef="#ctx0" brushRef="#br2">13237 8772 8033,'-5'-10'0,"1"1"32,-1 5 70,-1-2 1,2 8 108,-5 2 0,4 6 19,-4 9 0,1 3-98,-2 6 0,-2-4 96,2 0 0,-2-1-149,-3 6 0,6-1-8,-1 1 0,1-1-162,-5 1 1,0-1-18,-1 1 0,3-1-659,2 0 128,-2-6-340,10-1 585,-4-13 1,6-13 82,0-9 0,6-10 311,3 1 0,4-17 0,1-4 0</inkml:trace>
  <inkml:trace contextRef="#ctx0" brushRef="#br2">13266 8743 8033,'7'6'0,"5"9"-148,-8 8 1,3 6 392,-3 4 0,-2 3 523,3 7 1,-4-5-620,-1 0 1,0 0 25,0 4 1,0-5 32,0-4 1,0-3 13,0-2 0,0-1-1532,0-3 1045,-6-4 0,3-7-920,-7-4 734,1-2 1,-5-9-54,-1-3 1,1-2 426,0-8 0,-3-4-78,2 0 0,0-4 304,10 4 0,-5 0-123,6 5 648,-1-1 0,6 3-299,4 2 0,0 4 24,9 6 0,-3-2-229,8-2 1,2 2-390,-2-3 0,4-1-542,-4 1 1,0 1 196,-5 4 564,1-7 0,-1-1 0,0-6 0</inkml:trace>
  <inkml:trace contextRef="#ctx0" brushRef="#br2">13337 9013 8033,'14'0'-434,"0"0"1,0 0 164,1 0 0,5 0 648,4 0 0,4 0-274,5 0 1,-3 0-354,4 0 0,-6 0-82,-4 0 1,-4 0 329,-6 0 0,1-6 0,-1-2 0</inkml:trace>
  <inkml:trace contextRef="#ctx0" brushRef="#br2">13607 8942 8033,'6'-8'-785,"2"0"588,6 4 1,0 2 359,1-3 1,0 4-46,4 1 0,-3 0 253,3 0 0,-1 4 282,1 1-450,-4 6 0,6-3 1,-7 6 0,-6 1-33,-3-1 1,-4 0-111,-1 0 1,-1 2 126,-4 3 0,-3-3-389,-6 3 1,-5 1 145,0-1 0,0 0-485,5-5 0,0 1-226,-1-1 46,7 0 720,2-6 0,6 5 0,0-6 0</inkml:trace>
  <inkml:trace contextRef="#ctx0" brushRef="#br2">14076 8786 8033,'0'-8'411,"-6"2"-288,-4 6 1,-2 6 653,-3 3 1,-4 6-433,0 3 1,-1 5-428,1 5 0,5 0 99,0 1 1,1-1-176,8 1 1,0-1 6,5 1 0,0-1 163,0 1 1,7-1-365,2 0 1,5-6 144,5-3 0,-1-9-111,5-5 1,-4-4 6,5-1 1,-2-1 4,2-4 1,-4-3-89,-5-6 0,-3 0 126,-2-1 1,-4 1 267,-6 0 0,-6 1 0,-4 4 0,-2-2 0,-3 6 0,-4-4 0,1 4 0,-1 0 0,4 5 118,1 0 1,1 6 193,4 4 0,3-2 144,6 1 1,1-4-143,4 4 0,4-5-180,10 0 1,-1-2 62,6-2 0,-1-6-172,6-4 1,-1 2 108,1-1 1,-3 1-252,-2-2 1,1-1 61,-6 7 0,-4-1 169,-6 5 9,-6 0 0,3 6 241,-6 4 0,-1 9 67,-4 4 1,-3 10-113,-6 5 0,1 3-397,4 2 0,3-5 78,6 0 0,0 0 0,0 4 0</inkml:trace>
  <inkml:trace contextRef="#ctx0" brushRef="#br2">14630 8928 8200,'8'6'418,"5"-4"5,-3 3 1,4-4-49,5-1 0,4 0-387,11 0 0,-3 0-95,7 0 0,-2 0-236,2 0 0,-8 0-525,-6 0 0,-7 0 868,2 0 0,-9 6 0,-4 2 0</inkml:trace>
  <inkml:trace contextRef="#ctx0" brushRef="#br2">14730 9127 8061,'-8'8'1168,"8"-2"-745,10-6 0,9 0-23,4 0 1,6 0-97,4 0 1,3 2-277,7 2 0,0-2-375,-1 3 1,-1 3 346,-3 1 0,-3 4 0,-7 1 0</inkml:trace>
  <inkml:trace contextRef="#ctx0" brushRef="#br2">2986 5530 8477,'6'-20'0,"2"-2"0,7-7 0</inkml:trace>
  <inkml:trace contextRef="#ctx0" brushRef="#br2">15484 8843 8114,'-19'-13'0,"0"3"0,0-2-163,4 2 1,6-2 837,0-2 0,4 4-177,-5 1 0,7 4-128,-2-5-103,4 7 1,2-8-116,4 6 0,3-4 86,6 4 0,7 0-150,2 5 0,4 0-46,2 0 1,-1 2-156,1 3 0,-2-2 42,-4 6 0,-2 6 31,-7 4 0,-6 4-135,-3-4 1,-4 5 56,-1-5 1,-1 6 129,-4-1 0,-5-2-34,-9 2 0,4-5 66,-4 4 0,-2-5-45,2 1 1,0-4 12,5 0 0,5-6-2,-1 1 0,7-6 20,-2 6 1,5-5-61,5 4 0,4-4 38,10 4 1,-1-1-38,5 2 1,0 2 27,0-2 0,-2-2-9,-7 1 0,0 1 90,0 4 0,-6-5 126,-3 1 1,-3-5 71,-2 4 1,0-4-165,0 4 1,-7-4 153,-2 4 1,-10-5-46,-5 0 1,-4 3-367,-5-3 0,-4 6 108,-5-5 0,5-1-513,4-4 0,3 0 122,2 0 1,1-4-77,3-1 0,5-13-1457,10 0 1959,2-8 0,14-9 0,1-1 0</inkml:trace>
  <inkml:trace contextRef="#ctx0" brushRef="#br2">15739 8914 8114,'15'6'0,"-1"-3"14,0 7 1,7-7-15,2 2 0,11-2 731,3 1 0,5-2-202,0 3 0,6-5-597,-1-5 0,-1 2-123,-8-7 1,-4 6-70,-5-6 0,-7 7-1542,-3-2 1802,-10 4 0,-2-6 0,-7-1 0</inkml:trace>
  <inkml:trace contextRef="#ctx0" brushRef="#br2">15953 8757 7990,'0'15'788,"0"-1"1,0 6-230,0 4 0,0 3-73,0 1 0,-5 7-177,0 3 0,1 3-187,4 2 1,1 1 91,4 3 1,1 4-168,4 6 1,2-5-358,-2 0 1,4-6 309,5 1 0,-3-3 0,4-1 0</inkml:trace>
  <inkml:trace contextRef="#ctx0" brushRef="#br2">21782 3952 8390,'0'-33'0,"0"0"0,0 0 52,0 4 0,0 7 52,0 3 1,-2 0 279,-2 5 0,-4-3-119,-6 7 0,-7-1-41,-3 2 0,-3 2-11,-1 7 0,-7 0 31,-3 0 0,-3 0-99,-1 0 0,-1 2 20,0 3 1,1-1-175,-1 11 1,2-4 103,3 8 1,-3 3-56,3 1 0,-9 6 48,-5 4 0,-5-1-310,-5 5 0,4 1 299,-4 5 1,5 1-9,5 4 1,5-4-49,9 3 1,5-1-23,9 1 0,3-1-84,7 6 0,6 1 149,3 3 1,5 1 163,5 0 1,9 0-117,10 0 1,5-5-81,4 0 0,11-6 122,13 1 1,8-4-36,-28-23 1,1-2 0,1-1-1,0-1-193,1-3 1,0-2 0,3-1 0,0-1 240,-1-4 1,1-1-1,6 0 1,3-2 24,7 0 1,1-4-1,-1-3 1,0-4-243,3-1 1,-1-3 0,1-3 0,-2-2 255,-3-2 1,0-2 0,-3 0 0,1 1-68,2 0 1,-1-1 0,-7 1-1,-3 0-112,-2 0 0,-3-1 0,-3 1 1,-3 0 273,22-22 1,-11-6-221,-3-3 1,-17-8-159,-2-2 0,-13-6-280,-6 2 1,-23-4-335,-10-1 0,-13 5 534,16 32 1,-2 2 0,-3 2 0,-2 1-36,-6 0 1,-4 1 0,-5 2-1,-3 2 36,-8 1 1,-2 3-1,3 4 1,-2 2-348,-6 1 0,-2 2 1,-6 5-1,-3 3 136,19 1 0,-2 2 0,0 2 0,0 2 0,0 3 0,0 1 367,-4 2 0,0 1 0,-1 1 0,2 1 0,-1 1 0,-1 0 0,-8 2 0</inkml:trace>
  <inkml:trace contextRef="#ctx0" brushRef="#br2">16550 8715 8190,'0'-15'0,"0"1"571,0 0-274,0 6 0,0 10-64,0 12 0,0 6 4,0 9 1,0 6 31,0 3 1,-2 4-175,-2 6 1,0-4 76,-5 3 0,6-4-363,-2-5 1,3 1 119,2-6 0,0-1-571,0-8 1,7-5 74,2-10 1,4-3-674,1-6 1240,0-6 0,1-8 0,-1-8 0</inkml:trace>
  <inkml:trace contextRef="#ctx0" brushRef="#br2">16706 8828 8190,'8'7'0,"0"-4"-221,-3 6 0,-4 1 88,4 4 0,-3 5 821,-2 0 0,1 5-261,4-5 0,-3 4-209,2-4 0,0 5-50,0-5 0,-1-2-112,7-7 0,-1 1-125,6-6 1,-1-1 84,0-4 0,0-3-207,0-6 1,1-2 88,-1-13 1,-5 0-115,1-4 0,-7-5 34,2-1 0,-4 1 112,-1 5 0,-6 4 61,-3 0 0,-6 7 214,-4-2 1,-1 10 14,-4 4 1,-3 3-58,4 2 0,-3 2-1,3 3 0,2 3-65,7 6 1,6 0-724,3 0 0,5 2 125,5 3 501,3-3 0,12 4 0,3-6 0</inkml:trace>
  <inkml:trace contextRef="#ctx0" brushRef="#br2">16976 8985 8097,'0'14'997,"0"-3"-577,0 3 0,0-6-842,0 11 1,0-6 228,0 6 1,0-8-142,0-2 1,7-6-34,2 2 367,-2-3 0,5-2 0,-4 0 0</inkml:trace>
  <inkml:trace contextRef="#ctx0" brushRef="#br2">17232 8629 8097,'-1'18'17,"-4"-4"0,2-1 613,-7 6 1,1-2-144,-5 7 0,1-5-468,4 4 1,-4-4 89,3 5 0,3-5-231,-3 5 1,7-7-6,-2 2 0,4-8 23,1-2 0,6-4 5,3 5 0,6-7 95,4 2 0,3-4-60,6-1 1,2-5 27,3 1 1,-3-7-15,4 1 0,-6 2 43,-4-1 0,1 1-645,-6-2 290,0-2 1,-11 9-422,-4-7 456,-2 7 1,-4-3 50,-2 6 1,-4 0 275,-6 0 0,-1 0 0,1 0 0,0 0 0,0 0 0,6-7 0,-3 4 0,6-6 0,0-1-75,5-4 100,-6 0-106,4 0 472,-4 6 1,8 1-148,2 7 0,-2 2 193,3 3 0,-4 4-81,-1 10 0,0 5 354,0 9 1,-1 3-226,-4 7 0,-1 0 78,-4-1 0,-1 2-260,6 4 0,1-1-282,4 1 1,0-3-229,0-11 0,1-8 228,4-7 1,3-4-1060,6-6 0,0-3 499,1-6 1,-6-1 538,0-4 0,1-9 0,4-8 0</inkml:trace>
  <inkml:trace contextRef="#ctx0" brushRef="#br2">17858 8899 8100,'13'2'1230,"-4"3"0,5-4-1188,0 4-77,1-3 1,10-2-128,-6 0 1,6 0-395,-1 0 0,-4 0-407,-1 0-255,-3 0 1218,-8 0 0,5 0 0,-5 0 0</inkml:trace>
  <inkml:trace contextRef="#ctx0" brushRef="#br2">17815 9056 8100,'-14'8'177,"0"3"356,0-6-164,6 6-132,1-10-30,7 6 0,7-7 29,2 0 1,10 0 107,5 0 0,3 0 191,1 0 0,1-5-359,-1 0 0,0 0-226,1 5 0,-1 0-39,1 0 121,-7 0 0,-2 0-17,-5 0-1894,-1 0 1879,-6 7 0,4-6 0,-4 6 0</inkml:trace>
  <inkml:trace contextRef="#ctx0" brushRef="#br2">18683 8558 8041,'0'22'-382,"0"7"1,-2 6 1282,-3 7 0,2 2-138,-6 4-486,-1-4 0,-3 7-32,4-4 0,-2-3-37,6 4 0,0-6-134,5-4 1,-4 2-222,-1-7 1,0-2-952,5-7 608,7-10 360,-6-1 1,12-13-1136,-4 0 612,4-13 653,1-9 0,0-13 0,1-1 0</inkml:trace>
  <inkml:trace contextRef="#ctx0" brushRef="#br2">18825 8629 8041,'14'0'-301,"0"0"0,5 0 120,0 0 1,5 5 1407,-5 0-533,0 6-756,-5-3 71,-6 6 1,-2 0 21,-6 0-48,-6 1 149,-2-1-90,-6 0 1,-2 0 23,-3 1 0,3-1 12,-3 0 1,3 0-129,2 0 0,6-4 107,4-1-37,2 1-11,2 4 0,6-1-10,4-4 1,9 2 127,4-6-82,4 0 9,-5-5 1,8 4 14,-6 1 0,5 5 44,-11-6 1,1 6-2,-4-5 1,-6 6-38,1-2 0,-7-1 23,2 2 0,-10-3-181,-5 3 153,-9 3-16,-3-6 1,-6 3-532,-1-1 324,1-5 1,-1 7-350,1-7 307,0 1 1,5-5-174,5 0 0,2 0-860,2 0 1228,6-6 0,-5-8 0,5-9 0</inkml:trace>
  <inkml:trace contextRef="#ctx0" brushRef="#br2">19095 9013 8041,'22'0'0,"-1"2"76,-7 3 97,0-4 0,-5 7 61,1-3 1,-7-2 233,2 6-1225,-4 1 592,6 4 165,-6-6 0,6 5 0,-7-5 0</inkml:trace>
  <inkml:trace contextRef="#ctx0" brushRef="#br2">19465 8573 8165,'0'14'271,"-7"2"82,-2 2 0,1 0-194,-2 6 0,1-2 74,-5 1 1,4 3-127,1-7-247,6 0 45,-4-5 162,7-6-80,7-2 1,2-6-30,10 0 80,-3 0 1,9 0-267,-6 0 231,6 0 1,-1 0-54,9 0 1,-3 0-76,3 0 0,2-2 55,-2-2 0,0 2-137,-4-3 0,-7 2-627,-3-2 210,-3 4 191,-8-5 0,-5 6 433,-13 0 0,-5-7 0,-14-1 0</inkml:trace>
  <inkml:trace contextRef="#ctx0" brushRef="#br2">19564 8700 8129,'0'-14'-647,"0"0"329,0 6 715,0 2 1079,6 6-924,2 0 1,0 8 29,-3 6 0,-4 8-202,-1 11 1,-6 4 45,-3 5 1,-9 12 10,-1 3-470,-6 9 0,9 5 228,7-31 0,-1 1-408,2 0 1,1 1 0,-1 1 0,1 0 0,0-1 0,0 1 0</inkml:trace>
  <inkml:trace contextRef="#ctx0" brushRef="#br2">7465 10463 8345,'0'-9'-102,"0"-1"-27,-7 7 332,0-3 0,-3 4 982,1-2-892,-1 2 1,-4-4-35,0 6 1,4 4-44,1 1 0,-1 6-93,-4-1 0,1 4 97,4 5 0,-4 0-156,4 9 0,-2-3 143,1 9-58,-2 2 0,5-4-37,-2 5 10,-4 8 1,7 1 32,-4 6 1,4 0 24,6 5 1,0-2-193,0-3 0,8-3-237,6-6 1,8-9-2184,11-5 1215,4-7 950,24-14 0,-1-2 1,18-6-1</inkml:trace>
  <inkml:trace contextRef="#ctx0" brushRef="#br2">8105 10719 8366,'-7'-14'341,"-1"0"-118,-6 0 0,0 4 109,0 1 1,-1-1 16,1-4 1,-2 0 16,-3-1-165,4 1 1,-7 5-45,3-1 0,3 7 194,-3-2-270,3 4 1,3 2-153,4 4 1,-4 5 171,4 9 0,3 3-116,1 6 1,3 5-97,2 0-94,0 1 242,7 0 1,2-4-146,10 4 0,-2 0 76,7-1 1,0-4-177,4-5 1,-1-5 163,-3 4 1,3-7-16,-4-2 1,-2 0 72,-2-4 1,-8 1-15,-2-2 0,-6 4 199,2-3 25,-16 2-235,-5 9 0,-14-4-169,-3 7 193,3 0 0,-9-2-335,5-3 158,1-4 1,6-2 82,4-3 1,-3-4-168,7-6 0,7-2-32,7-2 0,4-6-300,1-9 1,6-1-594,3-4 590,4-3 583,8 11 0,1-11 0,6 5 0</inkml:trace>
  <inkml:trace contextRef="#ctx0" brushRef="#br2">8119 10947 8249,'0'-8'238,"0"0"1472,0 3-1305,6 4 1,7-6-236,6 7 0,1-1-36,-1-4-110,3 3-112,7-10 1,-1 10-341,1-3 0,-3 2 173,-2-2 1,1 4-75,-6-4 1,5 4 2,-5 1 326,-6 0 0,-1-7 0,-4-1 0</inkml:trace>
  <inkml:trace contextRef="#ctx0" brushRef="#br2">8446 10719 8312,'-14'0'-312,"4"0"-469,1 0 919,5 0 1,-3 0 1047,2 0-898,3 0 0,-3 2-228,10 2 154,3-2 7,6 4-150,7 1 1,-5-4 60,3 6 34,-4-5-132,6 8 0,-5-9-120,3 7 1,-3-1 42,-2 5 0,-5-4-144,1-1 1,-7 1 60,2 4 1,-5 5-83,-5 0 0,-3 2-260,-6-2 238,-7-4 73,5 6 1,-9-2-233,6 0 255,0 0-175,11-11-375,-4 4 684,4-10 0,0-2 0,2-8 0</inkml:trace>
  <inkml:trace contextRef="#ctx0" brushRef="#br2">8744 10691 8312,'0'-8'-111,"-1"2"-178,-4 6 515,3 0 1,-5 1 281,2 4 1,3 3-279,-3 6 1,4 6-66,1 4 0,0-2-17,0 2 40,0 6-47,0 0 0,0 11-298,0-3 108,0 3-135,6 2 1,-4-7-188,3-3 0,1 0 51,-1-4 0,-1 1-660,-4-11 309,7-7 332,-6-5 1,6-15-240,-7-6 578,0-7 0,6-14 0,2-1 0</inkml:trace>
  <inkml:trace contextRef="#ctx0" brushRef="#br2">8787 10648 8249,'6'-14'-584,"-4"6"486,11 2 1,-6 7 1076,8 4-557,-1-3 0,-3 10-172,3-2-91,-3 2 0,10 3-1,-7-1 0,0 0-93,0 0 0,-4 2 61,-1 3 1,1-3-10,4 3 0,-6-2-237,-3 2 69,-4-3 47,-1 11 1,0-5-160,0 6 48,-6 1-22,-2 5 1,-12-2-88,-4 6 1,-3-2 119,-1 2 0,-1-2-16,1-2 0,-1-9-25,1 3 0,4-9-173,0 0 0,7-8 318,-2-1 0,3-7 0,2 3 0</inkml:trace>
  <inkml:trace contextRef="#ctx0" brushRef="#br2">9057 10947 8495,'14'0'513,"1"0"0,5 0-659,4 0 0,3-7 158,1-2 1,1 1-118,-1-2 1,4 3-109,-4-3 0,0 2 213,-13 3 0,8 4 0,-7-5 0</inkml:trace>
  <inkml:trace contextRef="#ctx0" brushRef="#br2">9299 10804 8206,'14'-7'-108,"0"2"1,2 2-105,3-2 1,-3 3 371,3-2 0,-2 2 257,2 2 0,-3 2-269,3 2 0,-5 0-12,-4 5 0,2-4 1,-2 4 1,-4 1-91,-1 4 0,-4 0-230,-1 0 105,0 7-29,-6-5 0,-3 12-41,-10 1 0,-2-1-55,-3 5 1,-3-3-204,4-1 0,2-7 93,2-3 0,8-4 313,2 0 0,-1-1 0,-4 0 0</inkml:trace>
  <inkml:trace contextRef="#ctx0" brushRef="#br2">9782 10677 8206,'7'-21'-817,"-6"5"1016,4-3 1,-5 10 489,-5 4 0,-4 5-363,-10 5 1,3 3-347,-3 6 0,-2 6 160,2 4 1,5 3 53,5 1 1,4 1-42,-4-1 22,5 1-167,-2 5 0,6-4-222,0 4 125,6 2-45,2-12 0,7 7-315,-1-12 0,0-1 119,0-9 1,5-3-84,0-6 0,0 0-423,-5 0 371,0 0 125,1 0 340,-7-6 0,-2-2 0,-6-6 0</inkml:trace>
  <inkml:trace contextRef="#ctx0" brushRef="#br2">9711 11004 8206,'-8'-8'-432,"2"-5"0,8 5 1137,2-6-197,4 6-391,6-5 0,5 5-202,0-6 0,7 0 86,-3 0 0,-1 1-110,2 4 0,0-4 199,4 4 1,-4 1-16,0-2 1,-7 7 62,2-2 1,-3 4-7,-2 1 0,-6 6 232,-3 3-32,-4 10-212,-1 4 1,0 10 50,0 0 0,0 6-218,0-1 1,2-1-227,2 1 1,0-8-43,5-2 0,-4-1-299,4-8 1,-4-2 141,5-7 1,-6 1 7,6-7 464,-7 1 0,10-11 0,-6-2 0</inkml:trace>
  <inkml:trace contextRef="#ctx0" brushRef="#br2">10138 10662 8104,'14'-8'-148,"0"4"0,-4 2-222,-1 2 0,1 0 527,4 0 0,-5 0 432,1 0 1,-1 0-364,5 0 0,1 5-19,-1 0 0,0 6 4,0-2 0,2 4-71,3 1 1,-3 2-82,3 3 0,-3 3 80,-2 6 1,-6 2-104,-4 3 1,-4 5-213,-4 10 0,-6 2 92,-9 7 0,-3 0-2141,-6 0 1629,-1-7 596,1-1 0,-1-6 0,1 0 0</inkml:trace>
  <inkml:trace contextRef="#ctx0" brushRef="#br2">10706 10833 8118,'7'-10'1225,"2"1"-1165,10 6 1,8-4-89,6 7 1,2-4-107,-2-1 0,-3 0-395,3 5 1,-4 0-657,-6 0 622,-2 0 259,-13 0 304,-2 0 0,-6 13 0,0 3 0</inkml:trace>
  <inkml:trace contextRef="#ctx0" brushRef="#br2">10820 11075 8118,'-12'9'337,"2"1"-99,4-7-59,-1 3 0,7-6 336,0 0-243,7 0 1,13 0-428,4 0 118,9 0 1,3-2 217,7-2-181,6 2 0,2-11 0,5 6 0</inkml:trace>
  <inkml:trace contextRef="#ctx0" brushRef="#br2">11687 10733 8258,'0'-22'-431,"-4"-3"359,-1 6 1,-1 0 71,1 5 0,-3 0 0,-3 6 722,-3 3-291,3-3-180,-10 7 0,2-4-252,0 10 0,-6 2 144,1 8 0,-3 4-11,-1 0 1,4 6-10,1-1 1,10-4 2,-1-1 0,9 2-87,0-2 0,4-1-134,1-3 0,11-3-33,3-2 24,10 2 159,-2-4 0,6 2-269,1-1 89,-1-6-7,0 10 0,1-10-86,-1 7 1,-1-1 123,-3 5 0,-8 1-14,-7-1 0,-6 2 73,2 3 1,-11 1 0,-8 4 0,-5 1 206,-5-6-212,-3 0 9,5-5 1,-7 0-68,1 1 67,6-1-137,-5-6 1,10-2-223,-7-6 1,7 0-241,-2 0 630,9 0 0,-2-13 0,4-2 0</inkml:trace>
  <inkml:trace contextRef="#ctx0" brushRef="#br2">11787 10904 8163,'20'0'-40,"4"0"1,-2-5-1,2 1 1,-2-1 609,2 5-219,3-7-143,-12 6 1,8-5-1357,-4 6 518,-10 0-131,10 0-68,-11 0 829,0 6 0,4-5 0,-4 6 0</inkml:trace>
  <inkml:trace contextRef="#ctx0" brushRef="#br2">12043 10776 8163,'14'0'-493,"0"0"0,-4 2 896,-1 2-64,1-2-137,4 4 0,-5-1-156,1 0-94,-7 6 322,10-10-101,-12 12 0,6-5-84,-7 6 0,-2 0-18,-3 1 0,-3-1-111,-6 0 0,0 0-237,0 0 1,0 5-601,-1 0 495,1 0 133,6-11 249,-4 5 0,10-5 0,-4 6 0</inkml:trace>
  <inkml:trace contextRef="#ctx0" brushRef="#br2">12356 10620 8031,'0'9'356,"0"1"83,0-1-164,0 12 0,0-1-216,0 4 0,0 3 47,0-4 0,0 4-4,0 2 1,0-2-100,0-4 1,1 9-276,4-4 0,-3-1 41,2-3 0,-2-5-793,-2 4-131,0-5 611,0 2 544,0-12 0,0-1 0,0-7 0</inkml:trace>
  <inkml:trace contextRef="#ctx0" brushRef="#br2">12384 10620 8145,'14'-8'0,"1"3"0,-1 3 86,0 2 0,0 0 214,0 0 1,2 2-44,3 3 0,-3-2 166,3 6 1,1 1-163,-1 4-35,7 0-41,-11 1 0,6-1-112,-7 0 144,-6 0-149,5 0 1,-12 5-88,4 0 1,-3 5 69,-2-5 1,-2 6-194,-3-1 1,-9 4-16,-10 6 1,-2-4-170,-3 3 1,-6-3-397,-3-2 390,-3 1-504,-1-7 836,-1-2 0,0-6 0,1 1 0</inkml:trace>
  <inkml:trace contextRef="#ctx0" brushRef="#br2">12839 10804 7833,'14'0'-137,"2"0"1198,3 0-632,9 0 1,9-4-261,5-1-217,7 0 201,-4-1 1,4-2-770,-7-6 307,-5 6-34,4-5 0,-16 12-317,3-4 0,-13 3 199,-1 2 461,-9 0 0,1 0 0,-6 0 0</inkml:trace>
  <inkml:trace contextRef="#ctx0" brushRef="#br2">13152 10719 8186,'0'-14'22,"0"0"0,1 6 184,4 3 1,-2 4 106,7 1-68,-7 0-97,10 6 1,-12 8-102,4 10 0,1 4 62,-1 5 0,0-1-242,-5 6 1,0-5 113,0 5 1,0-6-156,0 1 1,1-5-285,4-4-778,3-4 1236,6-12 0,7-1 0,1-7 0</inkml:trace>
  <inkml:trace contextRef="#ctx0" brushRef="#br2">13479 10506 8163,'6'14'-202,"-4"2"-51,2 3 1,-2 3 428,-2 6 1,0 1 440,0-1 0,0 5-341,0 1 0,0 0-153,0 0 0,0-4-193,0 3 103,0-3-263,0-2 0,0-1-739,0-3 458,0 3 215,0-12 0,5-2 5,0-13 291,-1-13 0,-4-9 0,0-6 0</inkml:trace>
  <inkml:trace contextRef="#ctx0" brushRef="#br2">13507 10563 8163,'8'-14'0,"5"4"-80,-4 1 0,4 5-79,1 0 1,2 4 641,3 4 1,-3 0-47,3 5 0,1 1-376,-1 4-70,0 6 108,-5-4 0,1 9-110,-1-6 190,-6 7-139,4-4 0,-10 1-126,3 1 1,-4 0 89,-1 4 1,-1 1-104,-4-1 0,-8 5 51,-6 0 0,-6 5 76,1-4 1,-3-1-149,-1-5 154,0-6-97,5-1 1,-2-9-144,6-2 0,0 1-71,5-6 0,6-7 277,3-7 0,-2-10 0,-1-3 0</inkml:trace>
  <inkml:trace contextRef="#ctx0" brushRef="#br2">13763 10819 8150,'22'0'267,"-1"0"223,-7 0 1,5 0-271,0 0 0,2 0 21,-3 0 1,-2 0-371,3 0 95,-3 0-208,-8-7-852,5 6 697,-6-6-372,1 7 769,-1 0 0,-7 0 0,0 0 0</inkml:trace>
  <inkml:trace contextRef="#ctx0" brushRef="#br2">13962 10776 8150,'14'0'-349,"1"0"-38,-1 0 0,0 0 832,0 0 0,2 0-45,3 0 0,-3 0-213,3 0 8,3 0-104,-6 0 1,4 2 76,-5 2 12,-1-2-78,0 11 0,-5-6 13,1 8 1,-7-6-77,2 1 1,-4-1-188,-1 5 0,0-4 78,0-1 0,-1 1-142,-4 4 0,2-5-484,-7 1 0,6-2 177,-6 1 0,5 2 519,-4-6 0,6 6 0,-3-3 0</inkml:trace>
  <inkml:trace contextRef="#ctx0" brushRef="#br2">14687 10534 8120,'0'-14'0,"0"5"179,0-1 0,-3 7 372,-6-2 1,-2 4-140,-13 1 0,2 6-286,-2 4 0,-3 2-172,4 2 1,0 5 168,0 0 0,7 7 14,2-3 1,1 4-22,8 2 0,-4 4-6,4 0 0,0 5-344,5-5 144,7 0 41,1-4 1,6-3-304,0-2 0,5-3 86,0-7 0,0-5-436,-5 1 469,7-7 0,-5 3-19,2-6 1,-8-1-129,-5-4 1,-4 2-120,-1-7 1,-1 6 238,-4-6 0,-3 2 260,-6-1 0,0-2 0,-1 6 0,1-6 36,0 3 0,4 0 26,1 3-9,6-3 1,-3 5 193,6-6 0,0 4 23,0-4 1,6 4 223,3-5 1,9 2-249,1-1 0,6-4-84,-1 4 1,2 1-188,3-1 1,-1 5 54,1 0 1,-7 2 35,-3 2 1,-3 2-4,-2 2 0,-1 4-19,-4 6 0,-4 7 61,-10 3 0,2 3 166,-7 1 0,1 2-230,-5 3 1,6-3-146,3 3 0,3-4-721,2-6 0,2-2 103,3-7 722,3-6 0,6 5 0,0-5 0</inkml:trace>
  <inkml:trace contextRef="#ctx0" brushRef="#br2">15114 10691 7924,'14'-5'-23,"0"0"0,2-1 1145,3 1-459,-3 4-503,11-6 1,-10 6-228,7-4 1,-5 3-103,4-2 1,-5 2-843,1 2 528,-10 0 1,-2 2 482,-7 2 0,-13 11 0,-3 7 0</inkml:trace>
  <inkml:trace contextRef="#ctx0" brushRef="#br2">15085 10961 7924,'0'8'1134,"0"-2"1,7-12-388,2-4-385,4-2-99,7-3 1,9 1-171,9 0-109,3 6-79,2-5 1,4 12-559,0-4 506,1 4 1,-6 7 0,1 2 0</inkml:trace>
  <inkml:trace contextRef="#ctx0" brushRef="#br2">16123 10222 8183,'0'-29'126,"0"7"120,0 3 1,0 8 85,0 2 35,-6 5 2,4-2 0,-5 8 109,2 2 0,2 6-95,-7 9 0,1 0-47,-6 9 0,-3-1 10,-1 11-101,-7-6-46,10 9 0,-9-7-74,6 4-154,-6 3 156,9-11 0,-4 5-42,5-6 1,8-7-64,2-3 1,3-4-193,2 0 0,3-7 124,7-4 1,6-1-44,12 2 0,8-3-236,7 3 163,0-4-86,12-1 0,-11-5-340,4 1 405,-4-1 1,-8 0-1446,-3 0 397,-9 1-165,3-3 1396,-11 6 0,4-12 0,-6 5 0</inkml:trace>
  <inkml:trace contextRef="#ctx0" brushRef="#br2">16237 10350 8183,'-8'0'-145,"0"0"-74,4 0 0,2 1 1337,-3 4-436,4 3-303,1 12 0,-5 7 94,0 6 1,0 7-180,5-2 0,-4 4 113,-1 6 1,-1-6-199,1 1 1,3 4-16,-2-4 1,-3-3-152,3-7 0,-1 2-272,5-2 0,6-5-1518,4-4 1200,-4-7 0,7-3 54,-4-9-563,4-3 480,1-2 576,0 0 0,0-13 0,1-3 0</inkml:trace>
  <inkml:trace contextRef="#ctx0" brushRef="#br2">16507 10733 8086,'21'0'0,"-4"0"661,7 0-242,0-6-151,4 4 0,2-5 350,3 2-383,-3-3-29,11 0 0,-6-5-440,3 4 183,-3-4 1,-8 4-1428,-4-1 630,-2 7 848,-7-9 0,0 10 0,0-4 0</inkml:trace>
  <inkml:trace contextRef="#ctx0" brushRef="#br2">16792 10449 8086,'0'10'66,"0"-1"0,-5 1 67,0 4 0,0 2 294,5 2 0,0 0 507,0 6 0,0 1-468,0 8 1,0-3-93,0 3 0,0 3 129,0 2-118,0 3-357,0 2 1,0 1-193,0 4 1,0-2-419,0 6 1,-4-7 581,-1 3 0,-12 2 0,1 1 0</inkml:trace>
  <inkml:trace contextRef="#ctx0" brushRef="#br2">20929 7151 8542,'0'-14'-1317,"-5"-1"1174,0 1 1,-4 5 147,4-1 79,-6 1 0,8-5 160,-6-1 0,-1-5 72,-4-4-10,0-3-290,-1 5 1,1-5 607,0 4-225,0-4-266,0 5 0,-5 1-15,0 7 0,-7 6 74,3 3 1,-4 4-105,-2 1 1,-5 12 55,-4 7 1,-5 8-357,-4 6 0,2 4-45,-2 5-764,3-5 984,1 4 0,2-7 56,3 4-640,3 3 625,13-4 1,-3 10 101,6 0 0,2 9-97,7 1 0,4-5 25,6 5 1,0-5 51,0 0 0,8-3-14,6-6 0,10-6-39,14 1-70,6-6 100,13-4 1,3-12-146,6-6-837,0-7 1032,6-3 0,-1-10-11,0-9 0,-32 8 0,1-1 49,5-4 1,0-2 0,-4-1-1,-2-3-58,2 0 1,-1-3 0,-6-1 0,-2-2 83,25-24 0,-13-2 171,-10 2 0,-12 3-502,-8 7-71,-6 5 236,-8 3 1,-13 12-1601,-6 3 688,-19 9 416,-6 4 485,-19 6 0,-2 0 0,-6 0 0</inkml:trace>
  <inkml:trace contextRef="#ctx0" brushRef="#br2">17375 10549 8105,'-8'-15'0,"1"0"214,7-4 1,2 1 141,3-5-195,3 5 1,1-7 59,0 6 0,-1-9-60,2 4 76,2-6-101,-10 14 0,9-9 59,-6 6 0,0 0-45,-5 5 1,-5-1-112,0 1 0,-8 6 49,-1 4 0,-2 2-114,-7 2 0,-1 6-216,-4 4 112,6 2 44,-5 9 0,16-4-61,-4 7-20,11 0 146,-3 4 0,14 2-29,2 3 1,10-1 36,5 6 1,1-7-3,-1 3 0,-2 0-52,-3-1 0,-3 1-3,3-6 1,-8-4-87,-2-1 128,-6-5 6,4 9 1,-9-10 153,-3 7-65,-3-7 1,-12 10 206,-4-3-275,-9-4 0,-2 1 52,-3-7 1,-1-1 36,6-4 0,-5 2 22,5-6 1,1-7 148,8-7 1,4-5-215,6-5 0,6-3 42,3-7 1,6-4-656,9 0 279,12 0-119,8 4 1,13 7-387,-1 3 0,1 5 794,4 4 0,-2-2 0,-3 4 0</inkml:trace>
  <inkml:trace contextRef="#ctx0" brushRef="#br2">17588 10705 6784,'8'14'574,"-2"0"-250,-6 1 0,0 4-280,0 0-48,0-1 0,0-3-158,0-1 1,5-5-269,-1 1 0,8-7 430,-3 2 0,4-10 0,1-3 0</inkml:trace>
  <inkml:trace contextRef="#ctx0" brushRef="#br2">17844 10406 8113,'4'-23'0,"1"-1"-170,6 7 0,-9-4 190,4 1 1,-6 9 797,0-4-461,0 11 1,-8-3-285,-6 7-87,0 0 1,-13 0 201,3 0 0,4 7 2,1 2 1,-2 8-47,2 2 1,5 5 8,5-5 1,5 5-260,0-5 73,2 6 45,8-16 1,2 10-222,7-9 142,-1-4-97,6 1 1,1-7-125,3 0 1,1-2 67,-6-3 0,4 2-76,-4-6 0,0 5-113,-4 0 272,-8 2 0,5 8 451,-8 4-166,1 9-88,-11 3 0,3 6 277,-7 1-180,1 6 146,1-5 0,-5 14 143,4-6 0,2 6-227,3-6 1,-3 3-53,2 2 0,1-2-193,4-3 0,1-4-387,4-5 1,-3-7-230,2-3 250,-2-3 37,4-9-548,-4 0 258,4-7 645,-6-7 0,0-7 0,0-8 0</inkml:trace>
  <inkml:trace contextRef="#ctx0" brushRef="#br2">17545 10392 7762,'-9'14'884,"-1"1"-796,7-1 73,-10 0-100,5 7 0,-6-1-85,0 4 0,-5 3 124,0-4 0,-6 3-134,1-3 1,-1 4-125,1-3 0,-1-4 158,6-1 0,-6-3 0,3-2 0</inkml:trace>
  <inkml:trace contextRef="#ctx0" brushRef="#br2">18313 10463 8236,'19'0'626,"0"0"0,5 0-464,-6 0-206,8 7 247,-4-6 1,2 6-123,-1-7 7,1 0-302,4 0 1,-6 0-310,-3 0 1,-7 0 277,-3 0 245,-6 0 0,3 0 0,-6 0 0</inkml:trace>
  <inkml:trace contextRef="#ctx0" brushRef="#br2">18313 10662 8214,'-8'7'-136,"2"-6"0,7 6 426,4-7 0,9 0 459,10 0 0,3 0-558,1 0-221,13 0 109,-9-7 1,15 6-83,-9-4 0,-3 3-153,-2 2 0,-3 0-880,-1 0 1036,-7 7 0,-2 1 0,-6 6 0</inkml:trace>
  <inkml:trace contextRef="#ctx0" brushRef="#br2">19152 10222 8284,'-8'0'46,"2"0"1,6 1 405,0 4 1,0 9-210,0 10 0,0 4-51,0 5 0,-2 9-45,-3 5 1,4 0 3,-4-4 1,2 3-250,-2-4 69,3 11 54,-10-22 0,9 12-882,-7-10 455,7-3 32,-3-2 1,1-2-899,0-7 933,0-7 0,5-7 335,0-10 0,0-9 0,0-8 0</inkml:trace>
  <inkml:trace contextRef="#ctx0" brushRef="#br2">19351 10236 8284,'14'1'0,"0"4"0,0 3-417,1 6 0,-1 7 542,0 1 1,-1 8 687,-4 3-632,4-3 0,-12 11 62,4-3-185,-3-3 1,-4 1 84,-3-3 0,-2-3 1,-8 4 1,-4 0-107,0-1 1,-4-1-104,4-8 0,-2 1-46,2-6-41,10-6 193,-10-1 24,11-10 21,0 4 1,3-11-3,10 1 0,3-6-80,6 5 1,7-4 25,2 4 0,-1-4-110,2 4 0,0-1-225,4 1 0,-4 3-655,0-2 515,-1 2 227,0 2 1,2-5 217,-6 1 0,0-7 0,-5 3 0</inkml:trace>
  <inkml:trace contextRef="#ctx0" brushRef="#br2">19664 10648 8277,'0'10'-378,"0"-1"0,4 1 381,1 4 0,5 0 76,-6 0 1,6-4-107,-6-1 1,8-1-123,-3 2 0,4-4-543,1-6 302,0 0 390,0 0 0,1-6 0,-1-2 0</inkml:trace>
  <inkml:trace contextRef="#ctx0" brushRef="#br2">19962 10350 8209,'0'-37'-248,"0"4"1,5 3 385,0 2 1,-1-1 259,-4 1 1,0 6-38,0 3 0,-6 9 220,-3 5 0,-1 4-111,-4 1-285,3 0 1,-10 3 66,7 7-157,0-1 0,0 18 47,-1-3 1,8 2-158,2 3 1,3-1 39,2 1 0,2-2-198,3-4 0,2-2-302,8-7 269,5-6 89,-4-2 1,9-6-54,-6 0-87,0-6 131,2-2 1,-6-11-239,4 0 1,-3 0 135,-2 5 0,-1 0-172,-3-1 268,2 8 220,-10-6 0,4 13-24,-6 0 0,-5 8 261,1 11 0,-6 3 250,5 6-274,-6 7-101,10 1 1,-10 9 441,6 2-237,0-3-272,5 12 0,0-6-225,0 7 0,0-5-77,0 0 1,0 2-535,0 8 1,-4-4 351,-1 4 351,0-4 0,5 4 0,0-1 0,-3-1 0,-7-1 0,-5-2 0</inkml:trace>
  <inkml:trace contextRef="#ctx0" brushRef="#br2">21100 9610 8013,'-15'0'524,"1"0"-160,0 0-247,6 0 0,2 7 136,6 2 1,1-1 389,4 1 0,4-4-294,10 5 0,-1-7-149,6 2 1,4-4-395,5-1 144,7-6 0,-4-2-230,7-6 0,-1 0-512,1-1 0,-5 3 36,0 2 0,-8-2 756,-2 2 0,1-9 0,-7-3 0</inkml:trace>
  <inkml:trace contextRef="#ctx0" brushRef="#br2">21483 9468 8013,'23'-1'193,"5"-4"1,2 3 65,8-3 0,0 4 451,4 1 0,-4 0-393,0 0-173,0 0-18,-1 0 1,2 0 347,-6 0-319,0 6-82,-4-4 1,-7 10-29,-3-2 1,-10-2-82,-4 1 1,-5 1-260,-5 4 0,-9 2-7,-10 3 1,-4-3-323,-5 3 1,1 1 167,-6-1 1,7 6-261,-2-1 0,7-4 716,3-1 0,12-3 0,-2-2 0</inkml:trace>
  <inkml:trace contextRef="#ctx0" brushRef="#br2">22891 9411 7917,'0'-8'-1996,"2"2"2214,2 6-20,4 0 0,6 0-28,1 0 1,5 2 136,4 2 1,-2-2-110,2 3 1,4-4 36,5-1 1,7-6-376,-2-4 97,3 4-237,-5-6 0,-3 10-283,-9-3 1,-3-1 363,-7 1 199,-6 0 0,-2 5 0,-6 0 0</inkml:trace>
  <inkml:trace contextRef="#ctx0" brushRef="#br2">22976 9525 6097,'0'21'903,"0"1"1,0 8-38,0 3-556,0 3 1,0 8 15,0 4 0,-4-2-35,-1 6 0,0-11-83,5 1 0,0-8-14,0-1 0,6-10-199,4-4 1,3-8 94,1-1 0,2-7-350,3 2 162,-4-4-198,12-7 0,-9-2-351,5-6 1,-4 0 223,5 0 1,-2 4 422,2 1 0,3-1 0,-5-4 0</inkml:trace>
  <inkml:trace contextRef="#ctx0" brushRef="#br2">23730 9625 8015,'0'-15'0,"0"1"0,0 0-20,0 0 197,0-1 66,0 1 1,0-5 228,0 0 0,-5 5-198,0 5 1,-6 1-78,2-2 0,-5 4-1,-5 6 1,1 0 27,-5 0 1,-1 11-37,-5 3 41,1 4-58,0-4 0,5 5 66,5 0-168,2 0 24,1 1 1,8-2-79,2 5 1,5-5 35,5 1 0,9-4-206,10 0 1,2-1 29,3 0 0,-1-4-152,1-1 1,4-6-425,0 2 371,0 3 148,-4-7 1,-6 10-227,1-6 141,-7 6 155,4-9 1,-12 9-26,1-6 0,-7 6 24,2-2 1,-7-1 166,-7 2 1,-2-1-82,-13 5 1,0 0 123,-4 1 0,3-1 91,-4 0-39,4-6-224,-10 5 0,11-12-398,1 4 439,5 3-204,-2-7-66,6 6 1,6-14 303,3-2 0,10-4 0,3-1 0</inkml:trace>
  <inkml:trace contextRef="#ctx0" brushRef="#br2">23972 9468 8015,'6'-8'-50,"-5"2"0,6 7-55,-7 4 922,0 3-521,0 6 0,0 7 127,0 3-331,0 2 0,0 3 260,0-1 1,0 1 332,0-1 0,1 2-472,4 3 0,-3-3-392,2 4 1,-2-4-944,-2-2 605,0-6 376,0 5 1,0-11-704,0 3 430,-6-4-83,-2-7 1,-2-1-865,1-7 1361,-1 0 0,-4-7 0,0-1 0</inkml:trace>
  <inkml:trace contextRef="#ctx0" brushRef="#br2">24071 9425 8015,'8'7'253,"-3"2"0,1 4 382,-1 1 1,6-4 247,-2-1-423,4 1-159,1 4 0,0 0 28,1 0-100,-1-6-123,0 5 0,0-10-58,0 6 1,1-4 31,-1 5 0,-5-6-237,1 6 0,-7-1 120,2 6 0,-4-6-75,-1 0 1,-1 6 126,-4 4-65,-3 0 62,-6 1 0,-5 2-5,0 7-9,-13 5-36,9-4 1,-17 5-113,7-6 0,0-3-66,4-2 1,3-3-875,2-7 233,3-6-59,13-2 916,8-12 0,15-2 0,7-6 0</inkml:trace>
  <inkml:trace contextRef="#ctx0" brushRef="#br2">24483 9880 8015,'15'7'254,"4"-6"212,0 4 0,-5-3-121,-5-2 0,-1 6 176,2 3 0,-4 4-189,-6 1 1,-8 5-88,-6 0 0,-8 10-141,-11-6 1,-2 7-624,-3-6 1,2 1-1324,2-1 1842,4 3 0,-4-11 0,5 4 0</inkml:trace>
  <inkml:trace contextRef="#ctx0" brushRef="#br2">25208 9568 8003,'13'-15'-747,"-3"1"832,2 0 1,-9 1 128,7 4 0,-7-4 199,2 4 269,-4-4-215,-1-1-134,0 0 0,-8 1-190,-6 4 0,-2 2-4,-7 7 1,-1 0-148,-4 0 1,-1 5 168,1 0 1,-4 6-176,4-2 1,-2 9 139,11 1 1,0 0-8,5-5 0,4 5-200,1 0 167,5 0-11,-2 1 0,14-4-167,6 3-83,0-3 147,13-2 0,-3 0-134,9 0 0,2-1 72,3-4 1,1 3-137,-5-8 0,2 6 92,-8-5 1,-2 4-117,-12-4 200,0 6 0,-6-8-1,-3 6 1,-5-1 182,-5 2 1,-5 2-111,-9-2 0,-3 3 214,-6 1-228,-7 0-47,-1 0 1,0 0 3,2 1 0,6-6-44,4 1 1,4-7-473,5 1-171,8 4 722,0-6 0,20-8 0,3-10 0</inkml:trace>
  <inkml:trace contextRef="#ctx0" brushRef="#br2">25663 9411 7976,'0'-8'1522,"0"2"-1198,-6 6 1,0 6 19,-4 4 1,-1 2-234,7 3 0,-8 0 7,3 4 0,-4-1 56,-1 6 1,0-1-64,0 6 1,0 4-209,-1 0 0,1 5-21,0-5 0,1 7-93,4-3 0,-2-2-35,6-2 0,-1-7-221,1-3 1,3-10-520,-2 1 505,2-9 213,2 1 0,0-7-219,0-4 135,6-9 76,2-15 1,5-7 275,-4-7 0,10-6 0,-3-1 0</inkml:trace>
  <inkml:trace contextRef="#ctx0" brushRef="#br2">25649 9440 7976,'14'-8'0,"-4"1"-53,-1 7 1,-1 8 331,2 7 1,1 7 447,-6 11 0,1-2-330,-1 7 0,-4-1-196,4 1 1,-2 3-505,2-3 0,-2-4 242,7 0 1,-3-4-350,3-2 1,1-1-502,-6-3 911,6-4 0,-16 1 0,3 1 0</inkml:trace>
  <inkml:trace contextRef="#ctx0" brushRef="#br2">25464 9752 7976,'0'-7'404,"7"0"-241,2 7 1,4 2 306,1 3 1,7-2-248,2 6 0,6-6-34,4 2 1,3-5-856,7-5 322,0-3-100,-7 1 0,3-6 444,-5 3 0,-8-9 0,-5-3 0</inkml:trace>
  <inkml:trace contextRef="#ctx0" brushRef="#br2">25834 9326 7976,'14'-6'0,"1"2"0,-1-5 0,5 6-26,0-2 0,0 4 175,-5 1 1,0 0 83,0 0 1,5 0-72,0 0 1,-1 6-121,-9 3 1,4-1 109,-4 2 0,2-1-20,-1 5 0,2 7-54,-2 3 0,-4 2-172,-1 3 0,-4-1-210,-1 1 0,0 4 97,0 0 1,0 5-52,0-5 0,0 7 85,0-2 1,2-4 62,3 0 0,-4-9 99,4-1 0,1-7 242,-1 2 455,0-3-296,-5-2-249,0-6 1,0 0 803,0-4-397,0-2-209,0 4 0,-3-6 422,-7 0-379,1 7-303,-18 0 1,3 8-219,-9-1 0,-11 2 17,-13 3 0,-13 3 122,31-9 0,-2 2 0,-4 2 0,0 1 0,-2 0 0,1 0 0</inkml:trace>
  <inkml:trace contextRef="#ctx0" brushRef="#br2">23517 9056 8194,'-35'-14'-12,"-3"-1"0,2-4 207,-2 1-193,6-1-313,-9 11 495,11-5 1,-11 11 108,3-2-78,3 2 1,-4 13-267,6 3 65,-7 10 0,7 5 53,-10 8 0,8 5-129,-7 0 1,2 7 81,-2 3 1,-1 5-143,0 5 1,7-2 60,3 6-1864,3 7 1940,18-35 0,2 3 1,-1 5-1,3 1 108,2 3 1,2-1-2,1-2 1,0 0-83,2 2 0,2 0 0,2-6 1,2-1 10,1 1 0,2-1 1,5 0-1,3-2-2,3-1 0,4-2 0,1-2 0,3-2 5,2-5 1,3-4 0,2-2-1,2-3-1,1-3 1,2-3 0,0-2 0,1-2-5,0-3 0,0-2 1,3-1-1,1 0-104,5-2 1,2-2-39,-2-2 1,1 0 90,1 0 0,-2-2 0,-7-5 0,-1-2-43,0-2 1,-1-1-1,-2-1 1,0-2 88,2-3 1,0-1 0,1-1 0,-1-2-4,-4 2 1,-1-1 0,2-2 0,-1-2 14,-5 2 0,-1 0 1,24-23-31,-11 2 0,-7-4 79,-8-1 0,-5-5 34,-4-4 0,-10 2 272,-4-2-276,-4-4-44,-7 0 0,-8 0-167,-10 4-415,-9 9 282,-10 3 1,-17 9-83,23 23 1,-2 1 0,0 1 0,-2 3 81,-6 4 1,-1 2 208,7 1 0,0 2 0,-4 1 0,0 2 0,4 2 0,1 1 0,-2 0 0,1-1 0</inkml:trace>
  <inkml:trace contextRef="#ctx0" brushRef="#br2">3171 12965 8213,'0'-9'-266,"0"-1"0,-5 1 331,1-5 1,-3 4 29,2 1 1,-1-1 184,-3-4 1,-4 5 372,4-1 0,-4 2-214,-1-1 0,3-2 4,-4 6 0,4 0-191,-8 5-4,-3 0-163,6 7 1,-15 2-121,2 10 0,-4 8 103,0 6 0,3 2-109,-3-2 1,4-3 46,6 3 1,4 2-16,9-2 0,4-5-211,6-4 130,6 0 35,9 4 1,7-6-119,6-3 180,1-3-29,-1-2 1,0-4-9,1-1 1,-1-6-7,1 2 0,-1-2-17,1 2 0,-6-2 0,1 7 0,-7-6-4,2 6 1,-3-1 74,-2 6 0,-6 0 7,-3 4 0,-3 4 220,-2 5-246,-13 0 8,-3 1 1,-8-1 8,1 1 0,1-1-91,-2 1 1,3-7-129,7-3 1,0-5-54,0-5 0,0-2-266,-1-7 0,7-13 111,4-6 1,2-13-370,2-5 780,0-11 0,6-9 0,2-7 0</inkml:trace>
  <inkml:trace contextRef="#ctx0" brushRef="#br2">3342 12866 8213,'8'0'-252,"3"6"-143,-7 4 1,1 4 432,-5 5 1,0 3 428,0 6 0,-5 2-69,1 4 0,-6-3 172,5 7 1,1-5 473,4 5-486,-7 0-325,6 5 0,-6-4-169,7 4 0,5-5-136,0 4 1,4-5-414,-4-9 1,5-6-78,-6-3 140,7-3 0,-7-8-1167,5-3 684,-6-4 384,3-13 521,-6-4 0,0-13 0,0 1 0</inkml:trace>
  <inkml:trace contextRef="#ctx0" brushRef="#br2">3327 13093 8183,'15'-8'0,"-6"1"-417,1 2-1,-1 3 566,12-4 1,-6 6 400,4 0 1,2 0-308,-2 0 1,5 0-129,-6 0 0,3 0 62,-2 0 1,-3 0 143,3 0 1,-3 0-205,-2 0 0,0 1-7,0 4 1,0-2-157,1 7-39,-1-1 154,0 6 0,-6 0-4,-3 4 1,-4-1 40,-1 5 0,0 1 0,0 4 0,-6 6-35,-4-1 0,-7 6 25,-2-1 0,-6 6-91,1-1 1,0 3-97,-4-8 1,1-2-991,-11 2 270,7-13 263,-4 9 1,2-20 548,0 0 0,-1-1 0,9-9 0,6-1 0,7-1 0</inkml:trace>
  <inkml:trace contextRef="#ctx0" brushRef="#br2">4337 13264 8512,'14'0'914,"2"0"-609,3 0 1,5-2 145,9-2 0,3-6-528,7-9 29,6-3-72,-5-6 1,5-2-127,-6-4 157,-7 4 1,-1-4-1310,-7 5 984,0 7 1,-5 2 46,-4 5 367,-4 7 0,0 2 0,-1 6 0</inkml:trace>
  <inkml:trace contextRef="#ctx0" brushRef="#br2">4906 12880 8083,'14'-14'-232,"0"-4"-58,0 4 1,2-2 450,3 12 1,-2-1 426,7 5 1,-5 2 54,5 2-249,-7-2-275,10 11 0,-10-6 52,7 8 0,-7-3 15,2-2 1,-3 2-38,-2-2 0,1-2-49,-1 1 1,-6-4-158,-4 4 1,-2 1-19,-2 4 82,0 0 1,-8 2 77,-6 3-714,-7 3 339,-7 7-58,-1 5 1,1-8-835,0 2 1182,5-3 0,-3-2 0,4-3 0</inkml:trace>
  <inkml:trace contextRef="#ctx0" brushRef="#br2">5972 12425 8010,'0'-24'-5,"0"1"0,-5 5 237,0-1 0,1 4 389,4 0 0,-7 3-243,-2 2 0,-5 4-132,-5 6 0,0 2-169,-10 2 150,4 11-42,-10 7 0,4 1 466,2 1-424,-2 0-138,15 4 1,0-4-53,7 0 1,5-6 73,0 6 1,13-6-147,5 1 0,5-4-25,0 0 0,3-3-195,7-2 1,-1 2-264,1-2 240,-1-4 172,1 0 0,-6-4-340,1 3 185,-7-4 131,4 6 0,-8-6-3,-4 4 90,4-3 1,-12 10 14,4-2 0,-5-1 20,-5 5 1,-7 4 153,-7 10 1,-11 5-456,1 0 267,-9 7 40,2-4 0,0 1-388,2-4 168,11-10-315,2-8 110,7-3 0,1-13-11,4-4 438,9-9 0,14-27 0,8-3 0</inkml:trace>
  <inkml:trace contextRef="#ctx0" brushRef="#br2">6470 12269 7969,'0'-14'0,"0"6"319,0 1 0,0 7-109,0 0 0,0 11 210,0 4 0,0 10-217,0 3 0,-5 7 15,0 8 0,-1-2-42,1-3 0,3 8-19,-2-4 1,0 4-327,0-3 165,2-7 21,-4 5 1,6-13-663,0 1 278,0-1 50,0-12 0,5 0-852,-1-7 773,1-5 1,-5-6-178,0-12 1,5-7 572,0-7 0,-1-7 0,-4-1 0</inkml:trace>
  <inkml:trace contextRef="#ctx0" brushRef="#br2">6498 12326 7969,'14'-7'-84,"0"6"1,1-6-127,-1 7 0,0 0 766,0 0-120,0 7-199,1 1 0,-1 1 98,0 1-159,0 5 27,1 1 0,-1 6 55,0-3 1,-5-1-102,1 5 0,-2 1 9,1 4 0,-2-4-28,-7 0 0,-2 0-135,-3 4 1,-4-4-163,-10-1 48,3 1-177,-4-2 1,1 5-617,0-3 708,-7-4-208,4 1 1,0-9-998,3-2 1401,3-4 0,-4-6 0,-2 0 0</inkml:trace>
  <inkml:trace contextRef="#ctx0" brushRef="#br2">7081 12311 8014,'0'-22'0,"0"3"0,0 4 0,1 0-99,4 1 1,-3 6 155,4-4 1,-4 10 23,2-3 0,-2 5 256,3 5 0,-4 4 376,-1 10 0,0 4-322,0 5 1,-1 2-161,-4 3 0,-3 4-8,-6 5 0,-2 1 25,-3-1 0,-3 1-673,-6 0 199,-1-1 27,1 1 0,4 0-472,0-1 188,7-5 179,-4-9 0,9-3-741,2-6 556,4-6 0,6-10-542,0-12 1031,6-13 0,8-21 0,9-8 0</inkml:trace>
  <inkml:trace contextRef="#ctx0" brushRef="#br2">7195 12226 8014,'8'6'0,"3"4"0,-7 9 0,6 3 487,-5 6 0,-1 1-352,3 6 0,-6-4 85,4 7 1,-4-5-137,-1 5 0,0-6-228,0 1 1,0-3 137,0-2 1,0 1-183,0-1 0,-1 1-100,-4-1 0,2-6-820,-6-3 1108,-1-3 0,-4-2 0,0 0 0</inkml:trace>
  <inkml:trace contextRef="#ctx0" brushRef="#br2">6939 12653 8014,'14'0'383,"6"0"0,1 4 122,3 1-277,3 6-114,-5-3 1,6 5-56,1-4 0,-1 2-36,0-6 0,-4 0-654,0-5 631,-1 0 0,6 0 0,-1 0 0</inkml:trace>
  <inkml:trace contextRef="#ctx0" brushRef="#br2">4280 13548 8193,'-5'-9'240,"0"-1"-554,1 7 147,4 3 1,6 5 264,4 9 0,4-1 306,5 10 0,3-4-279,6 5 0,5 0-71,1 4 1,4-4-100,-5 0-128,0-7 91,-5 10 0,1-11-240,-1 3 158,1-4-139,-7-7 0,-2 3-602,-5-6 905,-1 6 0,0-9 0,0 4 0</inkml:trace>
  <inkml:trace contextRef="#ctx0" brushRef="#br2">4692 13634 8193,'15'9'17,"-1"1"-62,-6-1 160,4-1 0,-4 6-78,6 0 0,1 1 162,-1 3 0,0 0-190,0 1 0,0-2 135,1 7 1,-1-5 8,0 5 0,2-2-77,3 1 0,-3 4-167,3-3 0,-4 3 11,0 1 1,-7-4 108,-4 0 1,-2-7-206,-2 2 58,0-3 142,0-2 0,-6-5 73,-4 1 0,-7-7-56,-2 2 1,-7-4 11,3-1 1,-4 0-35,-2 0 1,1 0 14,0 0 0,-1-6-153,1-3-25,-1 2 180,7-5 1,2 4-656,5-7 262,8 1 23,0 0 0,10 0-265,7 0 0,7-1 599,16 1 0,4-6 0,5-2 0</inkml:trace>
  <inkml:trace contextRef="#ctx0" brushRef="#br2">5972 13719 8193,'-22'-14'248,"0"4"216,3 1 1,3 6-98,-3-2-183,-3 3 1,4 4 34,-5 3 1,1 2-1,-2 8 1,-3-1 11,3 0 1,2 0 15,-1 0 0,10 5-184,-1 0 15,9 7 22,-1-4 1,7 1-182,4 1 1,4-2-75,10 2 0,10 3-97,9-3 1,-3-4 109,-2-1 1,1-3-14,0-2 0,-6 0 39,-4 0 0,-7 1-106,2-1 0,-5 0 155,-4 0 16,-4 1-9,-6-1 1,0 2 236,0 3-243,0-4 82,-13 6 1,2-7 3,-12 0 0,-1 1-61,-4-1 1,-2 0 6,-4 0 0,3 0-32,-7 1 0,6-8-158,-1-2 0,5-2-253,4 2 59,3-3 185,7 4-496,6-12 265,2-2 130,19 0 334,2-5 0,14-1 0,-1-8 0</inkml:trace>
  <inkml:trace contextRef="#ctx0" brushRef="#br2">6128 13733 7650,'-8'2'1014,"4"2"-359,2 4-294,2 13 1,0 1 120,0 6 1,5 2-157,0 4 0,1 8-78,-1 10 0,-4-1-189,4 1 1,-3-1-213,-2 1 1,0-3-1050,0-7 650,0-5 393,0-3 0,0-12-606,0-3 403,0-3-458,0-8-449,0-2 543,-7-25 726,6 2 0,-12-24 0,5 5 0</inkml:trace>
  <inkml:trace contextRef="#ctx0" brushRef="#br2">6128 13861 8193,'16'-13'-391,"3"4"1,-2-2 525,7 6 0,0 0 411,4 5 1,1 2-222,-1 3 0,1 3-16,-1 6 1,-4 0-131,-1 0 34,-5 7-53,2-5 1,-7 10-6,-4-2-6,-2 3 0,-7 1 155,0 1-157,-7 6 0,-2-1 16,-10 4 0,0 3-154,-9-3 0,2 2 35,-7-2 0,-2-4-180,2-5 1,0-2-353,5-4 284,-1-2-213,1-13 1,6-2-332,3-6 0,3-3 284,2-7 464,6-5 0,-5-14 0,5 1 0</inkml:trace>
  <inkml:trace contextRef="#ctx0" brushRef="#br2">6569 13975 8193,'28'-10'-82,"1"1"0,-1-1 30,1-4 0,1 1-24,3 4 1,-3-2 1026,3 6-382,-3 0-282,-8 5 0,-1 0-682,-7 0 0,-1 2-20,-4 3 1,-3 3-145,-6 6 0,-3 2 209,-6 3 0,-2-2 350,-13 7 0,-6-1 0,-6 6 0</inkml:trace>
  <inkml:trace contextRef="#ctx0" brushRef="#br2">6683 14202 8193,'0'14'-102,"1"-1"-28,4-3 1,3-4 306,6-6 1,7-2 209,2-2 0,9-4-323,1-7 0,5 1-187,-5 0 1,5 0-1028,-5 0 580,7-1 570,-16 1 0,9 0 0,-11 0 0</inkml:trace>
  <inkml:trace contextRef="#ctx0" brushRef="#br2">6669 14046 8193,'-8'6'724,"-5"2"1,11 8 123,-2 3-418,-4-3-138,6 10 0,-6-3 331,4 5-327,2 7 0,-6-5 320,3 3-293,4 3 0,-6-4-111,7 6 1,0-7-16,0 3 1,2-4-32,3-2 1,3-6-143,6-3 0,6-8-374,4-1 274,3-7-359,8 3 1,3-12-1276,9-4 1293,4-2-904,12-9 1321,-11 5 0,10-17 0,-12 3 0</inkml:trace>
  <inkml:trace contextRef="#ctx0" brushRef="#br2">7778 12795 8549,'4'9'569,"1"1"-193,6-7-277,-3 10-917,6-12 430,0 5 272,-6-6 0,-1 2 116,-7 3 0,0 3 0,0 6 0</inkml:trace>
  <inkml:trace contextRef="#ctx0" brushRef="#br2">7806 12951 8084,'0'8'-27,"0"-2"929,0-6-396,6 7-546,-4-6 1,15 10-520,-3-6 559,4 6 0,2 3 0,3 8 0</inkml:trace>
  <inkml:trace contextRef="#ctx0" brushRef="#br2">7763 14231 8226,'0'-8'-289,"0"1"1,0 9 115,0 3 0,2 1 690,3 4-216,-4 2-324,6-4 0,-3 6-819,1 1 536,6-1 306,-9 0 0,10 0 0,-4 0 0</inkml:trace>
  <inkml:trace contextRef="#ctx0" brushRef="#br2">7721 14458 8226,'-10'14'-67,"1"1"0,6-6-134,-2 0 1,5-5 283,5 0 0,2-2 416,8-2-499,5 0 0,9 0 0,7 0 0</inkml:trace>
  <inkml:trace contextRef="#ctx0" brushRef="#br2">8830 12368 8037,'-22'-8'0,"-1"-3"162,4 7 1,2-1 661,-7 5-547,1 0 1,-6 0 152,1 0-257,-7 6 0,3 7 29,-5 6 0,5 1-29,-1-1 1,3-1 48,1 5 0,9-5 29,6 1 0,1 1-83,8-1-115,0 0-34,12-5 1,2 1-183,10-1 1,3 0 121,7 0 1,-1 0-152,1 1 1,4-6 75,0 1 0,5-3-189,-5 3 0,-1 3 104,-9-4 0,-2 4-28,-7 1 1,-6 0 224,-3 0-111,-4 7 98,-1-5 1,-8 9 65,-6-6 1,-6 5-75,-9-5 0,-1 0 21,-3-5 1,5 0-138,-1 0 0,1-4-154,4-1 0,4-6 102,1 2 0,9-5-123,5-5 1,4-7-750,1-7 1065,0-7 0,12-2 0,4-8 0</inkml:trace>
  <inkml:trace contextRef="#ctx0" brushRef="#br2">8872 12383 8037,'13'-15'-185,"-4"1"0,-1 6 451,-3 3 129,-3 4 1,4 9-124,-6 6 1,0 5-27,0 5 1,0 4-5,0 0 1,0 1 90,0 4 0,0 2 41,0-2-157,6 6-194,-4-2 1,4 5-187,-6 1 0,5-5-36,0 0 0,-1-11-366,-4 1 1,0-9 292,0 0 0,0-8-137,0-1 1,0-9-483,0-1 308,0-12 299,0-10 1,-4-13 283,-1-3 0,-6-10 0,3-2 0</inkml:trace>
  <inkml:trace contextRef="#ctx0" brushRef="#br2">8901 12439 8037,'9'-17'0,"1"3"0,-1 4 86,5 1 0,1 3 172,-1 6 1,0 1 369,0 4-398,0-4-43,7 12 0,-5 0-35,3 6-145,-3 6 126,-2-9 0,-5 9 4,1-6 1,-2 6-15,1-1 1,-3 3-173,-6 1 0,-1 2 29,-4 3 0,-3 4-19,-6 5 1,-7 1-287,-2 0 201,2-1 0,-4-5-628,6-4 536,-6-3 1,9-8-96,-3-3 0,3-10-370,2-4 681,6-3 0,-5-9 0,6-1 0</inkml:trace>
  <inkml:trace contextRef="#ctx0" brushRef="#br2">9455 12326 7947,'0'14'44,"0"0"1,-5 0 316,1 0 0,-7 5-173,1 0 0,-2 7-34,-3-3 0,1-1 98,0 2-113,0 0-35,-1 4 0,0 1-316,-4-1 125,3 7-20,-11-5 0,11 5-54,-3-7 0,5-4-40,5 0 0,-4-7-291,4 2 1,1-10 148,-2-4 1,7-5-138,-2-5 1,-1-6 479,1-12 0,0-1 0,5-24 0,0 4 0</inkml:trace>
  <inkml:trace contextRef="#ctx0" brushRef="#br2">9356 12354 8101,'28'-8'0,"-6"2"0,-1 7 724,-7 4-244,0 9-181,0 2 0,-4 11 311,-1-3-276,-5 9 1,3-2-98,-2 7-60,-3-6 1,4 9-32,-6-3 0,0 3-158,0 2 0,0-2-157,0-3 1,0 0-421,0-10 1,-5 4 79,1-9 1,-3-2-1103,3-2 1611,2-10 0,-17 4 0,3-5 0</inkml:trace>
  <inkml:trace contextRef="#ctx0" brushRef="#br2">9256 12709 8101,'14'0'-85,"1"0"1,-1 0-149,0 0 0,5 0 99,0 0 0,6 0-117,-1 0 0,1-1 251,-1-4 0,9-3 0,-3-6 0</inkml:trace>
  <inkml:trace contextRef="#ctx0" brushRef="#br2">9697 12681 8101,'24'0'0,"-1"0"0,1-2-270,4-2 1,7-4 420,2 0 0,5-5 279,1 4 1,-5 1-433,0-2 0,-13 7-718,-1-1 194,-1 2-289,-13 2 310,2 0 505,-18 6 0,-8-4 0,-8 4 0</inkml:trace>
  <inkml:trace contextRef="#ctx0" brushRef="#br2">9853 12411 8101,'0'-8'122,"7"-5"0,-4 12 302,6-4 1,-6 10-1,2 4 0,-3 10 167,-2 5 0,5 4-193,-1 6 1,1 2-3,-5 7 1,0 1-285,0 3 0,0 2-187,0 3 0,0 2 75,0-7 0,-6 1 0,-2-6 0</inkml:trace>
  <inkml:trace contextRef="#ctx0" brushRef="#br2">10479 12397 8026,'0'-8'-343,"0"2"297,0 6 1,0 11-1,0 4 347,0 6 0,-6 3-124,-4 4 0,2 5 52,-1 0 1,-1 7-109,-4-2 1,0-2 4,0 2 0,-1-5-281,1 5 97,6-6 61,-4-4 1,8-3-225,-5-6-280,6-6 103,-10-7 1,12-9 86,-4-6 0,3-7-463,2-13 774,0-5 0,-6-9 0,-2-8 0</inkml:trace>
  <inkml:trace contextRef="#ctx0" brushRef="#br2">10479 12383 8026,'14'12'71,"0"-1"136,1 13 0,-6 1-23,1 8 0,-3-1 0,3 6 0,1-5-365,-6 5 0,-1-5 193,-4 5 1,0-2-352,0 2 208,0 3-182,0-11 0,0 0-677,0-6 990,0-7 0,-12 10 0,-4-5 0</inkml:trace>
  <inkml:trace contextRef="#ctx0" brushRef="#br2">10394 12837 8026,'0'-19'-18,"0"1"1,0-1 112,0 4 1,6 3 153,3 2 0,4 4 175,1 6 0,7 0-309,2 0 0,4 0-332,2 0 1,1-5-270,3 0 287,-3 1 18,5-3 181,-7 6 0,7-12 0,1 5 0</inkml:trace>
  <inkml:trace contextRef="#ctx0" brushRef="#br2">10977 12326 8078,'-7'-8'0,"-2"3"-52,-4 3 0,-1 9 29,0 2 0,-5 15 721,0 4 0,-2 10-285,2 0 1,3 2-195,-2-2 1,2 3-101,1-3 0,8-2-155,2 2 0,3-5 90,2 5 0,2-8-147,3-2 0,2-6-303,8-7 1,-1-7 16,0-4 0,0-2-288,1-2 309,-1 0 86,0 0 0,0-2-81,0-2 1,1 0-86,-1-5-6,-6-1 444,-2-4 0,-6 0 0,-6 5 0,-4-1 0,4 1 0,-7 1 0,5-5 0,-6 4 0,0 1 47,0-2 1,4 1 272,1-6 15,6 1 320,-4 0-300,7 0 1,2 6 122,3 3 0,3-1 165,6 1-188,0 0-200,0 5 0,2 0-241,3 0 0,-3 0 44,3 0 1,1 5-153,-1 0 0,0 1 178,-5-1 0,1-2 15,-1 7 0,-5-1-128,1 5 1,-7 0-98,2 1 0,-4 0 267,-1 4-64,0 4-49,0 5 1,-6 0-244,-4 1-27,-2-1 153,4-6 1,2 4-482,6-7 435,0 0 135,0-5 0,6-6 0,2-2 0</inkml:trace>
  <inkml:trace contextRef="#ctx0" brushRef="#br2">11545 12482 8027,'-8'0'1536,"2"0"-974,6 0 1,2 0-134,2 0 1,4 5-55,6-1 1,2 1-207,3-5 0,5 0-126,9 0 1,-3 0-141,3 0 1,0 0-375,-4 0 0,1 0-589,-11 0 596,0 0-832,-11 0 1296,-2 7 0,-12 7 0,-2 8 0</inkml:trace>
  <inkml:trace contextRef="#ctx0" brushRef="#br2">11503 12724 8027,'6'8'819,"3"-4"1,6-2-363,4-2 1,-2 0 50,7 0 1,6 5 38,8-1-318,-4 1-57,7-5 0,-4 5-722,5 0 550,-5 6 0,4-3 0,-5 6 0</inkml:trace>
  <inkml:trace contextRef="#ctx0" brushRef="#br2">12640 12127 7975,'0'-15'-43,"0"1"-336,0 6 1227,0 2-553,0 6 1,-5 6-30,1 4 0,-8 9-5,3 4 1,1 4-91,-1 2 0,-2 1 78,-8 3 1,3-3 124,-3 3-220,3-3-62,8-8 0,-3 3-167,6-6 197,-6 0-40,10 2 1,-6-5-181,7 3 1,7-8 75,2-2 1,5-1-121,5 2 0,-1 1 120,5-7 0,1 6-143,5-5 0,-1-1-64,0-4 0,1 0-225,-1 0 0,-1-6-699,-3-3 566,3-4 123,-11-1 1,4 4 463,-6 1 0,-6-7 0,-2-6 0</inkml:trace>
  <inkml:trace contextRef="#ctx0" brushRef="#br2">12683 12368 7662,'0'21'1502,"0"-4"-1001,0 7 1,0 1 287,0 8-394,0 4-56,0 5 1,-2 3-58,-3 2 0,4-3-104,-4 4 0,3-1-64,2-4 1,0-4-168,0-10 1,0-3-349,0-2 0,5-3-1953,0-7 1111,6-6 1243,-3-2 0,6-6 0,0 0 0</inkml:trace>
  <inkml:trace contextRef="#ctx0" brushRef="#br2">13138 12482 7907,'0'-8'2140,"0"2"-1964,0 6 1,0 1 176,0 4 223,12-3-179,-2 4-179,10-6 0,1 0-78,3 0 0,2 0-65,3 0 1,1-2-182,3-2 1,-3 1-178,3-7 0,-3 7-514,-1-2 1,-3 4-468,-2 1 1264,-3 0 0,-13 12 0,-2 4 0</inkml:trace>
  <inkml:trace contextRef="#ctx0" brushRef="#br2">13266 12383 7913,'0'-15'-609,"0"1"939,6 6 799,-5 2-405,6 6-241,-1 6-320,-4 2 1,4 11 313,-6 0-110,0 13-176,0-9 0,0 18 349,0-3-110,0 3-235,0 8 0,0 3 81,0 10 1,0-8-158,0 3 1,0-7-147,0-2 0,0-3 94,0-11 1,0-3-260,0-7-929,6-4 508,-4-12-263,11 5 128,-12-12 0,5-1 173,-6-9 1,0-4-794,0-1 1368,0 0 0,-6 0 0,-2-1 0</inkml:trace>
  <inkml:trace contextRef="#ctx0" brushRef="#br2">13920 12056 8146,'0'-15'0,"0"6"-86,0-1 200,0 7 866,0-9-398,0 10-85,0-4-244,-7 6 1,4 6-3,-6 3 0,4 10-1,-5 5 1,7 9 75,-1 5 0,2 0-31,2 5 0,0 1-126,0 8 0,0-3 30,0-6 0,2-2-361,2-3 124,4 3-11,0-11 0,5-2 42,-4-9 0,4-3 12,1-2 0,0-1-193,0-4 0,-4-2-71,-1-7 101,-5 0 197,2 0 0,-8 0 40,-2 0 0,-4 0-428,-7 0 171,1 0-24,-6 6 0,-2-3-105,-7 7 0,5-6-45,1 6 0,-1-7-300,-4 2 1,-1-4 100,1-1 1,4-8-127,0-6 0,7-2 677,-2-7 0,-3-7 0,0-7 0</inkml:trace>
  <inkml:trace contextRef="#ctx0" brushRef="#br2">13777 12183 8146,'15'-14'302,"5"6"0,-4-4-215,3 2-77,3 4 1,-1 0 749,2 6-395,4 0 0,-5 0-477,7 0 1,1 0-588,3 0 0,-3 0 228,3 0 0,-4 0 471,-6 0 0,4 6 0,-5 2 0</inkml:trace>
  <inkml:trace contextRef="#ctx0" brushRef="#br2">14232 12354 8146,'8'6'-1,"0"-2"313,-3 5 0,4-6 478,10 2 1,-1-3-64,5-2-238,-5 0-419,9-7 0,-5-1-116,6-6 0,1 0 23,-1 0 1,-1-1-184,-3 1 0,1 5-142,-6-1 0,0 7-1310,-5-2 656,-6 4 271,-2 1 731,-6 6 0,0 2 0,0 6 0</inkml:trace>
  <inkml:trace contextRef="#ctx0" brushRef="#br2">14503 12198 8109,'-8'-21'0,"-3"5"140,6-3 1,-1 5 763,1 5-151,3-4-317,-4 11 321,6-4-290,0 6 1,0 11-74,0 3 1,0 12 143,0 2 0,0 8-188,0 12 1,-2-2 9,-2 6 0,0-5 39,-5 5 0,4-1-98,-4 1 1,6 2-218,-2-7-831,3 7 740,2-10 1,0 3-181,0-9 1,0-3-99,0-6 0,2-7-1030,3-3 557,-4-10-362,12-3-1083,-5-6 1743,6-6 460,-6-2 0,4-12 0,-4-2 0</inkml:trace>
  <inkml:trace contextRef="#ctx0" brushRef="#br2">15043 12169 7904,'0'-20'-139,"0"4"46,0-3 1,-2 5 164,-3 4 0,4-2-99,-4 2 1,4 2 408,1-1-253,0 6 1,0-5 173,0 3 203,0 3-149,0-4-113,0 6 1,0 2-3,0 2 1,0 11-53,0 8 1,0 10-14,0 5 1,0 5-31,0 4 1,-7-1-184,-2 6 0,1-1-18,-2 1 61,1-3 1,-1-8-424,1-3 1,6 1 117,-2-5-16,-3-1 1,7-11-322,-4-3 1,5-10 103,5-4 0,1-6 531,3-9 0,10-12 0,-3-14 0</inkml:trace>
  <inkml:trace contextRef="#ctx0" brushRef="#br2">15128 12183 7904,'8'2'0,"-3"3"460,-4 3-243,-1 12-27,0-4 0,0 12-26,0 1 53,0-1-92,0 13 0,0-9 81,0 6 1,0-7-20,0 3 0,0-4 0,0-2 1,5-6-1,0-3 0,6-9-142,-2-6 0,4-2-273,1-2 52,7-6 172,-5-9 1,4-8-343,-6-10 172,1-4 2,-1-5 1,-5-1-53,1 0 0,-7 5 145,2 0 1,-5 5 32,-5-5 0,-3 12 7,-6-3 1,-2 12 7,-3 3 1,3 6-124,-3 8 121,-3 0 1,6 6-217,-3 3 1,5 10-67,5 5 88,2 3 1,7 0-652,0-4 878,0 4 0,0-11 0,0 5 0</inkml:trace>
  <inkml:trace contextRef="#ctx0" brushRef="#br2">15412 12439 7921,'8'7'0,"-3"2"-409,-3-3 150,-2 7 0,-5 0 873,0 6-379,0 0 0,4-5-269,-4 0 0,4 0-417,-4 1 1,3-1 98,2 0 352,7-6 0,0 4 0,8-4 0</inkml:trace>
  <inkml:trace contextRef="#ctx0" brushRef="#br2">15725 11984 7921,'-1'24'-166,"-4"0"-19,3 0 434,-10 4 0,4 0 577,-6 1 0,4 4-574,1 0 1,-1 2-140,-4-2 1,6-9-10,3-1 0,4-5-144,1-4 1,1-6-99,4-3 109,3 3 1,6-7-82,0 4 88,1-3 0,4-7 22,0 0 0,4-4-155,-4 4 0,6-5 22,-1 6 0,3-3-76,1 3 0,1 2-73,-1-3 0,-1 4-666,-3 1 41,-4 0 401,-5 0 134,-7 0 372,-2 0 0,-19 0 0,-3 0 0</inkml:trace>
  <inkml:trace contextRef="#ctx0" brushRef="#br2">15811 12112 7921,'0'16'376,"0"3"1,0 3-90,0 7 0,-2 1 163,-3 3 0,4 2-230,-4 3 0,3 3 0,2-3 0,-4 3-104,-1 1-86,0-5 1,0 4-97,1-3 82,-1 3 0,5-5-203,0-3 1,0-4-601,0-6 1,0-2-331,0-7-427,0-6 1544,6-2 0,2-18 0,6-4 0</inkml:trace>
  <inkml:trace contextRef="#ctx0" brushRef="#br2">16095 12368 7921,'22'0'0,"3"0"243,-6 0 0,5 0 633,-5 0-658,6 0-73,-9 0 1,11 0 26,-3 0 1,-2 0-189,1 0 1,-5-4-308,1-1 0,-4 0-59,0 5 0,-1-5-929,0 1 1311,-6-1 0,-2 11 0,-6 2 0</inkml:trace>
  <inkml:trace contextRef="#ctx0" brushRef="#br2">16308 12539 7921,'2'-13'537,"3"4"-174,-4-4 86,12 12 1,-7-7 283,4 3 1,2 3-335,-2-2 1,7 2-173,2 2 1,5 0-241,-5 0 62,6 0 43,-3 0 1,11 0-93,0 0 0,7 0 0,-4 0 0</inkml:trace>
  <inkml:trace contextRef="#ctx0" brushRef="#br2">17033 12013 8130,'0'-14'-200,"0"-1"0,0 6 66,0-1 639,0 7 198,0-3 0,0 8-101,0 2-362,7 11-67,-6 7 0,7 12 90,-3 4 0,-4 10-77,4 4 0,-3-2-112,-2 3 1,0-3 18,0 2 0,0-4-287,0-11 1,0 1-29,0-9 1,6 1-351,4-11 1,-3-5-394,3-5 529,6-5 203,-1-4 233,6-15 0,6-13 0,3-8 0</inkml:trace>
  <inkml:trace contextRef="#ctx0" brushRef="#br2">17460 12084 8086,'8'-14'-57,"0"-2"8,-4-3 1,-2 3 407,3-3-162,3 3-137,-7-4 0,5 4 51,-6-3 111,0 10 51,0-4-167,-6 11 1,-2-4 32,-6 6 1,-5 2 10,0 2 1,-5 6 53,5 9 1,-6 3-3,2 6 1,2 1-42,2-1-21,3 1 0,4-1-113,2 1-13,4-7 1,6 3 28,0-6 0,6-2-198,4-7 0,7-2 25,2-4 1,5-4-191,-5 0 1,4-6 25,-4-8 1,2-2-138,-2-3 1,-3 3-116,2-3 194,-2-3 116,-2 6 0,-4-2-27,-1 8 16,-5-3 152,2 12 220,-6-5-38,0 6 1,0 6 248,0 3 0,0 9-128,0 1 1,-2 12 58,-2 2 0,2 2 303,-3 3 1,2-2-202,-2 2 0,4 2-41,-4-7-94,3 0-303,9-4 1,-4-3-223,6-2 1,-4-3-67,5-7 0,-6 0-361,6 0 0,-5-6 320,4-3 398,-6-3 0,10 4 0,-5 2 0</inkml:trace>
  <inkml:trace contextRef="#ctx0" brushRef="#br2">17673 12383 7948,'0'14'0,"0"-5"289,0 1 0,0-1-172,0 5 0,0 1-10,0-1 114,0 0-294,0 0-268,0 0 0,2-1 214,2-3 127,-2-4 0,11 0 0,-5 2 0</inkml:trace>
  <inkml:trace contextRef="#ctx0" brushRef="#br2">18085 11928 7927,'-9'6'155,"-1"3"1,3 4 315,-3 1 0,-3 2-11,4 3-241,-10-3-55,3 11 1,-3-12-269,10 4 93,-4-3 8,12-2 0,-6 1-20,7-1 1,0-5 83,0 1 1,7-7-147,2 2 0,4 1 2,1-1 0,5-1 134,0-4 1,6 5-168,-1 0 151,-4 0-7,7-5 1,-5 0-395,7 0 185,-1-7-3,1 6 0,4-12-43,0 4 1,0-4-394,-4-1-523,-7 6 1143,-2 2 0,-25 6 0,-4 0 0</inkml:trace>
  <inkml:trace contextRef="#ctx0" brushRef="#br2">18142 12084 7927,'0'9'130,"0"1"0,-1-1 287,-4 6 1,3 0-106,-2 4 1,2 5 153,2 9 0,-5-1 254,1 6-230,-1 0-326,5 4 1,0 1 227,0 0-118,0 6-212,-6-12 0,4 14-100,-3-13 1,4 6-219,1-6 1,1-5-1167,4-4 1422,-3-1 0,10-12 0,-4 4 0</inkml:trace>
  <inkml:trace contextRef="#ctx0" brushRef="#br2">8687 14060 8121,'-9'-2'-274,"0"-2"1,1-4 994,-2-6-470,-2-1 0,5 1 471,-2 0-430,-4 0 0,5 0-27,-6-1 0,4 7-79,1 4 1,0 2 29,-6 2 1,0 0-54,-4 0 0,3 8-135,-3 6 1,3 2-84,2 8 51,0-1 14,6 6 0,1-7-31,7-3 1,0 1-96,0-1 1,7 0-165,2-4 1,9-6 142,0 1 0,8-7-39,-3 1 1,9-2 70,1-2 1,5 0-104,-5 0 0,4 0 121,-9 0 25,4 6 1,-17-4 1,6 9 91,-7-6-96,-6 6 98,-2-3 0,-7 11-4,-4 0 0,-6 6-81,-13-1 1,-1 4 17,-13 5 0,0-3-38,-4 3 0,5-4 0,4-6 1,5 1-496,4-10 251,-3 4 132,11-17 0,-3 4-333,10-10 164,3-9 353,6-8 0,0-13 0,0-1 0</inkml:trace>
  <inkml:trace contextRef="#ctx0" brushRef="#br2">8943 13904 8147,'0'-15'621,"0"8"-192,0 0-66,0 7-359,0 0 1,0 7 122,0 2 0,0 10 53,0 5 0,2 9-104,3 5 101,-4 3-93,6 1 1,-7 1-210,0 0 242,0-1-153,0 1 0,1-2-186,4-3 1,-2-2 43,7-2 1,-7-9-716,1 3 303,-2-2-72,-2-4-251,0-8 368,0-14 545,0-14 0,0-15 0,0-7 0</inkml:trace>
  <inkml:trace contextRef="#ctx0" brushRef="#br2">8958 13961 8147,'9'-5'24,"1"0"-37,-7 0 196,9 5 1,-4 5 197,6 0 0,1 1-219,-1-1 1,0-4-34,0 4 0,1 1 32,-1-1 1,5 5 13,0-6 1,1 6-197,-1-5 5,-3 6 0,5-2 259,-7 10-431,0-3 143,-6 4 1,-2 1 1,-6 1 94,0 7 0,-8-1-21,-6 0 0,-6 2 21,-9 4 0,5-3-80,1 7 1,1-8 0,-2-1 0,3-3-617,7-7 313,0 0-355,0-11 72,6-1 1,1-9 186,7-3 428,0-3 0,0-19 0,0-3 0</inkml:trace>
  <inkml:trace contextRef="#ctx0" brushRef="#br2">9484 13875 7644,'0'14'-802,"1"-1"1699,4-3-360,-3 2-428,10-10-346,-4 10 1,6-10 78,1 3 0,-1-4-394,0-1 46,0 0 506,0 0 0,-6 0 0,-1 0 0</inkml:trace>
  <inkml:trace contextRef="#ctx0" brushRef="#br2">9441 14131 8103,'-14'14'-563,"0"1"1,1-1 780,3 0 1,4-5 651,6 1 0,2-7-505,2 2-188,11-4 1,7-2 237,6-4-563,-6 4 174,5-18-192,-5 9 1,7-10-189,-1 5 0,-4 1-443,0 0 797,-7 6 0,4-5 0,-7 5 0</inkml:trace>
  <inkml:trace contextRef="#ctx0" brushRef="#br2">9413 14060 8103,'-7'-14'0,"4"6"0,-6 3 0,4 5 361,-5 5-124,7 3-12,-9 12 0,8 4 184,-5 9 1,-1-1-106,-4 6 1,5-5-1,-1 5 1,7-2-110,-2 2 1,4 2-30,1-7 1,6-5-62,4-4-118,2-7-22,9 4 1,-4-13-313,7-4 0,0-4 59,4-4 0,0-4-198,1-6 0,-1 1 35,1 3 1,-6-1-797,1 7 372,-6-7 875,2 3 0,-6-7 0,1 1 0</inkml:trace>
  <inkml:trace contextRef="#ctx0" brushRef="#br2">9669 14259 8103,'9'0'0,"0"0"0,-4 0 248,5 0-1,-1 0 9,12 0 1,1 0 460,6 0 1,1 0-542,-1 0 1,1 0-456,-1 0 1,0-5 162,1 1 0,-5-6-278,-1 5-993,-5 1 700,2 4 687,-12 0 0,-2-7 0,-6-1 0</inkml:trace>
  <inkml:trace contextRef="#ctx0" brushRef="#br2">9853 14003 8103,'8'8'-72,"-1"5"41,-7-4 1,0 5 37,0 5 0,0 5 1,0 9 0,-5-1 435,0 6 1,-1-5 645,1 5 0,2-5-698,-7 5-248,7-7-338,-3 4 1,6-6-1002,0-1 967,0 1-245,6-7 0,2-2 474,6-6 0,7-6 0,1-1 0</inkml:trace>
  <inkml:trace contextRef="#ctx0" brushRef="#br2">10308 13761 7798,'-14'7'-18,"6"-6"0,0 7 173,4-3-10,2-3-512,-4 4 295,6-6-605,0 0 548,0-6 84,0 4 161,0-4-11,0 6 367,0 0 97,0 6 635,0 2-736,0 6 1,1-4 194,4-1 0,-2-6-16,7 2-160,-1 3-388,5-7 0,2 6 56,3-7 0,3 0-67,7 0 0,-1 0-188,0 0 1,2 0-244,4 0 0,-6-5-573,1 0 1,-7 1-553,-8 4 1468,0 0 0,-6 0 0,-2 0 0</inkml:trace>
  <inkml:trace contextRef="#ctx0" brushRef="#br2">10280 14103 7970,'1'8'119,"4"-4"0,3-2 414,6-2-238,1 0-113,-1 0 0,5 0 51,0 0 0,6-2-200,-1-2 1,7-3-204,2-2 0,1-2-160,-6 6 1,-4 0-470,-1 5 0,-10 0 799,1 0 0,-9-6 0,1-2 0</inkml:trace>
  <inkml:trace contextRef="#ctx0" brushRef="#br2">10337 13932 7970,'-10'6'287,"1"4"0,4 4 28,-4 5 0,4 3 165,-5 7 0,1 1-216,-5 3 0,1-2-41,4 7 1,-4-6 367,3 1-367,4-3-131,0 5 1,6-10-57,0 4 1,1-11 84,4 1 1,0-3-151,9-2 1,-3-6 46,8-3 0,3-3-152,2-2 0,3 0-72,1 0 0,7-2 83,3-3 1,1-1-1238,-1-3 593,3-4 6,-4 11 760,-1-10 0,-1 4 0,-7-6 0</inkml:trace>
  <inkml:trace contextRef="#ctx0" brushRef="#br2">10962 13733 7928,'-6'-8'0,"-2"2"554,-6 6-169,0 0-126,-1 0 1,0 8-76,-4 6 4,3 0-114,-11 19 1,7-9 48,-4 9 0,-1 2 129,6-2 1,1 7 127,9-2 0,1-2-213,3 2 0,3-5-1,-2 5 1,8-7-234,6 3 72,3-11 55,1 4 1,2-11-345,3 3 110,-4-10-90,6 4 1,-2-11-301,0 2 0,5-4 79,-6-4 0,6 0-363,-5-5 1,-1 0 230,-9-6 617,4 1 0,-12-6 0,6-3 0</inkml:trace>
  <inkml:trace contextRef="#ctx0" brushRef="#br2">10849 14174 7932,'14'0'899,"0"0"-694,7-7 0,-4 4-341,7-6 70,-7 6 89,10-10 1,-7 11 93,4-2 0,1 2-39,-6 2 0,0 0-4,-5 0 1,-1 6 42,-3 4 1,-4 9-7,-6 5 1,-2 2 405,-2 3-227,-4-1-87,0 7 0,-5-5-270,4 3 0,2-3-17,3-1 0,2-7-166,2-3 1,0-3-234,0-2 0,2-2 483,2-2 0,11-4 0,7-6 0</inkml:trace>
  <inkml:trace contextRef="#ctx0" brushRef="#br2">11574 14074 7922,'14'0'721,"0"-6"1,2 4-1276,3-2 0,3-3 704,6 3 0,1-6 743,-1 5 0,1-6-749,-1 2 0,-4 2-447,0 3 1,-7-3-989,2 3 654,-3-1 347,-8 5 0,-2 2 290,-6 2 0,0 10 0,0 9 0</inkml:trace>
  <inkml:trace contextRef="#ctx0" brushRef="#br2">11588 14330 10643,'14'0'1095,"7"-5"-504,2 1 1,6-7-276,4 1 1,3-2-153,7-3 1,0 7-687,-1 4 315,-5 2 239,4 2 0,-11 2-1201,3 2 1169,-9 4 0,2 13 0,-3 1 0</inkml:trace>
  <inkml:trace contextRef="#ctx0" brushRef="#br2">12555 13676 7885,'-10'0'672,"1"0"0,-1 0-1510,-4 0 292,6 7 261,-4 0 1,2 9 1153,-9 3-341,3 3-261,-11 7 1,10 1 107,-7 3 1,2-3-176,-1 3 0,4 2 80,9-2 1,2-5-110,3-4 0,5-2-54,0 2 0,7-4 29,7-5 88,7-1-178,1-6 0,12 3-82,4-6 1,3-1-6,2-4 0,-5-1-225,0-4 0,-2 2-67,2-7 1,-3 2-273,-7-1 1,-4-4-392,0 4 440,-7 3 211,4-1 335,-13 1 0,4 4 0,-4-4 0</inkml:trace>
  <inkml:trace contextRef="#ctx0" brushRef="#br2">12626 13804 7720,'0'14'431,"0"2"151,0 3 1,0 10-180,0 8 0,0 5-27,0 0 1,5 6-110,-1-1 1,1 0 105,-5-4 0,0-2-220,0-3 69,0 3-254,0-5 1,5 1-181,-1-4 0,3-9-82,-2-5 0,-2-4-423,6 0 0,-4-8-78,4-2-118,1-3 913,4-9 0,0-7 0,1-8 0</inkml:trace>
  <inkml:trace contextRef="#ctx0" brushRef="#br2">13109 14060 8013,'10'0'0,"-1"0"0,1 0 236,4 0 0,5 0 377,0 0 0,1 0-11,-1 0-375,3 0-42,0-6 1,4-1-399,-7-2 149,6-4-236,-9 5 1,4-1-1158,-5-1 1221,-1 7 236,-6-3 0,4 0 0,-4-2 0</inkml:trace>
  <inkml:trace contextRef="#ctx0" brushRef="#br2">13266 13818 8168,'0'8'676,"0"10"-68,0-4 0,0 11-181,0 4 1,0 5 7,0 9 0,0 4-100,0 1 0,0 5 5,0 0 1,0-3-822,0 2-367,0-6 893,0 3 0,0-11-1201,0 0 1,6-5 205,3 5 950,-2-13 0,5 8 0,-4-11 0</inkml:trace>
  <inkml:trace contextRef="#ctx0" brushRef="#br2">13649 13719 7756,'-6'0'1295,"6"0"-992,13 12 1,4 0 108,7 11 0,-5 1-238,5 4 1,-2-1-4,1-3 1,3 3-201,-7-4 29,0-2 46,-5 6 1,-2-7-166,-2 4 0,1 3 15,-6-3 1,-2-2-47,-8 1 1,0 1 91,-9 5 0,1-6-30,-10 1 1,-1-2 37,-4 2 1,-1 1-84,1-6 1,-1 0 302,1-5 2,-1 0 111,7-6 318,2-1-293,6-1-163,6-5 1,3 6 150,10-7 1,9 0-72,10 0 1,9 0 8,5 0 0,0-5-115,4 0 1,-2-1-215,7 1 1,-3 2-1009,-1-6 590,6 5 345,-5-8 0,10 10 168,-7-2 0,1 2 0,-6 2 0</inkml:trace>
  <inkml:trace contextRef="#ctx0" brushRef="#br2">14531 13875 7971,'-14'0'411,"0"0"-163,-1 0-155,7 7 0,2-4 137,6 6-7,0-6-55,0 10 0,6-11-76,4 2 128,9-2-114,3-2 1,8 0-115,3 0 1,3-2-49,7-2 1,0 2-247,-1-3 1,-5-1 56,-4 1 1,-5 0-357,-4 5 601,-3 0 0,-7 7 0,0 1 0</inkml:trace>
  <inkml:trace contextRef="#ctx0" brushRef="#br2">14588 13804 7763,'0'14'-552,"0"7"628,0 3 0,0 9 313,0 5 1,-5 6-144,0-1 0,1 6 108,4-12 0,0 8-260,0-7-122,0-4-56,6 1 0,-3-13-226,7-3 1,-6-3 154,6-2 1,-2-4-49,1-1 1,4-6 17,-4 2 185,4-10 0,1-9 0,0-8 0</inkml:trace>
  <inkml:trace contextRef="#ctx0" brushRef="#br2">15157 13619 7979,'0'-8'-246,"0"2"0,-2 6 426,-3 0 1,2 8 382,-6 6 0,-1 2 18,-4 8-187,0 6-250,-1 0 0,1 9 285,0-6-173,6 7-122,-5-4 1,12 12 50,-4-1 1,4-1-65,1-8 0,0 1-137,0-6 0,4-1-26,1-8 1,6 1-207,-1-6 0,1-5-87,-2-4 117,4-7 1,-5 1-7,6-8 0,-6-4 45,-3-6 1,-2-1 41,1 1 1,-2-5 38,3 0 0,-4-1 22,-1 1 1,-6 3 45,-3-3 1,-3-1 86,3 1 0,-7 4 55,7 6 30,-13 6-159,18-4 0,-15 7-3,10 0 1,1 0-323,-1 0-76,5 0 0,0 2 62,8 3 356,4-4 0,7 6 0,-1-7 0</inkml:trace>
  <inkml:trace contextRef="#ctx0" brushRef="#br2">15412 13961 7979,'0'7'-190,"0"6"682,0-5-196,0 6-25,0 7 1,-1-5 113,-4 2 0,4-2-352,-4-2 1,3 2-398,2 3 1,2-8-4,3 3 1,1-7 366,3 2 0,10-6 0,-3 4 0</inkml:trace>
  <inkml:trace contextRef="#ctx0" brushRef="#br2">15697 13733 7979,'0'-24'-25,"0"1"0,0 4 12,0-5 0,0 7 595,0-2 862,0 9-1120,-6-2 1,-2 12-138,-7 0 1,1 7-60,0 12 34,0 4 1,0 5 217,-1 0-433,7 1 0,-4-1 41,10 1 1,-4-1-161,6 1 1,1-7 26,4-3 1,3-5-158,6-5 0,1-2 142,-1-7 0,0-2 77,0-3 1,0-3-132,1-6 110,-1 0 39,-6 0 1,4 1 105,-2 4-122,-4-4 164,0 11 274,1-4-216,-6 6 1,6 2 153,-7 2 1,0 11-117,0 8 1,-2 6 103,-3 4 1,4 3 91,-4 7 1,-1 0-138,1-1 0,0 1-228,5 0 0,-1 2-91,-4-2 0,3 1-359,-2-11 1,2-1-2,2-8 0,0 1-1084,0-6 1048,0 0 1,2-6-521,2-4 997,-2-3 0,4-6 0,-6 0 0</inkml:trace>
  <inkml:trace contextRef="#ctx0" brushRef="#br2">16138 13875 7946,'15'0'96,"4"0"0,-1 0 295,5 0-173,1 0 1,0 0 117,-1 0 0,-4-1-460,5-4 1,-6 3-445,0-2 0,-2 2-333,-2 2-155,-6 0 1056,-1 0 0,-14 6 0,-1 2 0</inkml:trace>
  <inkml:trace contextRef="#ctx0" brushRef="#br2">16180 14060 7946,'-20'6'0,"4"-2"339,-3 5 675,9-6-184,4 3-417,6-6-205,6 0 0,9 0-204,8 0 54,4 0 10,-5 0 0,5 0-75,-3 0 0,3-1 214,1-4-207,1 4 0,-1-6 0,0 7 0</inkml:trace>
  <inkml:trace contextRef="#ctx0" brushRef="#br2">17090 13562 7927,'-6'16'0,"-4"3"182,4 3 0,-7 8 333,4 4 1,1 2-273,-1 6 1,1 0-44,-2-5 1,-1 3-137,6-7 0,1 0-239,4-4 1,0-1-92,0 1 1,0-7 211,0-3 1,0-4 53,0 0 0,-7-1 0,-1 0 0</inkml:trace>
  <inkml:trace contextRef="#ctx0" brushRef="#br2">17247 13562 7927,'14'7'4,"0"2"1,5 4 0,0 1 0,0 5 303,-5 0 0,0 6 464,1-1 1,-8 1-316,-2-1 1,-3 3-230,-2-3 0,-2 4-188,-3 5 0,-2-1-22,-8 6 0,-4-7-269,0 2 1,-4-4 160,4-5 1,-2-4-62,2-6 0,-1-4-172,-4-1 0,3-6 101,7 2 0,0-3 484,0-2 186,6 0 3,2-7 1,7 6-184,4-4 1,9 5 37,10 5 0,3-4-174,1 4 0,2 1-12,3-1 0,-1 0-792,6-5-1,-2 0 369,2 0 1,-3 0-1872,-7 0 942,-6 0 1233,-1 0 0,-7 6 0,0 2 0</inkml:trace>
  <inkml:trace contextRef="#ctx0" brushRef="#br2">17588 14003 7915,'1'10'162,"4"-1"1,-3-4 325,2 4 0,3-4-73,-3 5-197,1-7-396,2 3-205,-6 0 0,12-4-38,-4 3 0,-1-4 421,2-1 0,-1-6 0,5-2 0</inkml:trace>
  <inkml:trace contextRef="#ctx0" brushRef="#br2">17972 13619 7915,'0'-34'-80,"0"4"39,0-4 1,0 4 377,0 2 0,-2 6 516,-3 3 0,2 5 159,-6 4-549,-1 4-178,-4 6 1,-2 1 126,-3 4-194,3 9-69,-4 9 0,1 5-56,0 0 0,0 2 19,5 4 1,6-4-132,3 3 0,4-5 13,1-4 0,1 1-266,4-6 0,3-2-534,6-7 434,0-4 157,7-6 0,-4 0-73,7 0 0,0-6 31,4-4 0,-4 1-31,-1-5 0,-4 7 135,5-7 0,-7 8 173,2-4 1,-8 7 139,-1-1 293,-7 2 0,3 4 730,-6 2-621,0 11-312,0 0 1,-1 12 588,-4-3-366,4 3-26,-12 7 0,7 9 136,-4 9 0,2 8-207,3 2 0,4 4-353,-4-4 0,4 6 80,1-2 1,0-3-159,0-1 1,0-5-1038,0-5 622,6 3 331,-5-11 1,10 1-517,-6-7 0,5-8-270,-6-2 1,1 0-1816,-5-4 2740,0-3 0,-6-1 0,-2-6 0</inkml:trace>
  <inkml:trace contextRef="#ctx0" brushRef="#br3">18981 12383 8003,'-19'-7'160,"0"-2"1,2 1 325,7-2 1,2 7 225,4-2-423,2 4-150,-4 1 0,14 0 57,6 0 0,8 1-28,11 4 0,5-2-114,10 7 1,2-2-139,7 1 0,-5 2-317,0-6 0,-8 4-10,-1-4 0,-7 0-524,-7-5 0,-7 0-272,-3 0 1207,-10 0 0,-2-6 0,-7-2 0</inkml:trace>
  <inkml:trace contextRef="#ctx0" brushRef="#br3">19379 12198 8021,'0'-8'-52,"0"1"1,7 9 172,2 3 0,5 4 225,5 10 1,3 3-205,7 7 0,-6-1-60,1 1 1,0-1-41,4 1 0,-6-6-148,-3 1 1,-9-5 42,-5 5-39,-4-1 106,-1-1 0,-12 4-62,-7-7 1,-8 6 74,-6-1 0,-4-2-876,-5 1 401,-1 1-114,0-2 572,7-1 0,-5-1 0,4 2 0</inkml:trace>
  <inkml:trace contextRef="#ctx0" brushRef="#br3">20744 12041 8284,'0'-14'0,"-1"0"0,-4 0 0,2 4 7,-7 1-80,1 6 218,-12-4 1,-1 9 303,-6 3 1,2 4-131,-2 10 0,1 2 59,-11 2 1,7 4-98,-3-3 0,11 3-32,4 1 1,4-4-224,6-1 0,3 0 136,6 0 0,6-2-348,3-7 58,10 0-45,4-6 1,5 5-81,0-4 1,1-1 165,-1 2 0,1-6-150,-1 6 0,-1-5 98,-3 4 1,-4-4-168,-6 4 0,-1 1 207,-3 4-8,-4 0 120,-6-6 0,-2 5 336,-2-4-411,-11 4 110,0 7 1,-12-7 157,3 6 1,-4-11-136,-6 6 0,4-3-9,-3 3 1,-2-1-63,2-4 1,6-1-208,8-3-677,-3-3 384,13 4 309,-4-12 0,21-4 191,6-9 0,7-3 0,7-6 0</inkml:trace>
  <inkml:trace contextRef="#ctx0" brushRef="#br3">20901 12013 8326,'0'-8'-306,"0"-5"-98,0 12 1,0-4 1322,0 10-308,0 3-261,0 6 0,0 6 114,0 4 1,-2 9-167,-3 5 1,4 3 66,-4 2 0,2 0-207,-2-1 0,3 4-13,-2-3 1,2 1-108,2-11 0,2 0-287,2-4 0,0-7-1153,5-3 550,-6-10 157,10-2 484,-12-7-189,6-7 0,-3-2-318,1-10 1,0-5 717,-5-9 0,-6-3 0,-2-7 0</inkml:trace>
  <inkml:trace contextRef="#ctx0" brushRef="#br3">20886 12098 8199,'0'-8'-86,"7"-4"0,1 12-100,6 0 1,5 6 313,0 8 0,4 0 265,-4 1 1,7 4-276,-3 0 1,-1-1-235,2-3 0,-2 4 71,2 0 133,-4 0-11,-5 1 1,-6-3 43,1 7 1,-7-6 24,2 0 0,-4 5 7,-1 0 1,-1 3-110,-4-3 0,-8 4 22,-6-3 1,-6-2-53,1 2 1,-3-7-223,-1 2 0,4-3-665,1-2 477,11-6 32,-6-2-355,10-6 719,0-12 0,8-4 0,8-13 0</inkml:trace>
  <inkml:trace contextRef="#ctx0" brushRef="#br3">21512 11984 8209,'8'0'-598,"-2"0"1,-7 7 1116,-4 2 1,-3 9-173,-6 1 0,-5 11 633,0-2-464,-7 10-195,11-2 1,-11 12-16,7-1 0,-4 5-286,4-4 0,0 1-258,5-2 1,1-9-105,4 0 1,2-8-1148,7-7 617,-6-2 365,4-13 159,2-8 0,3-14 348,7-10 0,-1-9 0,6-4 0</inkml:trace>
  <inkml:trace contextRef="#ctx0" brushRef="#br3">21412 12084 8196,'10'-10'0,"-1"1"0,-1 7-113,2 2 1,9 7 387,-10 13 0,12 2 341,-7 7 1,0 6-336,0 2 0,1 3-281,-1-2 1,0 3 148,0-3 0,-1-3-188,-4-2 0,4 2-482,-4-2 0,-2-5 294,-3-4 1,-2-7-932,-2 2 526,-6-3 632,-2-2 0,-13-6 0,-1-2 0</inkml:trace>
  <inkml:trace contextRef="#ctx0" brushRef="#br3">21242 12496 8154,'0'-14'110,"1"1"55,4 4 1,5 3 58,9 6 1,3 0 375,6 0 0,7 0-878,3 0 79,9 0 121,-3 0 0,1 0-1122,-8 0 1200,-5 0 0,9-7 0,-5-1 0</inkml:trace>
  <inkml:trace contextRef="#ctx0" brushRef="#br3">20161 11899 8207,'0'-14'0,"-1"0"0,-4-1 44,3 8 187,-4 0-138,6 7 0,0 13 146,0 6 1,0 8-96,0 6 1,2 5 95,2 9 1,-1 10 1,7 9 0,-5 4-209,4 1 1,-4-6-13,4-4 1,-5-2-53,0-2 1,3-12-180,-3-2 1,3-10-147,-3 0 0,-2-4-277,3-5-299,-4-4 479,-1-12 187,0-2 0,0-9-263,0-6 600,0-1 1,0-23 0,0 3 0</inkml:trace>
  <inkml:trace contextRef="#ctx0" brushRef="#br3">20645 11913 8207,'50'-9'-134,"7"-1"0,6 1-196,8-5 1,5 4-2165,0 1 2823,0-1-124,-11 2 1,4 2-596,-3 6 525,4 0 22,-5 0 0,-2 2 532,-6 2 1,-8 9-557,-7 6 1,-2 6-8,-12-1 1,-2 3-18,-12 1 0,0 2 561,0 3 1,0-1-589,1 6 0,-6-2 565,1 2 0,-6 3-636,6-3-77,-7-3-1,10 6 0,-12-9-95,4 5 0,-3 0 5,-2 1 0,-2 1-111,-3-6 1,-3 5 64,-6-5 1,-5 5-195,0-4 0,-11 3 76,2-3 0,-5-1-57,-1-5 0,-2-1 378,-7-3 0,-6 3 0,-1-5 0</inkml:trace>
  <inkml:trace contextRef="#ctx0" brushRef="#br3">20858 12866 8106,'-22'6'402,"1"-4"520,13 4-342,15 0-333,8-4 1,15 9 197,4-6 1,10 0-313,13-5 0,0 0-179,4 0 1,6-2-300,4-3 1,-30 4 0,1-1 350,5-3 1,1 1-177,1 2 1,0 0 0,-2-4 0,-1 0 0,0 2 0,0 0 0</inkml:trace>
  <inkml:trace contextRef="#ctx0" brushRef="#br3">24867 9326 8129,'-8'-6'-1219,"0"4"938,4-3 808,2-3-195,-4 7-70,6-5 0,0 7-46,0 4 0,0 9 46,0 10 1,0 9 187,0 5 0,0 3-232,0 2 0,1 4-56,4 0 0,-3 5-689,2-4 52,4-1 447,-6-4 1,4 0-909,-6-1 512,0-5 207,7-9 0,-6-8-392,4-5-33,-4-1 299,-1-6 1,0-8 342,0-10 0,0-2 0,-6-15 0,-2-3 0</inkml:trace>
  <inkml:trace contextRef="#ctx0" brushRef="#br3">25351 9255 8129,'22'-6'-308,"-3"-4"-4,-3 4 298,4-1 1,-4 6-36,3-4 28,-3 4 129,-2-6 1,6 3 204,4-1 0,9 0-270,5 5 0,-1 0-54,0 0 1,-3 6 0,4 4 1,-8 9-14,-2 4 0,-1 6-38,-8 4 101,0-3-15,-11 11 0,-2-5-93,-6 7 1,-2 0 76,-2-1 1,-9 1-18,-6 0 0,-8 4-30,-1 1 0,-1-1-84,-4-4 1,-2-1 33,2 1 1,-5-7-138,5-3 1,0-3-42,5-1 1,-1-7 132,1-3 1,-4-5-292,4-4 424,-4 2 0,16-10 0,-9 4 0,6-6 0,6-6 25,9-4 77,2 4 14,2-7 0,8 12 203,6-4 1,2 3-115,8 2 1,-5 2-74,4 3 1,-5-4-133,1 4 0,3 3 0,0 0 0</inkml:trace>
  <inkml:trace contextRef="#ctx0" brushRef="#br3">24938 10179 8161,'-14'0'-306,"0"0"1,4 0 270,1 0 0,-5 2 452,-5 2 0,-2 4-206,2 6 0,-3 1-31,-6-1 0,-2 0-9,-3 0 0,-4 5 4,-5 0 1,-7 5-229,-4-5-852,-2 6 1009,-2-9 0,5 9-171,0-6 0,3 6-64,-8-1 0,7-2 36,-12 2 0,-4 0 109,28-10 0,0 0 1,0 0-1,0 0-194,-33 15 0,-2 1 191,36-14 0,-2 1 0,-3-1 1,-2 1-224,-6 4 1,0 1 0,1-3-1,0 1 289,-1 4 1,1 0 0,6-3 0,2 0-34,-26 17 1,6 2 440,13-7 1,7-5-685,8-4 1,10-7-281,4 2 1,3-4 104,2-6 0,-1-1 43,1-3 331,6-4 0,-4 6 0,4-7 0</inkml:trace>
  <inkml:trace contextRef="#ctx0" brushRef="#br3">22848 10819 7053,'-14'25'-258,"0"3"1,0 4 420,-1 11 0,-3-1 621,-1 1 0,0 0-399,4-1 1,3-5 123,2-4 0,4-5-359,6-4 0,3-8-19,7-7 0,7-6-637,16 2 290,3-16 4,13 2 1,-3-18-124,6 3 0,-6-3 335,2-1 0,-4 6 0,-2 1 0</inkml:trace>
  <inkml:trace contextRef="#ctx0" brushRef="#br3">21768 11217 8065,'-19'-14'-95,"0"-1"0,-6 1-126,1 0 0,-5 1 494,-4 4 87,3 2-283,-11 7 0,10 0 481,-7 0-243,6 7-51,-3 1 1,9 7-22,2 4 0,5-3-131,9 3 1,4 2-171,6-2 0,2 1-251,2-1 220,11-3 83,0-2 0,14-1-71,-1-4 10,1-2 17,5-1 1,-10-1-319,0-1 151,-7 1 49,4 1 1,-13 2-41,-4 7 1,-2-1 182,-2 0 0,-6 0 16,-4 0 1,-10 5-18,-9 0 0,1 2 9,-5-2 0,-2-3 218,2 3-210,6-10-128,0 4 0,11-12-379,-3 4 260,10-3 40,2-9 1,7-7 215,0-10 0,13-9 0,3-3 0</inkml:trace>
  <inkml:trace contextRef="#ctx0" brushRef="#br3">22024 10989 8268,'-14'15'-193,"4"3"-49,1 1 1,-3 7 700,-6-3-116,2 4-132,-11 8 1,11-5 176,-3 3 0,-1 2-67,1-2 1,0 0 74,4-4 0,1-1-219,0 1 0,0-1-126,0 0 1,-1-1-133,1-3-710,0-3-632,6-14 664,2 0 259,6-14 0,6-7-726,4-9 1226,2-11 0,2-2 0,1-7 0</inkml:trace>
  <inkml:trace contextRef="#ctx0" brushRef="#br3">21924 11060 8223,'14'-8'0,"1"2"4,-1 6 0,-2 11 24,-2 3 1,3 10 179,-4 0 0,-3 9 40,-1 5 0,1-2-126,-1 2 0,0-5-150,-5 5 1,0-5-5,0 5 0,0-6-260,0 1 0,-2-4-812,-2-6 569,2 4 535,-11-11 0,6 4 0,-8-5 0</inkml:trace>
  <inkml:trace contextRef="#ctx0" brushRef="#br3">21810 11402 8223,'0'-15'173,"0"1"0,7 1 329,2 4 0,5-2-297,5 6 0,0 0-170,10 5 1,2 0-101,12 0 0,-2-4-366,-3-1 0,2-4 271,-7 4 160,-6 0 0,-7 5 0,-6 0 0</inkml:trace>
  <inkml:trace contextRef="#ctx0" brushRef="#br3">21270 11018 8223,'7'-8'0,"-4"2"-699,6 6 302,1 6 166,4-5 0,2 10 256,3-6 64,-4 6-247,6-3 0,-2 2-478,0-1 636,-7-6 0,1 10 0,-5-5 0</inkml:trace>
  <inkml:trace contextRef="#ctx0" brushRef="#br3">21242 11046 8223,'0'16'-923,"0"3"0,-5 0 1079,0 9 1,-6 4 407,2 11 1,-4 4 164,-1 0-400,-7 1-24,6 1 1,-11-5 75,7 3 1,-4 2-186,4-1 1,6-6-13,8-4 0,4-11-69,1 1 1,1-9-91,4 0 0,8-9-59,6-5 4,6-4 31,-3-1 1,2-1-244,-1-4 109,1-3-236,-2-13 1,3 4-367,-6-7 1,5 5 298,-5-4 436,0 5 0,-5-15 0,0 3 0</inkml:trace>
  <inkml:trace contextRef="#ctx0" brushRef="#br3">21355 11032 8223,'0'-8'-370,"5"0"-60,0 3 519,6 4 72,-3-5 1,14 1 208,6 0 0,9-1-220,10 1 1,5 2 11,10-7 0,-4 7-81,4-2 1,3-1-252,1 1 1,4 1 3,1 4-707,0 0 698,-6 0 0,-4 0-134,-9 0 0,-4 0 104,-10 0 0,-10 0-66,-9 0 1,-5 1 156,-4 4 0,-4 4 7,-6 10 1,-2 4 826,-2 5-584,-4 0-85,-13 1 1,5-1 631,-2 1-288,-5-1 304,8 1 1,-6-1-293,7 0 1,6 1-219,3-1 1,4 1-252,1-1 1,0-4 73,0 0 1,0-6-211,0 6 1,0-5-619,0 5 0,0-5 410,0 4 0,-13-4-525,-6 5 931,-6-7 0,-16 10 0,-4-5 0</inkml:trace>
  <inkml:trace contextRef="#ctx0" brushRef="#br3">21384 11729 8175,'-21'-15'-98,"6"1"48,-4 0 1,8 4 141,1 1 0,7 4 203,-2-4 0,7 6-25,7-2 1,15 2 319,19-2 1,7 2-86,12-7-292,9 7-371,8-10 1,-38 10 0,0-1 29,1-4 1,1 1 0,1 3 0,1 0 68,4 2 0,1 0 59,0 0 0,0 2 0,-3 3 0,-1 0 0,0 1 0,0 0 0</inkml:trace>
  <inkml:trace contextRef="#ctx0" brushRef="#br3">16991 12766 8210,'0'15'1244,"0"-1"-1063,0 0 90,0-6-23,6 5-71,-4-6 122,4 1-105,0 5 0,2-10 18,6 7 1,1-7-12,-1 1 1,0 3-23,0-2 1,5 1 27,0-1 1,5-4-122,-5 4-91,6-3 135,-3-2 0,2 1 2,0 4-128,-1-4 45,6 6 1,-1-7-80,1 0 1,-6 0 84,1 0 0,-2 0-113,2 0 0,1 0 64,-6 0 1,5 0 9,-5 0 1,6 0-4,-1 0 39,2 0-15,-3 0 1,5 1-41,0 4 49,1-3-72,6 4 1,-5-6 6,3 0 0,-3 5-14,3-1 1,-5 1-17,-4-5 1,3 0 5,-3 0 1,1 0-24,-1 0 1,1 0 18,-6 0 27,6 0 5,-9 0 0,4-5 7,-5 1-9,5-7 47,-4 3 1,6-2 86,-3 1 1,-3-1-93,3-4 1,3 0 0,2 0 0,-4-1-18,-1 1 0,2 0 2,-2 0 0,4-2-22,-4-3 35,0 3-64,-4 2 1,3-2-112,1 7 0,0-10 92,-4 9 0,-1-5 5,0 5 1,-4-3 38,-1-1 1,-1 0 16,1 0 0,4 0-8,-4-1 0,-1 0 5,2-4 1,-5 3 30,4-3-42,1-3 5,-3 6 1,0-5 192,-7 7-188,0 0 43,0 0 0,0 0 93,0-1 0,0 1-121,0 0 1,-7-2 6,-2-3 0,-8 3 10,-2-3 0,-2-1 4,2 1 1,2-5-116,-7 5 110,7 0-10,-10-1 1,6 4 286,-2-3-287,-4-3 65,11 6 1,-11-4 144,3 5 1,4 6-116,1-1 0,-2 1 20,2-5 0,-1 4-60,1 1 1,3 1 11,-3-2 1,3-2-153,2 2-65,0-2 191,-7 4 0,6-5-156,-4 4-74,-3 2 144,6-5 1,-10 8-16,7-5 0,-4 4 27,4-4 1,-6 6-6,1-2 0,-1 2 3,1-2 0,-3 3 1,3-2 0,-3 2-64,-1 2 71,6 0 8,-5 0 1,7-5-1,-4 1-10,3-1 47,7-1 1,0 4-1,0-3 1,-1-1-21,1 1 1,-5-4 6,0 4 1,0-1-7,5 1 1,-6 3 7,-4-2 0,-5 2-298,-4 2-20,3 0 287,-11 0 1,10 0-231,-7 0 204,6 0 0,-3-5 268,7 1-134,-1-1 1,6 5-84,-1 0 1,5 0 121,-5 0 1,7 1-83,-2 4 1,3 3 130,2 6 1,-2 2-295,-3 3 149,4-3-32,-6 11 1,2-5-167,0 6 1,-1-4 115,1 0 0,-2-1-23,-3 6 1,-3 4 25,4 0 0,-2 2-7,1-2 0,-1-1 38,6 5 1,-2-3 142,2 4 0,6-5 52,-5 5 9,11-7-176,-12 10 0,18-9 278,-4 6-7,3-7-205,9 4 1,2-5 31,10 3 0,10-7-162,8 2 0,8-9-244,7 0 0,-3-5-395,12-4 0,4-3 109,-25-4 0,1-1 0,2-1 0,1 0 569,5 1 0,1 1 0,3-4 0,0-2 0,1 1 0,1 0 0,1 0 0,0 0 0,1 2 0</inkml:trace>
  <inkml:trace contextRef="#ctx0" brushRef="#br3">19578 8430 8372,'-6'-14'-108,"3"-5"-49,-7 0 0,2 0 339,-1 5 0,-8 0 351,2 0 0,-4-1-304,0 1-92,-3-6 50,0 4 1,-5-6 26,4 3 1,-4 3-63,-2-3 1,1 3 22,-1 2 1,-1 6 47,-3 3 1,-3 4 155,-7 1 0,1 1-127,-1 4-40,0 9-72,-6 2 0,5 9-110,-3-6 12,3 13 0,-4-8-98,1 9 1,-7 2-1071,2-2 1197,3 6 0,-5-2 21,7 5 1,4 2-116,5 4 1,7-4 115,-3 3 1,6 2-21,4-1-5,4 5 0,6-8 86,-1 2 0,6-3 117,-1-1-96,7 6 1,-1-8 183,8 6 0,6-6-97,9 7 0,6-5 192,13-6 1,14-3-91,19-11 1,7-4-251,-36-13 0,1-2 1,-3-1-1,0 0 540,41-3-940,-38 0 1,1 0 360,2 0 0,1 0 0,3-2 0,0-1-54,0 1 0,-1 0-301,-2-1 0,-1 1 324,33 2 0,-4-2-247,-14-2 0,1 0 240,-5-5 1,3-2-151,-3-8 1,1-3 91,-11-7 0,1-5 21,-6-4 0,-5-8-133,-4-2-52,-9-5 216,-4 9 1,-6-13-206,1 0-5,-8 0 100,0-13 1,-7 1-178,0-7 0,-2-3 136,-3 8 1,-4 3 26,-10 11 0,-5 7 46,-9 2 1,-13 10-12,-15 5 0,-10 10-392,29 12 0,-2 3-137,2 2 1,-1 2 463,0 0 0,1 2 0,-1 2 0,0 3-964,1 1 0,-1 1 493,0 2 1,1 2 87,2 4 1,1 3 0,0-1 0,2 1 505,-29 22 0,2-3 0,8 12 0,-1 4 0,0 3 0</inkml:trace>
  <inkml:trace contextRef="#ctx0" brushRef="#br3">20502 11530 8135,'-28'-15'0,"6"3"77,3 2-77,3-2 1183,8 10-501,2-4-330,6 6 1,1 8-51,4 6 0,3 8 34,6 11 1,7 5 102,3 9 1,2 4-147,3 6 0,4 0-189,0-1 0,13 3 86,1 3 1,-18-32-1,1 0-252,0 3 0,1 0 0,5-1 0,1 1 101,-1 0 1,-1 0-710,-1-1 1,0-1 732,-2-2 0,-1-1 1,26 29 9,0 0 122,0-7 0,1-1-534,4-6 266,-4 0 1,6-7-120,-7-3 1,-5 2 204,0-2 0,-13-1-714,-1-9 370,-13-2 321,2-7-1108,-11 0 1274,5 1-883,-13-8 1346,-2 0-1004,-6-7 180,-6 0 0,-2-7-371,-7-2 1,0-4 1,-4-1 574,-3-13 0,-7-3 0,1-12 0</inkml:trace>
  <inkml:trace contextRef="#ctx0" brushRef="#br3">21711 12056 8015,'0'-15'332,"-2"6"169,-2-1 0,2 6 221,-3-6-109,4 7-157,1-10-228,0 5 143,-7 1-196,6 0-4,-12 7 0,10 0 20,-6 0-81,-1 0 0,-10 3 52,-4 7 0,-11 2-178,-8 17 1,-6-1 95,-7 15 1,-6 3-353,31-19 1,0 3 0,-4 3 0,-1 2 291,-1 0 1,-2 1 0,-3 4 0,-2 0-276,-8 1 1,-1-1 0,1 1 0,0 2 497,0-1 0,0 1-1244,-4 5 1,1 2 1117,11-3 0,0 1 0,-7 0 1,1 0 57,6-7 0,2-2 1,4-3-1,0-2-59,7-7 0,1-2 0,-21 22 289,9-9 1,13-4 125,15-11 1,1-7-561,9-6 293,-1-7 0,16-3-376,3-10 0,10-7-230,0-2 233,2-6-343,3 9 0,4-5 878,0 7 1,-4 6-1142,-6 3 715,-5 4 0,9 1 0,-5 0 0</inkml:trace>
  <inkml:trace contextRef="#ctx0" brushRef="#br3">22322 12070 8034,'-8'0'426,"2"0"130,6 6-276,6-4 0,2 4-136,7-6 1,0-2-47,4-2 0,2-4-262,3-6 1,2-5 83,-2 0 1,3-2-1089,1 2 1168,-6 10 0,-1-17 0,-7 11 0</inkml:trace>
  <inkml:trace contextRef="#ctx0" brushRef="#br3">22450 11928 8034,'0'7'-551,"0"6"654,0-3 1,0 2 210,0 2 1,-1 7-93,-4 3 1,2 3 132,-7 1 1,2 0-406,-1 1-103,-4-1 253,5 1 0,-4-2-146,2-4-39,-2-2 67,10-7-108,-4 0 1,6-4 82,0-1-87,0-6 1,6-1 154,4-7 1,7-6-40,2 2 0,1 1 98,-1-2-94,-3 7 9,5-10 1,-2 12 3,0-4 1,4-1 34,-4 1 1,0 0 56,-5 5-8,-6 0-45,-1 0 1,-9 2 7,-3 3 1,-4 7 5,-10 7 0,-3 7 182,-7-3 3,1 10-89,-1-3 0,1 10 219,0-7 1,5 2-189,5-2 1,-1-8-35,4 4 1,0-10-52,10 0 0,0-8-95,5-2 1,6-6-62,4 2 0,4-10-319,5-4 0,-2-4-479,7-1 0,-5-2 403,5-3 0,-7 2-824,2-7 470,-3 7 807,-2-4 0,0 1 0,1-2 0</inkml:trace>
  <inkml:trace contextRef="#ctx0" brushRef="#br3">22550 12411 8034,'0'8'-564,"0"0"394,0-4 1,0 0 1141,0 5-314,6 1-337,-4 4 1,6-5 77,-4 1 1,4-2-194,6 1 0,1 2-77,-1-6 0,0 4-192,0-4 1,5 0-393,0-5 1,0 5 454,-5-1 0,1 1 0,-1-5 0</inkml:trace>
  <inkml:trace contextRef="#ctx0" brushRef="#br3">22834 12141 7988,'-8'0'-191,"2"0"334,19-6 0,-2 2 370,12-5 1,1-1-634,4-4 1,1-5 24,-1 0 0,-4-4-260,0 4 166,-7 0-527,4 4 716,-7-5 0,0-2 0,0-7 0</inkml:trace>
  <inkml:trace contextRef="#ctx0" brushRef="#br3">23005 11899 7988,'-8'6'-138,"2"-2"1,6 5 0,0 1 335,0 4 0,1 6 278,4 4 1,1 0-189,4 4 0,1 4-9,-7 10 1,1 1-211,-5 0 144,0-1-54,0 1 1,0 0-355,0-1 106,0-5-69,-6-3 1,3-7-56,-7-3 1,5-4 0,-4-5 42,0-1 1,-6-6 42,1-3 0,1-10 63,4-5 1,-4-7 145,4-2 11,3-6-73,-1 3 1,7-5 184,0 3-185,0-3-92,0 5 0,2-2-98,3 1 1,2 5-106,8-1 0,4-1 275,0 1 0,6-6 0,-3 2 0</inkml:trace>
  <inkml:trace contextRef="#ctx0" brushRef="#br3">23261 11942 7988,'9'-8'145,"1"3"-145,-1-3 0,5 0 0,2-1 701,3-1-270,3 1-309,0-12 1,4 6-319,-7-4 1,1 3-37,-1 2 1,-8-1-908,3 1 794,-9 0 0,1 5 345,-6-1 0,-12 7 0,-4-3 0</inkml:trace>
  <inkml:trace contextRef="#ctx0" brushRef="#br3">23289 11700 7988,'0'-8'412,"0"15"1,0 2 488,0 10-511,0 3-182,-6 0 0,3 2-100,-7 0 0,2-1 58,-1 6 0,-2-2-126,6-4 0,-5 3-967,6-8 545,-1-5 207,5 0-937,6-12 466,2 6 373,6-7 0,1 0-707,-1 0 559,-6 0 421,4 0 0,-10-7 0,4-1 0</inkml:trace>
  <inkml:trace contextRef="#ctx0" brushRef="#br3">23118 12070 7988,'0'14'791,"0"2"-259,0 3-113,0-3-238,0 4 1,0-1 84,0 0 0,5 0-125,0-5 0,1 0-111,-1 1-608,-3-1 343,10-6 216,-10-2 0,6-6-535,-4 0 1,0-2 257,5-2 0,-6 1-330,2-7 325,-3 1 32,-2-6 0,0 1-399,0 0 538,6 0 1,-3-1 302,7 1 1,-1 0-50,5 0 0,0 4 293,1 1 0,5-1 285,4-4-381,3 0-131,8 0 1,-5 0-17,3-1 1,-3 1-63,-2 0 1,1 4-170,-1 1 1,-6 4 98,-3-4 1,-8 6-148,-1-2 0,-7 5 21,2 5 1,-10 4 22,-5 10 1,-2-2-200,-3 7 267,-5 0-19,-2 4 0,-2 1-183,0-1 0,7 0-3,-10 1 1,11-5-264,-3-1 0,4-5 461,0 1 0,-5-4 0,-2 0 0</inkml:trace>
  <inkml:trace contextRef="#ctx0" brushRef="#br3">23218 12255 7988,'14'-8'401,"0"-3"160,1 6 0,0 0-108,4 5-180,-3-6-110,11 4 1,-11-10-495,3 2 181,3 4-252,-6-1-451,4 1 264,-6 5 187,-6-6 0,-3 14 196,-10 2 0,-7 4 22,-7 1 1,-6 2 249,1 3-229,-3-4 158,-1 12 1,1-11 124,3 3 0,3-5-37,7-4 284,0 2-258,6-10 0,8 4-24,10-6 0,7-6 12,2-4-63,6 4-13,-3-6 1,2 8-5,0-5 17,-7 6-11,4-4 0,-7 7-32,0 0 29,-6 0 35,-2 0 0,-7 5 7,-4 0 1,-3 6-55,-6-2 1,-7 4 3,-2 1 1,-6 1 36,-4-1 0,5 0-2,-1 0 1,5-1 162,5-4-154,10 4-17,-10-12 3,17 12 8,-4-11-30,12 4 0,4-6 9,9 0 0,3-2-132,6-2 0,6 1-199,-1-7 0,5 1 86,-5-6 0,0 1 216,-5 0 0,1 0 0,-1 0 0</inkml:trace>
  <inkml:trace contextRef="#ctx0" brushRef="#br3">23332 12383 7534,'1'14'358,"4"0"1,-3 5 545,2 0 1,3 6-278,-3-1 0,1 7-180,-5 3 1,0 5-179,0-1 0,0 5-230,0 4 1,0 2-297,0 3 1,0-1 68,0-4 0,0-7-214,0 2 1,-6-4 401,-4 0 0,-9 9 0,-3-2 0</inkml:trace>
  <inkml:trace contextRef="#ctx0" brushRef="#br1">18924 14188 8174,'7'-8'-180,"2"2"11,10 6 467,9 0-194,15-7 1,14 4 204,9-6 1,4 4 23,1-4 1,0-6-170,0-4 1,-31 10 0,1-1-454,-1 3 0,0 0 1,38-7-994,-17 0 976,1 6 172,-24 2 134,3 6 0,-13 0 0,1 0 0</inkml:trace>
  <inkml:trace contextRef="#ctx0" brushRef="#br1">19848 13904 8161,'15'0'259,"-1"1"190,0 4 0,2-2-357,3 7 0,-3-1 90,3 5 0,1 1 109,-1-1-48,0 0-83,2-6 1,-4 4 30,7-2 0,-7-2 87,2 1 1,-3 1 29,-2 4 1,-6 0-222,-3 0 1,-12 9-230,-7 5 0,-13 7-212,-11 7 1,-19 15-422,23-24 1,-3 1 412,-9 8 1,-4 4 0,9-9 0,-2 1 0,-1 1-1,-4 4 1,0 0 0,0 0 0</inkml:trace>
  <inkml:trace contextRef="#ctx0" brushRef="#br1">22521 13577 8025,'0'-8'-1082,"0"1"1568,-6 7 0,4-1 203,-2-4-46,2 4-159,2-6-20,0 1-174,0 4 140,0-4-467,0 6-214,0 0 250,0 6 1,0-2 24,0 5 1,0-4 120,0 4 0,0 1-101,0 4 0,0-5 160,0 1 0,0-1-86,0 6 1,0 0-9,0 4 0,-1-1-65,-4 5 0,3-4-100,-3 5 0,2-2 82,-1 2 1,2 3-21,-3-4 1,4-1-221,1 2 1,0-2 39,0 2 1,0-3-259,0-7 1,1-2-181,4-2-367,-3-4 325,10-6 278,-10 0-13,4 0 232,-6 0 334,0 6 0,-1 2-146,-4 7 1,3-6 269,-3 1 1,-1-6 14,1 6 177,1-7-103,4 3-328,0-6 1,0-1 0,0-4 0,0 2-179,0-7-180,0 7 249,0-3 1,1 6-101,4 0 115,-3 6-15,4 2 1,-6 2-7,0-1 10,0-6 7,0 3 1,5-7 5,-1-4 1,1-3-411,-5-6 1,5 0 24,0 0 414,-1-1 0,3-5 0,1-2 0</inkml:trace>
  <inkml:trace contextRef="#ctx0" brushRef="#br1">22479 13548 8020,'0'-8'273,"0"2"0,1 6-54,4 0 0,3 0 248,6 0 0,5 0-219,0 0 1,13-2-353,1-2 1,2 1-87,2-7 1,-3 1-345,4-6 1,-8 6-941,-2-1 1474,-6 7 0,-8-9 0,1 4 0</inkml:trace>
  <inkml:trace contextRef="#ctx0" brushRef="#br1">22450 13946 8020,'0'10'57,"0"-1"0,0-4 457,0 4-241,0 1 1,0 4 90,0 0 0,0-4-218,0-1 1,2-1 237,3 2 49,-4 2-176,12-4 0,-10 5-138,6-4 0,-4-2 0,5-7 1,-1 0-94,5 0 1,-3 0 50,4 0 1,-3-2-198,12-3 1,-5-3-601,5-6 0,-2-2 412,1-2 1,4 3-334,-3 1 1,1 0 640,-1 4 0,3 4 0,-5 0 0</inkml:trace>
  <inkml:trace contextRef="#ctx0" brushRef="#br1">23374 13520 7941,'-22'-14'0,"0"1"0,3 3 0,2 4 278,-7 6 0,7 0-147,-2 0 1,1 2 679,-1 2 1,5 4-287,0 7 1,1 4-370,9 0 1,-1-1-148,5-3 0,2 0-239,2 4 1,6-3 113,9 3 1,3-8-66,6-1 1,-4-2-241,0 1 0,-2-1 161,1-3 0,3-2 66,-7 6 0,-2-4 33,-7 5 1,-4-6 227,-6 6 1,0-1-47,0 5 0,-8 1 102,-6-1 0,-7 5-136,-7 0 0,-1 1 66,1-1 0,-4-3-253,4 3 0,-4-3 119,9-2 1,2-4-386,2-1 1,8-6 0,2 2 465,5-10 0,-8-15 0,4-10 0</inkml:trace>
  <inkml:trace contextRef="#ctx0" brushRef="#br1">23602 13392 7941,'0'14'425,"0"0"1,0 7 216,0 3 1,-6 4-214,-4 5 0,2 3-12,-1 7 0,6-5-136,-2 0 0,3 0-289,2 4 0,0-4-122,0 0 0,0-1-168,0 1 1,7-8-155,2-7 1,-3-5-1425,-1 1 275,3-10 1601,-6-3 0,4-25 0,-6-4 0</inkml:trace>
  <inkml:trace contextRef="#ctx0" brushRef="#br1">23573 13605 7941,'7'-14'-138,"-4"6"153,6 3 1,1 4 462,4 1 0,0 1-118,1 4 1,4-2-308,-1 7 0,6-1 58,-5 5 0,5-1-31,-5-4 1,4 4-147,-4-3 0,0 4 80,-4 5 1,-8-3 124,-2 2 0,-3 0-45,-2 1 1,-8-2 140,-6 7 1,-7 1-158,-7 8 1,-5-1-3,-1 6 0,3-7-42,7 3 0,-1-11-148,6-4 0,0-5-450,5-4-191,-1-4 1,3-20 754,2-10 0,4-9 0,6-9 0</inkml:trace>
  <inkml:trace contextRef="#ctx0" brushRef="#br1">23915 13605 7941,'28'-8'-96,"1"3"0,-1-1 96,0 1 0,1-6 256,-1 2 1,-1 1-250,-3-1 0,1 5-858,-6 0-149,0 2 497,-5-4 503,-6 4 0,-2-4 0,-6 6 0</inkml:trace>
  <inkml:trace contextRef="#ctx0" brushRef="#br1">24028 13705 7941,'-7'14'154,"0"-6"0,9-2 155,3-6 1,7 0-107,7 0 1,6-2-256,-1-2 0,3 1 98,1-7 1,-4 2-591,0-1 1,-7-2 543,2 6 0,-3-6 0,-2 3 0</inkml:trace>
  <inkml:trace contextRef="#ctx0" brushRef="#br1">24028 13591 7941,'-12'1'128,"2"4"0,2 3-77,4 6 1,1 7 872,-7 3 1,7 2-364,-2 3 0,-1 1-93,1 3 0,0-5-168,5 1 1,0-1-131,0-4 0,7-3-10,2-2 0,9-5-111,0-5 1,12 2-570,-1-6 0,3 0 346,-4-5 1,0-5-818,1 0 1,-2-4 414,-4 4 1,3 0 575,-7 5 0,6-6 0,-3-2 0</inkml:trace>
  <inkml:trace contextRef="#ctx0" brushRef="#br1">24498 13889 7941,'9'5'436,"1"0"150,-7 6 1,3-3-34,-6 6 1,0 0-131,0 1 1,-6 0-601,-4 4 0,-2 3 198,-3 7 1,1-5-22,0-1 0,-7 1 0,-1 4 0</inkml:trace>
  <inkml:trace contextRef="#ctx0" brushRef="#br1">25578 13634 7949,'-6'-23'0,"3"-2"-107,-7 6 0,7 0-392,-2 5 1105,-3 6 0,1 2-249,-8 6 0,-4 0-160,0 0 0,-6 6 14,1 4 1,2 7 223,-1 2 1,0 5-167,0-5 0,4 4-57,9-4 1,-1 5-267,7-5 0,0 5 130,9-5 0,5 1-120,9-1 0,3-8 124,6 3 0,1-7-286,-1 2 0,0-6-29,1 2 1,1-3-58,3-2 0,-3 0 15,3 0 0,-9 0-185,-5 0 453,-3 6 1,-8-3-102,-4 7 0,-4-3 142,-4 3 0,-11 7-86,-8-3 0,-4 5 202,-2 0 1,1-1-13,0 5 1,4-10-91,0 1 0,7-4-429,-2-1 1,8-2-37,1-7 1,7 0 1,-3-8-110,6-7 527,6-5 0,8-8 0,8-1 0</inkml:trace>
  <inkml:trace contextRef="#ctx0" brushRef="#br1">26033 13449 7949,'14'-8'220,"-6"2"161,-1 6 0,-7 6-81,0 3 0,-7 10 200,-2 5 1,-4 3-192,-1 1 0,0 5-74,-1 1 1,-3 7 102,-1 1 1,-2 1-104,2 4 1,3 2-290,-3-1 0,4 2-259,0-7 1,3 1-326,2-11 0,4-6 11,6-8 108,0-3 0,0-11-388,0-10 1,1-9-27,4-15 933,3-5 0,6-9 0,1-8 0</inkml:trace>
  <inkml:trace contextRef="#ctx0" brushRef="#br1">26062 13520 7927,'4'16'126,"1"3"1,1-2-127,-1 7 0,-3 1 0,2 8 0,-2-3 63,-2 3 0,2-3 150,2-1 1,-2-6-260,3 1 0,-4 0-192,-1 4 1,0-4-974,0 0 1211,-6-7 0,-2 16 0,-6-3 0</inkml:trace>
  <inkml:trace contextRef="#ctx0" brushRef="#br1">25877 13889 7927,'9'-9'391,"1"-1"1,-1 6-9,5-6 1,1 7-261,-1-2 1,5-1 45,0 1 0,4-4-74,-4 4 1,5-4-370,-5 4 1,5-5 223,-5 6 0,0-7 50,-5 1 0,6-3 0,3-1 0</inkml:trace>
  <inkml:trace contextRef="#ctx0" brushRef="#br1">26374 13534 7878,'15'-6'0,"4"3"-228,-1-7 0,8 5 91,-3-4 1,4 4 522,2-4 0,-2 4-68,-4-5 0,3 7-333,-7-1 1,-1 2 17,-3 2-106,-1 0 1,-1 6 176,-4 4 1,-3-2 83,-6 1-204,0 1 0,0 4 46,0 0 1,0 2 156,0 3 0,-1-2-85,-4 7 1,3 0 259,-2 4 0,2 7-47,2 3 1,-1 1-72,-4-1 1,3 8-20,-2-4 1,2 9-7,2-4 1,0-4-188,0-5 0,-5-8 83,0-2 0,1-1-28,4-8 1,-7-1-56,-2-9 1,-5 2-164,-5-6 0,-3 0-202,-7-5 1,-6 0-1075,-2 0 1437,-17 0 0,-5 6 0,-12 2 0</inkml:trace>
  <inkml:trace contextRef="#ctx0" brushRef="#br1">25365 12610 7938,'-8'2'-118,"3"2"1,-1 6 271,1 9 1,-1 0-69,1 9 1,4-1 188,-4 11 0,3-5-80,2 5 1,2-11-201,3 1 1,-2-4-337,6 0 0,-1-4 185,2-6 1,1-4-405,-7-1 0,3-6 560,-3 2 0,-2-10 0,4-2 0</inkml:trace>
  <inkml:trace contextRef="#ctx0" brushRef="#br1">25479 12496 7938,'14'0'10,"0"5"72,0 0 0,1 6 78,-1-2 1,-5 1 122,1 4 1,-6-3-292,6 8 1,-7 1 88,2-1 0,-5 5-166,-5-5 1,2 2 66,-7-2 1,6-5-109,-6 0 0,7 0-87,-2-4 163,-3-4-36,7 7 1,-5-10-19,6 6 0,4-4 119,1 5 0,6-6-45,-1 6 1,2-6 172,2 6 1,1-5-94,-1 4 0,-2-4 54,-2 4 0,1-4 70,-6 5 21,6-7-61,-10 9-53,6-10 0,-14 9-199,-2-6 1,-5 4 105,-5-4 0,3 6-391,-3-1 1,-2-3 165,2 3 0,1-7-330,3 2 567,7-4 0,-4 6 0,4 1 0</inkml:trace>
  <inkml:trace contextRef="#ctx0" brushRef="#br1">25806 12852 7938,'14'0'190,"-6"1"149,-4 4 0,0 1-198,0 4 1,-2 2 327,3-2-364,-4 3 41,-1 1-1187,0 0 1041,7-6 0,1-8 0,6-8 0</inkml:trace>
  <inkml:trace contextRef="#ctx0" brushRef="#br1">25990 12510 7938,'0'15'249,"-4"-1"-229,-1 0 0,-4 2 451,4 3 0,0-2-111,5 7 1,0-7 76,0 2 1,6-3-88,4-2 0,4-1-238,5-4 0,2-2-62,2-7 1,4-5-211,-3 0 0,7-6-64,3 2 1,0-4-283,-1-1 1,-9 0 21,0-1 0,-8 6-114,-7-1-48,-3 7 0,-12-3 169,-3 6 1,-6 0 476,-3 0 0,0 5 0,-6-1 0,7 6 0,-2-5 0,3 1 0,2-1 0,0-4 0,0 6 0</inkml:trace>
  <inkml:trace contextRef="#ctx0" brushRef="#br1">26104 12653 7938,'0'-8'-622,"2"1"948,3 7 220,-4 0 1,5 8-149,-6 7 0,0 0-138,0 9 0,0 1-206,0 8 0,-1-1 102,-4 6 0,-1-2-156,-4 2 0,-2 3 0,4-4 0</inkml:trace>
  <inkml:trace contextRef="#ctx0" brushRef="#br1">22934 13022 7989,'-15'0'-99,"8"0"0,-5 8 1,8 5 455,1 4 0,3 7-79,4-5 1,-1 4-418,7-4 0,-2 2-136,1-2 0,4-5-634,-4 0 909,-2 1 0,5-8 0,-4 8 0</inkml:trace>
  <inkml:trace contextRef="#ctx0" brushRef="#br1">23019 12994 7989,'14'-14'0,"2"1"90,3 3 0,-2 4 146,7 6 0,-7 2-29,2 2 1,-3 4-37,-2 7 0,-1 4-82,-4 0 1,-2 1 10,-7-1 1,0-3 121,0 3 1,-5-3-352,0-2 0,-6 0-10,2 0 0,-4 0 23,-1 1 0,0-3-25,-1-2-51,8 2 200,0-4 5,7 0 1,7-2-116,2-6 0,10 0 109,5 0 0,4-1-460,5-4 0,-1-1 45,6-4 408,-7-9 0,11 10 0,-6-12 0</inkml:trace>
  <inkml:trace contextRef="#ctx0" brushRef="#br1">23445 13122 7989,'15'0'-166,"-1"0"0,0 0 47,0 0 1,1 1 54,-1 4-196,0-3 1,0 4 70,0-6 1,-4 0 188,-1 0 0,1 0 0,4 0 0</inkml:trace>
  <inkml:trace contextRef="#ctx0" brushRef="#br1">23645 12909 7989,'0'-27'-362,"0"3"0,0-1 400,0 6 0,0 0 503,0 5 0,0-1 186,0 1-124,0 6-379,0 2 1,0 7 14,0 4 1,-5 3-212,0 6 1,0 2 67,5 3 1,-4-3-226,-1 3 1,0-3-22,5-2 90,0 0 1,6-4-315,4-1 1,3-6 159,1 2 0,-3-3-181,3-2 0,-3-7 140,8-2 0,-3 1 39,-2-2 1,0 2 72,1-1 1,-1 3 222,0 6 0,-6 1 19,-3 4 1,-4 4 84,-1 10 0,0 5 17,0 9 0,-5 5 200,1 10 0,-7-1-330,1 10 0,4 6-327,3-24 0,1 3 0,-2 0 0,0 2 0,0 6 0,0 0 0</inkml:trace>
  <inkml:trace contextRef="#ctx0" brushRef="#br1">23630 12781 8171,'-8'0'1644,"2"-2"-680,6-3-571,0 4-170,0-6 0,2 7-31,2 0 1,0-1-29,5-4 0,1 3-128,4-2 0,0 2-122,0 2 0,7-5 66,2 1 1,4-1-112,2 5 1,4 0 23,0 0 0,-4 0-22,-6 0 1,-7 1-350,-2 4 0,-6 5 478,-8 9 0,-6 9 0,-2 8 0</inkml:trace>
  <inkml:trace contextRef="#ctx0" brushRef="#br1">3370 15780 8195,'-22'-14'-188,"1"5"-160,7-1 1,0 5 903,0-4 0,-7 4 0,-1-3-35,0 2 0,-10 1-223,4 5 0,-4 0 71,4 0 0,1 2-93,3 2 1,-3 6-204,4 9 0,1 3 82,-2 6 0,8 6-217,2-1 0,1 0 37,9-5 1,0-1-18,9-3 1,3 1-265,6-6 1,7 0 170,3-5 0,7-6-105,2-3 1,7 1 106,-2-1 0,1 0-27,-1-5 1,0 1 70,-10 4 0,2-2 42,-11 7 0,-4-6 11,-6 6 0,-7 1 17,-2 8 0,-8-2 89,-11 7 0,-5 4 194,-9 6 0,-3 5-226,-7-1 0,7-3-8,2-2 0,6-5-439,4-4 1,9-5 193,5-9 0,7-6-580,-2-8 0,5-12 22,5-13 773,3-12 0,12-16 0,2-7 0</inkml:trace>
  <inkml:trace contextRef="#ctx0" brushRef="#br1">3427 15738 8195,'14'6'0,"0"3"0,-1 6 418,-4 4 1,4 4-105,-3 10 0,-4 4-56,-1 5 1,-4 3 18,-1 2 0,0 2-206,0 3 0,0 2 55,0-7 1,0 4-34,0-9 1,2 3-115,3-12 0,-4-2-765,4-7 30,-4-3 0,4-15 373,0-6 0,0-14-281,-5-15 0,0-7-75,0-11 739,0-4 0,-7-6 0,-1 0 0</inkml:trace>
  <inkml:trace contextRef="#ctx0" brushRef="#br1">3526 15866 8195,'7'-23'-548,"1"4"383,6 10 1,0 3 867,0 6 1,1 1-168,-1 4 1,0 8-243,0 6 0,0 6-88,1-1 0,-1 2-51,0 3 1,-6 1 6,-3 3 0,1-3-176,-1 3 1,-2 4 79,-8 0 0,-3 1 71,-6 5 0,0-4-200,0 9 1,-1-4 34,1-1 1,2-12-221,2-2-506,-3-4 8,6-3 1,-1-9 745,3-13 0,-3-13 0,0-9 0</inkml:trace>
  <inkml:trace contextRef="#ctx0" brushRef="#br1">3839 15937 8122,'35'-23'0,"0"3"242,3 6 1,3 0-4,-3-1 0,-4 3 93,0 2 0,-9-2 206,-1 2-1059,-7 4 186,3-1 0,-12 9-323,-3 3 1,-10 3 325,-4 6 0,-5 6-164,-5 4 0,1 3 345,-5 1 1,-1 6 150,-5-1 0,6 0 11,-1-5 1,11-6-12,-1-3 0,10-3 498,-1-2 1,5-6-231,5-3 0,2-3 352,8-2 0,10-2-303,3-3 1,4-3-241,-4-6 1,-1-3-133,-3 3 1,3-4 73,-4 9 1,-2-2-1204,-2 1 1184,-10 4 0,4 6 0,-5 0 0</inkml:trace>
  <inkml:trace contextRef="#ctx0" brushRef="#br1">3967 15937 8122,'-14'-8'0,"0"3"0,6 10 342,3 4 1,-1 10 541,1 5 1,-4 9-367,4 5 1,0 3-163,5 2 1,-5 4 26,1 0 0,-1 1-87,5-6 1,0 4-272,0-3 1,6-4 156,4-10 1,2-5-195,3-1 0,-1-10 37,0 1 0,7-9-67,2 0 0,4-4-182,1-1 1,1 0 119,-1 0 0,1-5-703,-1 1 0,1-7 405,-1 1 0,1 2-779,-1-1 1,-1 4 1180,-3-4 0,2-1 0,-3-4 0</inkml:trace>
  <inkml:trace contextRef="#ctx0" brushRef="#br1">4707 16136 8026,'14'0'1000,"0"0"0,0 0-544,0 0 1,5-7-132,0-2 1,11-4-108,-1-1 0,10-7-59,4-2 1,6-3 69,8 3 0,-5-4-396,0 3 1,-8 4 183,-1 1 0,-4 5-1053,-10 4 1,1 4 415,-11 6 1,-5 0-527,-5 0 1146,-5 0 0,2 6 0,-6 2 0</inkml:trace>
  <inkml:trace contextRef="#ctx0" brushRef="#br1">5275 15738 8026,'14'4'-362,"1"1"1,-1 0 82,0-5 0,0 5 924,1-1 1,-1 6-160,0-6 0,0 1-57,0-5 1,1 5-130,-1 0 1,-2 1 293,-2-1-716,3-4 0,-12 12 114,4-4 0,-10 4-370,-4 1 1,-10 5 218,-5 0 1,-3 6-234,-1-1 1,-2 1-63,-3-1 454,-4 3 0,-5 1 0,-1 9 0</inkml:trace>
  <inkml:trace contextRef="#ctx0" brushRef="#br1">4778 16320 7616,'6'15'873,"3"-1"0,6 2 0,2 1-303,2 2 0,8 11-493,1-2 1,2 4 103,8-4 0,5 2-278,4 4 1,1-4 132,-6 3 0,-5-8-805,-4-1 0,-5-2 59,-4 2 1,-4-4-907,-5-6 1616,-1-6 0,-6 5 0,-2-5 0</inkml:trace>
  <inkml:trace contextRef="#ctx0" brushRef="#br1">4934 16889 8107,'6'11'0,"4"3"0,2-3-323,3 8 0,5-3 48,4-2 0,3 1 1348,1-1 1,2 0-438,3 0 1,-3 0-238,4 1 0,-4-6-206,-2 1 1,-4-7-47,-1 2 0,-4-4 20,5-1 0,-11-6-119,1-4 1,-5-10-124,1-9 1,-4-1 76,-6-8 1,-1 1-575,-4-6 1,-1 0 295,-4 1 0,-7-1-520,2 0 1,-10 7 795,-3 3 0,-7-4 0,-8 1 0</inkml:trace>
  <inkml:trace contextRef="#ctx0" brushRef="#br1">6370 15453 6080,'0'-8'0,"0"0"0,0 4-303,0 2 303,0-4 0,0 4 221,0-3-146,6 4 309,-4-5-168,4 6-42,-6-7 1,0 4 266,0-6-114,-6-1 0,-2-4 95,-6 0 1,1 4-97,4 1 0,-9 1 66,4-2 0,-3-1-65,2 7 0,-5-1-142,-4 5 1,-3 0 36,-1 0 1,0 6-180,-1 4 1,1 2-39,-1 3 0,5 5-30,1 4 0,7-2 89,2 2 1,6-1 46,8 6 1,1-6-182,4 1 1,3-5 105,6 5 1,7-7-68,3 2 0,9-8 21,5-1 1,3-7-152,1 1 0,1 3 54,0-2 1,-7-1-91,-3-4 1,-3 0 25,-1 0 0,-7 5-27,-3 0 0,-10 1 52,-4-1 47,-3 3 1,-6 6 53,-5 0 0,-4 2-57,-15 3 1,1-3-126,-11 3 1,3-4-22,-7 0 0,8-3-174,-3-2 0,7 1-162,6-6 1,5-2 583,9-8 0,-2-9 0,4-8 0</inkml:trace>
  <inkml:trace contextRef="#ctx0" brushRef="#br1">6654 15268 7958,'0'21'70,"0"-4"15,0 7 0,0 4 530,0 6 1,0 0-222,0 0 1,0-4-188,0 3 0,0 2-39,0-2 1,0 0-305,0-5 0,5 1-149,0-1 1,0-1-179,-5-3 0,0-9-246,0-5-363,0-7 622,-7-16 0,4-4 120,-6-16 1,4-3 329,-5-2 0,2-2 0,-1 2 0,1-8 0,3 4 0,4-2 29,-4 6 0,5-2-92,5 7 0,-2 1 255,6 9 1,2 2 259,8 7 0,-1 5-24,6-1 1,-1 7-145,6-2 1,-1 10 204,1 4 0,-1 9-46,0 1 0,-5 6-242,-5-1 1,-2 3 34,-2 1 1,-6 2-145,-3 3 0,-3-3-23,-2 3 0,-8 4-127,-6 1 1,-5-2-1,-5 2 1,-8-5 107,4 5 1,1-8-548,3-2 0,7-6 255,-2-7 1,8-7-580,1-4 1,3-4 820,-3-4 0,-3-17 0,6-9 0</inkml:trace>
  <inkml:trace contextRef="#ctx0" brushRef="#br1">7067 15325 7958,'33'-9'96,"0"-1"1,-5 2 262,-4-1 0,-5-2-296,5 6 136,-7-6-956,4 10 615,-7-6 1,-6 9-326,-3 3 1,-10 2 177,-5 8 1,-2 0-187,-3 4 475,-5 4 0,-2 5 0,-7 0 0</inkml:trace>
  <inkml:trace contextRef="#ctx0" brushRef="#br1">7124 15467 7958,'-8'8'-162,"3"-1"256,10-7 1,3 0 320,6 0 1,5 0-40,0 0 1,6-5-370,-1 0 1,1-6-86,-1 2 0,4-2-233,0 1 0,-4-1-305,5 6 0,-10 1 145,0 4 471,-10 0 0,4 0 0,-5 0 0</inkml:trace>
  <inkml:trace contextRef="#ctx0" brushRef="#br1">7138 15311 7958,'6'-8'96,"-4"3"92,2 10 1,-2 5 369,-2 9 0,0-2-160,0 7 1,-2 1-9,-2 8 0,2-3-133,-3 3 1,-1-3 56,1-1 0,1-2-102,4-4 0,0 3-104,0-7 1,6-2 5,3-8 1,4-2-133,1-7 0,7 0-367,2 0 0,4-2 229,2-3 1,-1-3-720,1-6 0,1 5 417,3-1 0,2 7-213,2-2 1,-2 4 670,-6 1 0,-7 0 0,-2 0 0</inkml:trace>
  <inkml:trace contextRef="#ctx0" brushRef="#br1">7849 15240 7958,'14'0'142,"0"0"0,0 0 411,1 0 0,-1-5-480,0 1 0,0-6-596,0 5 219,1 1 1,-1 4-92,0 0-270,-6 0 0,-3 7 665,-10 8 0,-9 5 0,-8 9 0</inkml:trace>
  <inkml:trace contextRef="#ctx0" brushRef="#br1">7849 15482 7958,'-7'14'-626,"6"0"1295,-6-6 1,9-2-197,3-6 1,9-1-502,10-4 1,-2 2-116,1-7 1,1 2-115,5-1 0,-1-2 20,0 6 1,-4-1-280,0 1 0,-7 4-256,2-4 772,-9 10 0,-4 2 0,-6 8 0</inkml:trace>
  <inkml:trace contextRef="#ctx0" brushRef="#br1">7834 15354 7958,'-4'16'252,"-1"2"1,0 5 350,5 5 1,-5 7-190,1 3 1,-3 8-25,3 1 0,2 7-419,-3-2 0,4 3 114,1 2 1,0-7-86,0-2 0,6-4 0,2-1 0</inkml:trace>
  <inkml:trace contextRef="#ctx0" brushRef="#br1">6171 16662 8132,'0'-15'-485,"0"1"374,0 0 0,-6 0 0,-2 0 55,0-1 0,-10 6 541,4-1 0,-5 7-154,0-2 1,-1 4-178,-4 1 0,-3 8-9,4 6 0,-4 2 136,-2 8 0,1-2-36,-1 1 1,9 3-23,6-7 0,1 1-113,8-1 1,2-3-143,8 3 0,4-5-4,10-5 0,3 3 49,7-8 0,-1 6-28,1-5 1,-1 1 46,1-1 1,2 1-157,-2 3 0,2 4-19,-7-4 0,-2 6-41,2 4 0,-13-2 39,-2 7 1,-6-1 72,-3 6 1,-1-1 14,-4 1 0,-8-1-4,-6 1 0,-6-1-157,1 0 0,-1-5 142,2-4 0,-3-4-205,7 0 1,0-8-443,5-2 250,0-3 0,6-13 473,3-4 0,4-15 0,1 0 0</inkml:trace>
  <inkml:trace contextRef="#ctx0" brushRef="#br1">6398 16420 8132,'8'17'0,"-3"7"0,1 6 234,-1 13 1,1 1 78,-1 3 0,1 4 176,4 6 0,1 0-319,-6-1 0,4 0 0,-4-4 0,4 0-231,-4-9 1,5-4 101,-6-10 0,1-7-1062,-5-3 620,0-4-880,0-7 786,-6-27 0,3-1 14,-7-23 1,5 2 480,-4-6 0,6 3 0,-2-4 0,-1 1 0,1 4 0,0-1 0,5 11 0,7 6-81,2 8 0,4 3 59,1 2 0,2 6 550,3 3 1,-2 5-138,7 5 1,-5 3 57,4 6 1,-4 0-160,5 1 1,-7 3-77,2 1 0,-8 7-135,-1-3 0,-7 4 115,2 2 0,-4 1-162,-1 3 1,-1-2 122,-4 7 0,-8-4-202,-5 3 1,-3 0 6,2 1 1,2-4-74,-7-5 1,5-7-140,-5-3 0,5-8-327,-4-2 1,5-7 578,-1-2 0,4-13 0,0-9 0</inkml:trace>
  <inkml:trace contextRef="#ctx0" brushRef="#br1">7010 16676 7959,'20'-8'0,"1"-3"-162,3 6 0,2 0-355,-2 5 1,-3-4 745,-2-1 1,-4 0-119,0 5 0,-6 0-939,1 0 532,-7 0 1,3 2 295,-6 3 0,-6 2 0,-2 8 0</inkml:trace>
  <inkml:trace contextRef="#ctx0" brushRef="#br1">6924 16974 7959,'2'8'142,"3"-3"0,3-3-75,6-2 1,6-5-25,4 0 1,8-4 47,1 4 1,0-6 126,-4 1 1,4-2-514,0-2 1,-2-1 109,-7 1 1,1 0-993,-6 0 635,7 6 542,-11 1 0,0 7 0,-9 0 0</inkml:trace>
  <inkml:trace contextRef="#ctx0" brushRef="#br1">7052 16733 7959,'-14'-8'159,"0"2"1,5 7 389,-1 4 0,7 9-162,-2 10 1,-3 3 23,-1 1 0,1 7 38,-2 3 0,6 3-120,-6 1 0,7-1-105,-2-3 0,4-3 12,1-6 1,6-6-280,3 1 1,10-13-127,5-2 1,-2-5-185,2-4 1,4-2-413,6-3 0,-1-4 397,-5-10 1,5 3-193,1-3 0,-1 3-40,-5 2 600,1 0 0,-1-7 0,0-1 0</inkml:trace>
  <inkml:trace contextRef="#ctx0" brushRef="#br1">7522 16519 9323,'0'24'198,"0"0"1,0 0 313,0 4 0,0 2-104,0 3 1,1-1-107,4 6 0,-3-5-80,2 5 1,3 1-412,-3 9 0,3-4-144,-3 3 1,-2-4-424,3-5 0,-2 0 61,2-10 1,-4-3-97,4-10-478,-4-1 1269,-1-6 0,-6-8 0,-2-8 0</inkml:trace>
  <inkml:trace contextRef="#ctx0" brushRef="#br1">7479 16747 7959,'6'-27'-189,"4"3"1,4-1 75,5 6 0,-2 0 875,7 5 0,-3 5-215,7-1 1,-7 7-82,7-2 1,-4 4-126,-1 1 0,3 0-77,-7 0 1,0 0-184,-5 0 1,-2 6 121,-2 3 1,-4 4-284,-6 1 0,0 2 99,0 3 1,-6-2-221,-4 7 1,-4 0 107,-5 4 1,-1-4-87,-4 0 0,-1-5 6,6 4 0,5-10 103,4 1 190,7-3-133,-3 3 0,12-6 206,3-3 0,6-2-96,4 2 1,1-4 66,4 4 1,3-3-71,-4-2 1,4 0 73,2 0 0,-6 4-24,1 1 0,-7 6 14,2-1 0,-3-2 344,-2 1 1,-6 1-159,-3 4 1,-5 5 124,-5 0 0,-9 6-74,-10-1 1,-9 7-648,-5 2 0,-6 2 243,-8-2 0,-2-3-683,-12 4 1,-5 0 552,33-17 0,0 0 139,0-1 0,0 1 0,-35 16 0,1-3 0,1-8 0,3-8 0</inkml:trace>
  <inkml:trace contextRef="#ctx0" brushRef="#br1">8787 15539 9909,'14'6'436,"0"-3"-517,1 7 1,-3-6-919,-2 6 999,-4-7 0,-6 10 0,0-6 0</inkml:trace>
  <inkml:trace contextRef="#ctx0" brushRef="#br1">8645 15794 8022,'0'15'127,"0"-1"1,0-5-91,0 1 1,11-7 227,3 2 0,5-4-70,0-1 0,-2 5-415,7 0 1,-2 0 219,2-5 0,-4 6 0,-5 2 0</inkml:trace>
  <inkml:trace contextRef="#ctx0" brushRef="#br1">8503 16889 9848,'1'10'-1161,"4"-1"0,1 1 653,4 4 1,1 0 507,-6 0 0,-1 0 0,-4 1 0</inkml:trace>
  <inkml:trace contextRef="#ctx0" brushRef="#br1">8460 17131 8162,'6'8'0,"1"0"727,2-4 1,5-1-228,1 7 1,0-1-640,9 6 139,0-1 0,4 0 0,1 0 0</inkml:trace>
  <inkml:trace contextRef="#ctx0" brushRef="#br1">11460 15937 8087,'-8'6'0,"3"2"-146,10 6 1,8-1-308,6-4 0,6 2 581,-1-6 1,9 0 57,5-5 1,9 0-530,5 0 1,-1-7 35,1-2 0,-6-5 307,1-5-126,-9 3 1,-3-11 0,-7 5 0</inkml:trace>
  <inkml:trace contextRef="#ctx0" brushRef="#br1">11972 15794 7576,'14'0'-341,"5"0"383,0 0 1,5 0 64,-5 0 1,1 5 225,-1 0 1,-3 6-110,3-2 1,-8 4-129,-2 1 1,-5 1 78,0-1 1,-2 0-78,-2 0 1,-2 5-99,-2 0 0,-6 6 112,-9-1 0,3-3-549,-3-2 1,4-4 99,0 0 337,7-8 0,-4 6 0,4-5 0</inkml:trace>
  <inkml:trace contextRef="#ctx0" brushRef="#br1">12683 15695 8025,'22'-6'207,"0"4"36,-3-3 1,3-3-272,6-1 0,-1 3 94,-3 1 0,1-1-317,-6 1 215,0 0-1029,-5-1 1065,-6 4 0,-8-10 0,-8 4 0</inkml:trace>
  <inkml:trace contextRef="#ctx0" brushRef="#br1">12740 15752 8025,'0'16'52,"0"3"1,-5-2 119,0 7 0,-1 6 358,1 8 0,2 3-96,-7 1 1,1 6 68,-5-1 1,4 7-119,1-2 1,1-2-188,-2 3 1,-1-8-128,7 3 1,0-15-230,9-5 1,0-10 143,9-4 1,-1-6-65,10-8 0,3-8-833,7-6 1,3-7 910,7-7 0,6-7 0,1-1 0</inkml:trace>
  <inkml:trace contextRef="#ctx0" brushRef="#br1">13365 15752 7967,'0'-21'-175,"0"5"175,0-2 0,0 2 0,0 1 0,-6 8 254,-4 2 0,-4 3 400,-5 2 1,2 2-481,-7 3 1,2 7 22,-2 7 1,-1 6-95,6-1 0,2 8 66,7 1 1,4 0-107,6-4 1,3-6-44,6 1 0,3-2-126,11 2 0,1-8 70,4-7 0,1-4-81,-1 4 1,-4-6 8,0 2 1,-7-3 78,2-2 1,-3 1-223,-2 4 239,-6-3 0,-2 10 0,-6-2 1,-6 2-8,-4 3 0,-9-1-2,-4 0 1,-4 5-85,-2 0 1,1 1-143,0-1 1,-1-4-307,1-1 0,10-6-117,4-8-344,9 0 1014,5-7 0,21-7 0,9-8 0</inkml:trace>
  <inkml:trace contextRef="#ctx0" brushRef="#br1">13763 15610 7935,'-1'-8'591,"-4"3"-265,3 3 1,-4 6-30,6 5 0,-5 8-20,1 17 1,-1 4-14,5 9 0,-5-1 7,0 6 0,1-6-37,4 1 0,0 2-350,0-2 0,0-6 148,0-7 0,1-4-730,4-2 0,-4-6-450,4-3-221,3-9 923,-6-4 1,4-19-420,-6-6 865,0-6 0,6-10 0,2-1 0</inkml:trace>
  <inkml:trace contextRef="#ctx0" brushRef="#br1">13721 15624 7935,'14'0'0,"0"0"-14,0 0 1,0 5 127,1-1 0,4 7-36,0-1 0,4 1 88,-4-2 0,5 4-6,-5-3 0,5 2 36,-5 2 0,-1 5 31,-3 0 1,-6 7-72,1-3 1,-7-1 1,2 2 0,-5 0 158,-5 4 0,-3 5-127,-6 1 1,-7 3-39,-3-3 0,-2 4 56,-3-5 1,5 0-240,1-5 0,-1 1-260,-4-1 0,6-6-320,3-3 1,3-9 3,2-6 0,6-4 99,3-4 509,3-11 0,2-13 0,0-8 0</inkml:trace>
  <inkml:trace contextRef="#ctx0" brushRef="#br1">14090 15709 7935,'29'0'0,"4"0"-483,0 0 0,5-5 46,-5 1 1,5-6 1146,-5 5 0,-4-6-135,-6 2-723,-5 3 1,1-2-122,-10 3-471,-3 3 94,-18 2 646,-4 8 0,-12 13 0,-1 1 0</inkml:trace>
  <inkml:trace contextRef="#ctx0" brushRef="#br1">14161 15880 7935,'-8'14'-251,"-3"0"-63,7 0 1,0-1 511,9-3 1,5 1 484,9-7 1,3 1-432,6-5 1,2-2-40,3-2 0,2-4-558,3-6 0,2-1 227,-7 1 0,-2 2-548,-7 2 460,3-3 206,-11 12 0,-2-12 0,-8 5 0</inkml:trace>
  <inkml:trace contextRef="#ctx0" brushRef="#br1">14232 15738 7935,'-1'14'2,"-4"0"0,-1 2 276,-4 3 0,-2 3 427,2 6 0,-2 2-234,-3 3 0,6-2-171,-1 2 1,6-3-165,-6-2 1,7-1 83,-2-3 0,5 1-123,5-6 1,3-2-40,6-7 0,7 1-175,2-6 0,11-1 25,3-4 1,3 0-234,-2 0 0,6-6-64,-6-4 1,5 3-305,-10-3 0,3 2-415,-7-1 0,2-4 131,-7 4 977,-4-4 0,1-1 0,-7 0 0</inkml:trace>
  <inkml:trace contextRef="#ctx0" brushRef="#br1">14744 15610 7935,'7'8'456,"-4"-1"136,6-2 0,2-3-362,8 2 1,3-2 3,7-2 0,-1 0-116,1 0 1,-1-6 62,1-4 1,-1 2-359,0-1 1,-6 4 192,-3-4-933,-3 6 0,-3-2 256,-4 10 1,-5-1 660,-14 10 0,-6 4 0,-12 10 0</inkml:trace>
  <inkml:trace contextRef="#ctx0" brushRef="#br1">14787 15979 7935,'-8'14'0,"2"1"537,6-1-295,0-6 1,6-2-142,3-6 0,10 0 15,5 0 1,3-6-131,1-4 1,1-2-101,-1-3 1,1 0 132,-1-4 0,-4 5-622,0-1 0,-12 3-323,2 7 926,-9 0 0,1-1 0,-6-2 0</inkml:trace>
  <inkml:trace contextRef="#ctx0" brushRef="#br1">14801 15837 7224,'5'16'669,"0"3"0,-1 3-158,-4 6 1,0 2-115,0 4 1,-4 0 25,-1 4 0,-1 3-156,1-3 0,3 3-224,-3 2 1,4 1 111,1 4 1,0-9-168,0 4 1,0-9-245,0 4 0,1-12-1264,4-3 1520,-3-5 0,17 2 0,-3 2 0</inkml:trace>
  <inkml:trace contextRef="#ctx0" brushRef="#br1">15185 16278 7824,'8'-2'804,"-3"-3"-435,3 4 1,-7-4 37,4 10 0,-4 0-87,-1 9 0,-6-2-319,-3 12 0,-6 0 73,-4 4-74,-3 1 0,-6 5 0,-1 3 0</inkml:trace>
  <inkml:trace contextRef="#ctx0" brushRef="#br1">15939 15567 7933,'0'-14'136,"0"0"111,0-1 1,-7 3-214,-2 2 0,-5 4 110,-5 6 1,-2 0 88,-3 0 1,-3 1-71,4 4 0,-4 5-118,-2 9 1,1-2 217,0 7 1,5-1-63,5 6 1,2-1-101,2 1 1,6-6 61,3 1 1,10-5-285,4 5 1,10-7 131,5 2 0,4-5-71,5-4 1,-1 1-28,6-6 0,0 1-46,4-1 0,0-4 7,-5 4 0,-3 3 76,-11 1 1,-4 4-86,-9 1 1,-4 2 116,-6 3 1,-9 3-151,-10 6 1,-5 6 73,-14-1 1,2 0-110,-2-5 1,3-4 139,7 0 0,1-8-73,3-2-267,-3-6 276,11-8 0,2-13-647,9-6 774,4-12 0,7-12 0,2-8 0</inkml:trace>
  <inkml:trace contextRef="#ctx0" brushRef="#br1">16266 15553 7933,'14'0'494,"-5"1"-311,1 4 0,-7 3-129,2 6 0,-4 2 93,-1 3 0,-6 3 229,-4 6 1,-2 3-71,-2 2 0,-2 3-159,-3 7 0,-2-1-42,-2 1 1,-3-5 53,7 0 1,-4-2-443,4 2 1,0-3-121,4-7 1,6-7-1088,0-7 1120,5 0 0,-2-20-87,6-4 1,6-9-316,4-9 772,2-7 0,9-7 0,1-9 0</inkml:trace>
  <inkml:trace contextRef="#ctx0" brushRef="#br1">16280 15510 7933,'9'-8'0,"1"3"0,-7 10 476,2 5 1,-2 10-70,2 9 0,-4 5 19,4 9 1,-2 4-78,2 1 1,-4 6-363,4-2 0,-3-3-168,-2-2 1,0-7-221,0-3 1,1-3 172,4 4 1,-3-12-89,2 3 1,-2-10-1291,-2 0 1606,0-3 0,-6-2 0,-2 0 0</inkml:trace>
  <inkml:trace contextRef="#ctx0" brushRef="#br1">16180 16079 7933,'0'-21'0,"0"5"340,0-3 1,7 10-63,2 4 1,4 4-250,1 1 1,5 0 101,0 0 1,4 0-632,-4 0 0,2 0 109,-2 0 391,-3 0 0,11 6 0,-5 2 0</inkml:trace>
  <inkml:trace contextRef="#ctx0" brushRef="#br1">16721 15979 7866,'0'-8'2330,"0"15"-1787,0 12 1,-7 0-408,-2 0 0,-6 1 66,-3-1 0,-5 6-758,-5-1 0,0-2-1693,-1 2 2249,1-7 0,-1 10 0,1-5 0</inkml:trace>
  <inkml:trace contextRef="#ctx0" brushRef="#br1">17261 15524 8009,'0'-14'0,"0"0"0,-7 1 124,-2 4 1,-4-4 305,-1 4 1,0 1-135,0-2 0,-7 7 164,-3-2 1,-2 4-459,-3 1 41,-6 0 0,5 6 69,-3 4 1,-2 7-91,2 2 0,6 0 10,8-5 0,4 2 125,0 3 0,8-3-249,2 3 1,10 1 34,4-1 1,10 0 97,5-5 0,3 0-15,1 1 0,2-1-1,3 0 0,4-6-26,5-3 0,-6 3-163,-2 1 1,-11-1 67,-4 2 1,-4-1 61,-6 5 1,-3 2-100,-6 3 0,-8-2 94,-6 7 1,-11 4-64,-8 6 0,-5-1 33,5-5 0,-5 1 4,5-1 1,-1-1-62,6-3 1,6-4-128,3-6-300,3-6 0,8-3 175,3-10 0,7-14 378,8-9 0,5-10 0,14 2 0</inkml:trace>
  <inkml:trace contextRef="#ctx0" brushRef="#br1">17417 15467 7996,'10'2'516,"-1"3"1,-6 3-188,2 6 0,-3 6-379,-2 4 1,-5 3 194,0 1 0,-6 6 55,2-1 1,1 6-163,-2-1 0,2-2 140,-1 2 0,1-6-429,3 1 0,4-3 189,-4-1 0,5-9-1486,5-6 975,-4 1 0,10-15-234,-6 0 807,0-7 0,1-13 0,2-2 0</inkml:trace>
  <inkml:trace contextRef="#ctx0" brushRef="#br1">17403 15482 7960,'14'-8'0,"0"1"-59,1 7 1,0 2-8,4 3 0,-1 3 689,5 6 0,-5 0-166,1 0 0,-3 5-312,-2 0 1,-5 7 45,1-3 1,-7 4-26,2 1 1,-4 1-38,-1-1 0,-6 6-9,-4-1 1,-4 5 32,-5-5 1,0 2-110,-9-2 1,3-5-268,-9 1 1,4-4 148,2-11 0,1 2-666,3-11 0,2-1 376,3-4 0,8-1-188,-3-4 1,9-9 551,1-10 0,2-9 0,2-3 0</inkml:trace>
  <inkml:trace contextRef="#ctx0" brushRef="#br1">17702 15553 7958,'37'-5'0,"1"0"0,-6 1-51,1 4 1,-4 0 18,-6 0 0,-2 0-188,-7 0 191,0 0 0,-6 1-179,-3 4 0,-7 1-64,-7 4 272,-1 2 0,-23-4 0,3 6 0</inkml:trace>
  <inkml:trace contextRef="#ctx0" brushRef="#br1">17630 15780 7958,'2'10'-54,"3"-1"1,3-6 53,6 2 0,2-3 248,3-2 0,7 0-100,8 0 1,10-2-206,-1-3 1,1-3-144,-6-6 1,1 0-386,-6 0 1,-1 0 584,-8-1 0,-4 1 0,-6 0 0</inkml:trace>
  <inkml:trace contextRef="#ctx0" brushRef="#br1">17744 15652 7958,'0'14'680,"0"1"0,-1-1-393,-4 0 1,2 7-30,-7 2 0,2 9-15,-1 1 1,-2 0-89,6-4 1,-4-1 80,4 1 0,0-3-267,5-2 0,0-3 115,0-7 0,2-1-305,2-4 0,11-3-46,8-6 0,6 0-109,4 0 0,-1-6 77,5-3 1,0-4-34,1-1 1,-2-1-538,-3 1 0,-4 0 869,-1 0 0,1-7 0,-7-1 0</inkml:trace>
  <inkml:trace contextRef="#ctx0" brushRef="#br1">18171 15467 7922,'0'10'-35,"0"-1"1,0 1-70,0 4 0,0 2 491,0 3 0,-2 3-90,-3 6 1,2 1-106,-6-1 0,4 2-6,-4 3 0,4-3-379,-5 4 0,6 0-22,-6 0 1,7-1-20,-2-5 1,-1 1 201,1-1 32,0-6 0,-1 5 0,-2-5 0</inkml:trace>
  <inkml:trace contextRef="#ctx0" brushRef="#br1">18242 15425 7888,'14'6'0,"0"-4"-265,0 2 1,1 3 352,-1-2 1,5 6 489,0-2 0,0 2-249,-5-1 1,0 2 12,0-2 1,-6 2-508,-3 3 0,-3-1 59,-2 0 1,-11 2-109,-4 3 0,-8-2 48,-1 7 1,-3-5 55,-1 4 1,1-4 43,3 5 1,-1-7-152,6 2 1,5-4 26,4-6 285,7 4 21,-3-5 0,7 1-85,4 1 0,3-7 68,6 2 0,5-2-71,0 1 0,2-2 13,-2 3 1,1 1 29,4-1 1,-4 6 76,-5-2 0,-3 4-48,-2 1 0,-4 2 128,-6 3 1,-2-3-67,-2 3 0,-9-2-72,-6 2 0,-6-3-219,1 3 0,-1-5 87,1-5 1,-1 3-136,6-8 0,-2 1-235,2-5 1,4 0-791,-4 0 1202,3 0 0,-5-13 0,-1-2 0</inkml:trace>
  <inkml:trace contextRef="#ctx0" brushRef="#br1">18484 15340 7888,'36'-8'0,"-6"1"216,-6 7 1,-2 0 193,1 0 1,3 0 314,-7 0 1,4 0-388,-4 0 1,0 2-264,-5 3 0,1-2-106,-1 6 1,-5 1-344,1 4 1,-7 2 50,2 3 1,1-2 209,-1 7 0,0-1-240,-5 6 1,0 1 81,0 3 0,-2 3 147,-3 7 1,4 4 100,-4 1 0,-1 4 264,1-5 0,-5 1 212,6-6 0,-3-4-235,3 0 0,-3-8 105,-2-1 0,-4-2-71,4-9 1,-9 1 65,-1-4 0,-11-6-70,2 1 0,-16-6-305,-4 6 0,-7-7-295,-7 2 1,-1 1-2239,-3-1 2590,-4 6 0,4 0 0,-7 6 0,2 1 0,3 1 0</inkml:trace>
  <inkml:trace contextRef="#ctx0" brushRef="#br1">19493 15979 8000,'-14'-8'0,"6"-4"129,3 2 1,4 2 216,1-1 1,1 1-29,4-2 1,9-1 271,10 7 0,9-6-140,5 5-296,9-6 1,-1 8-113,6-6 0,-4 4-222,4-4 1,-8 1-575,-1-2 1,-2-1 439,-8 6 1,-2-1-521,-7 1 1,1 4 833,-6-4 0,0 3 0,-4 2 0</inkml:trace>
  <inkml:trace contextRef="#ctx0" brushRef="#br1">20062 15681 8000,'15'-5'0,"4"0"0,4-4-31,5 4 1,-4 0 32,-1 5 0,1 5 197,5 0 0,-1 6 291,0-2 1,-6 4-83,-3 1 0,0 5-172,-4 0 1,0 5 37,-10-5 0,-2 6-83,-7-1 0,-11 7-216,-8 2 1,-15 7-133,-5-2 1,-7-2-336,2 2 1,1-2-558,4 2 1049,7-3 0,1-13 0,7-1 0</inkml:trace>
  <inkml:trace contextRef="#ctx0" brushRef="#br1">21526 15396 8074,'-6'-14'0,"-2"2"0,-6 2 0,-7 4-430,-3 6 0,-4 0 191,-5 0 0,-2 6 390,-3 4 0,3 4 46,7 5 1,1-4-132,3 4 0,9-1 269,5 1 0,7-3-102,-2 3 0,7-2-162,7 2 0,1-5-56,9 0 0,3 1 11,2-6 0,7 2 22,2-1 0,2-3-115,-2-2 1,-4-3-185,-1 2 135,1 4 1,-15 0-47,0 6 1,-8-2 72,-10 2 0,-6-2-11,-9 12 1,-8-5 8,-6 5 0,-5-2-90,5 2 1,-2 1 81,2-6 0,5 0-12,-1-5 1,2 0-489,8 0 599,0-6 0,5-8 0,0-8 0</inkml:trace>
  <inkml:trace contextRef="#ctx0" brushRef="#br1">21768 15212 8124,'0'20'-77,"0"2"-39,0 7 0,0-1 329,0 1 0,0 5 333,0 4 0,0 2-82,0-2 0,0 3-143,0-3 0,0-2-433,0 2 0,0-5 98,0 5 0,0-8-593,0-2 0,0-6-202,0-7 414,0-7 1,0-4 5,0-8 1,0-8 388,0-11 0,0-1 0,0-11 0</inkml:trace>
  <inkml:trace contextRef="#ctx0" brushRef="#br1">21739 15368 8121,'8'-22'0,"10"1"-66,-4 7 0,3 6-44,-3 3 1,2 5 601,3 5 1,-3 3-28,3 6 0,-2 2-198,2 3 1,-8 3-29,4 7 0,-11-1 15,1 0 0,-3 1-62,-2-1 0,-8 2-94,-6 4 0,-2 0-124,-8 4 1,5 3 53,-5-3 1,1 2-490,-6-2 0,2-4 239,4-5 0,-3-7-274,7-3 0,5-8 3,5-2 493,6-5 0,-10-11 0,5-9 0</inkml:trace>
  <inkml:trace contextRef="#ctx0" brushRef="#br1">22152 15325 8029,'20'0'0,"1"0"-72,2 0 0,3 0-157,-7 0 0,4 0 467,-4 0 1,-4 0 123,-6 0-1047,-6 0 445,4 7 1,-14 1-222,-2 6 0,-10 0 461,-5 0 0,-9 7 0,-3 1 0</inkml:trace>
  <inkml:trace contextRef="#ctx0" brushRef="#br1">22038 15539 8029,'-8'14'40,"2"0"0,14-1 128,6-4 0,3-3 73,12-6 1,-2-1-245,10-4 0,-5 2-314,1-7 0,0 1 165,-4-5 1,2 4-187,-7 1 338,-3-1 0,-1-4 0,-6 0 0</inkml:trace>
  <inkml:trace contextRef="#ctx0" brushRef="#br1">22123 15453 8029,'0'-8'421,"-1"15"-103,-4 12 0,-1 1 236,-4 4 0,-3 0-212,4 4 0,-4 0-5,-1 1 0,5 4 21,-1 0 0,7 5-114,-2-5 0,4 4-273,1-9 0,1 2 117,4-11 1,8-5-602,6-4 0,11-7-62,-2 2 1,8-15-325,-2-4 0,-1-10 365,-5 1 534,1-4 0,5-8 0,3-1 0</inkml:trace>
  <inkml:trace contextRef="#ctx0" brushRef="#br1">22493 15411 7947,'11'-8'-86,"3"3"1,-3 3 222,8 2 1,3-4 309,2-1 0,8-1-302,1 1 1,5-1-162,-5-4 1,0-3-453,-5 4 1,-1 1 223,-3-1 0,-3 5-883,-7 0 1127,-6 2 0,-2-4 0,-6-2 0</inkml:trace>
  <inkml:trace contextRef="#ctx0" brushRef="#br1">22564 15539 7947,'0'9'96,"0"1"0,0-6 153,0 6 0,6-7-143,4 2 0,9-4 11,4-1 0,9 0-65,1 0 1,5-6-339,-5-4 1,2-1 187,-2 2 1,-7-4-394,2 4 1,-9 1 267,0-2 1,-5 6 222,-4-6 0,-4 1 0,-6-6 0</inkml:trace>
  <inkml:trace contextRef="#ctx0" brushRef="#br1">22635 15396 7947,'0'15'331,"0"-1"1,0 2 375,0 3 0,0 3-257,0 6 0,0 2 3,0 3 1,0 4-94,0 5 1,-1 6 171,-4-1 0,3 7-118,-3-2 1,-1 3-160,1 2 1,1-6-405,4-4 0,0-4 185,0-5 0,0-4-731,0-5 0,0-2 379,0-4 1,0-2-456,0-7 0,0 0 771,0 0 0,-7-6 0,-1-1 0</inkml:trace>
  <inkml:trace contextRef="#ctx0" brushRef="#br1">23403 15681 7986,'-21'0'0,"6"0"-117,-6 0 0,13-2 123,3-3 1,10 2 537,5-6 1,9 6-179,4-2 0,10 2-192,5-2 1,3 3-89,2-2 1,0 2-227,-1 2 0,6-2 92,-1-2 0,5 2-122,-4-3 1,-1 4-616,-4 1 1,-9-2 784,-5-2 0,-1 2 0,-6-4 0</inkml:trace>
  <inkml:trace contextRef="#ctx0" brushRef="#br1">23900 15539 7986,'15'0'-267,"0"0"222,4 0 1,4 0-123,5 0 0,-1 0 148,-3 0 0,7 4 217,-2 1 1,-3 5-146,-2-6 1,-2 6 115,2-6 0,-4 6 96,-5-5 1,-7 6-127,-4-2 0,-2 5-200,-2 5 1,-13 5 127,-6 9 0,-17 8-372,-7 7 1,13-21 0,-1-1 59,1 1 0,-2-1 0,-9 1 1,-2 1-1,3 0 0,0 1 1</inkml:trace>
  <inkml:trace contextRef="#ctx0" brushRef="#br1">25208 15382 6469,'-6'-8'534,"3"0"-102,-6 4-338,-1 2 0,1-11 80,-1 4 0,1-2 2,-6 1 0,1-2 106,0 2 0,0 2-80,0-1 0,-2 6-15,-3-2 0,1 3-19,-5 2 1,4 8 6,-5 7 1,7 0-4,-2 9 1,5 0 11,4 4 0,-1-1-85,6-3 0,0 3-146,5-4 1,7-2-196,2-2 0,9 0 118,1-5 1,6 3-57,-1-7 1,2-2 22,3 1 1,-1-4 21,1 4 0,-6-4 52,1 5 1,-8-1-27,-2 5 1,-1 0-14,-8 1 0,-7 4 59,-8 0 0,-4 4-21,-5-4 0,-3 5 25,-6-5 1,-1 5-124,1-5 0,4-2 57,0-8 0,7-2-535,-2-7 341,3 0 0,8-7-3,4-2 1,2-10 321,2-5 0,6-15 0,2-5 0</inkml:trace>
  <inkml:trace contextRef="#ctx0" brushRef="#br1">25479 15240 8018,'0'14'0,"0"7"-111,0 2 0,0 9 94,0 1 0,-2 7 495,-3-2 1,2 1-129,-6-1 0,6 2-180,-2-7 1,3 5-229,2-5 1,0-2-336,0-7 0,0-3-762,0-7 589,7-6 261,-6-2 0,5-12 305,-6-4 0,0-9 0,0-3 0</inkml:trace>
  <inkml:trace contextRef="#ctx0" brushRef="#br1">25479 15340 8018,'14'0'0,"5"0"-260,0 0 0,4 6 188,-4 3 1,5 9 354,-5 1 0,0 1-58,-5-1 0,0 2-66,1 2 1,-3 4 95,-2-3 0,-5-2-116,-10 2 0,-3 1-30,-6 8 0,-7-1-17,-3 6 0,-7-5-150,-2 5 0,-2-5 44,2 5 0,7-11-225,-2 1 0,9-9-485,0 0 724,3-9 0,2-10 0,0-8 0</inkml:trace>
  <inkml:trace contextRef="#ctx0" brushRef="#br1">26033 15340 7904,'14'0'-106,"1"0"1,4-2 52,-1-3 1,1 2-112,-4-6 0,-1 5-43,0 0-229,-6 2 201,-2 2 0,-9 2-7,-6 2 242,-1 4 0,-23 13 0,3 1 0</inkml:trace>
  <inkml:trace contextRef="#ctx0" brushRef="#br1">25848 15539 7904,'-8'14'0,"4"-2"67,8-2 0,9-4 65,6-6 1,6 0 68,-1 0 0,4-1-179,6-4 0,-4-3-239,3-6 0,-8 0 52,-1-1 1,-2 1-563,2 0 112,-4 0 615,-12 6 0,-2-5 0,-6 5 0</inkml:trace>
  <inkml:trace contextRef="#ctx0" brushRef="#br1">25919 15396 8119,'0'15'540,"0"0"-252,0 4 0,-6 8 114,-3 6 1,-4 7 0,-1-2 0,0-2 17,-1 2 1,6 0-42,-1 5 1,7-9-163,-2-5 0,10-2-407,5-8 0,9-7-160,4-7 1,10-5-419,5-5 0,3-4 496,2-10 272,-7 3 0,12-17 0,-4 3 0</inkml:trace>
  <inkml:trace contextRef="#ctx0" brushRef="#br1">26431 15240 7236,'22'0'159,"5"0"-168,-3 0 1,7 0 263,3 0-116,5 0 1,-7-2-137,6-2 1,-7 1-2,2-7 1,-9 7-672,-5-2 252,-3 4 417,-8 1 0,-2 0 0,-6 0 0</inkml:trace>
  <inkml:trace contextRef="#ctx0" brushRef="#br1">26317 15467 7906,'21'0'-55,"1"0"-14,7 0 0,4 0 118,0 0 0,5 0-14,-5 0 1,5-1-226,-5-4 1,-1 4 69,-9-4 0,-2-1-750,-7 1 870,0 0 0,-6-1 0,-1-2 0</inkml:trace>
  <inkml:trace contextRef="#ctx0" brushRef="#br1">26517 15283 7906,'-10'1'11,"1"4"0,4 4 196,-5 10 0,1 5 26,-5 9 0,-1 2 140,1 3 0,0 1-95,0-5 1,1 5-26,4-1 1,1 1-24,3-1 1,3 2-244,-2-7 1,8-1-273,6-9 0,3-2-347,1-7 1,0-1 415,0-4 216,7-2 0,1-14 0,6-1 0</inkml:trace>
  <inkml:trace contextRef="#ctx0" brushRef="#br1">27128 15155 7893,'-14'-8'-146,"-5"1"-85,0 7 0,-7 0 546,3 0 1,-4 7-72,-2 2 0,-1 5 81,-3 5 1,5-1-49,-1 6 0,3-1-50,7 6 0,0-1-104,4 1 1,3 1-76,2 3 0,4-3 67,6 3 1,0 2-105,0-2 0,2-2-219,2-7 1,4-2 86,6-3 0,7-5-62,3 1 1,4-3 59,5-7 0,-3 0-221,3-5 0,-3-5-20,-1 0 1,-7-6-41,-3 2 0,-5-4 167,-4-1 0,-4 0-63,-6-1 0,-6 1 300,-4 0 0,-4 5 0,-5-1 0,-3 5 0,-7-4 0,-4 6 0,0-2 0,5 3 0,4 2 0,7 0 67,-2 0 1,8 0 435,1 0-264,7 0 1,-2 0 18,10 0 1,9 0 110,10 0 0,3 0-73,1 0 0,2 0-290,3 0 0,2 0 149,3 0 1,-3-1-233,-7-4 0,-1 3-4,-3-2 0,1 2 107,-6 2 1,-5 0 65,-4 0 1,-6 0 165,6 0 0,-7 6 225,2 4 1,-5 9-170,-5 5 0,2 2 82,-7 3 0,3 1-77,-3 3 0,-3 3-801,4 7 0,3 0 58,1-1 0,3 1 424,2 0 0,-6-1 0,-2 1 0</inkml:trace>
  <inkml:trace contextRef="#ctx0" brushRef="#br1">27682 15467 7911,'8'7'-344,"5"-6"1,-5 7 413,6-3 1,0-3 124,0 2 1,1-1 304,-1 2 0,0-3-942,0 3 67,1-4 375,-1-1 0,6 6 0,2 2 0</inkml:trace>
  <inkml:trace contextRef="#ctx0" brushRef="#br1">27611 15752 8173,'-6'8'-12,"4"4"1,-1-10 216,13 3 0,6-4-75,12-1 1,5 0-240,0 0 109,7 0 0,-4 7 0,7 0 0</inkml:trace>
  <inkml:trace contextRef="#ctx0" brushRef="#br1">28791 15041 8475,'0'-8'-623,"0"2"0,0 7 1394,0 4-462,-6 9 0,3 8-30,-7 7 1,6 7 19,-6 7 0,5 1-98,-4 8 0,-1 0 202,-4 5 0,6-6-386,4-4 0,-3-3 124,3-1 0,-1-7-393,5-3 0,0-9-85,0-5 1,0-3-157,0-2 1,1-6 168,4-3 0,-2-7-9,7-7 0,-1-7 333,5-13 0,1-5 0,-1-3 0</inkml:trace>
  <inkml:trace contextRef="#ctx0" brushRef="#br1">28990 15055 8364,'15'5'-217,"-1"0"0,5 10 86,0 0 1,4 2 425,-4-3 0,5 0-124,-5 1 0,0-1 106,-5 0 0,0 0-56,1 1 0,-7-1-43,-4 0 1,-2 2-95,-2 3 0,-8-3 2,-6 3 0,-7-4-129,-7 0 1,-2-1 90,-3 0 0,3-5-17,-4 1 1,6-5 60,4 4-56,4-6 1,12 5-47,3-3 0,11-2-7,9 7 0,5-1 17,9 5 0,-1 0-8,1 1 0,-1-1 67,0 0 0,1 5-25,-1 0 0,-1 0 128,-3-5 1,-1 5-86,-8 0 1,-4 2 20,-11-2 1,-8-2-77,-6 7 0,-8-1-12,-12 6 1,-13-1-247,-10 1 1,-9-2-2559,-1-4 2794,-8-2 0,5-4 0,-6-3 0,0-3 0</inkml:trace>
  <inkml:trace contextRef="#ctx0" brushRef="#br1">26332 16576 8245,'0'-14'-337,"0"0"1,0-5 134,0 0 1,-2 0 537,-3 5 0,-4 0-31,-10-1 1,2 6-146,-7-1 1,0 7-141,-4-1 0,-1 8 102,1 6 1,4 4-155,0 5 0,7 3 142,-2 6 0,5-1-181,4-3 1,4 3-14,6-3 1,2-4-143,2-1 0,4-3 131,7-2 0,4-1 33,-1-4 1,8 2 99,-3-6 0,0 6-9,0-1 0,-5-3 105,1 3-150,3-1 1,-13 6 63,1-1 0,-7 0-82,-3 0 1,-6 0-85,-4 1 1,-7-1-16,-2 0 1,-5 0-255,5 1 1,0-8 190,5-2 0,0-3-314,-1-2 510,8 0 0,-6-13 0,5-3 0</inkml:trace>
  <inkml:trace contextRef="#ctx0" brushRef="#br1">26360 16733 8245,'21'0'0,"-6"1"0,4 4 0,2-3 50,-2 2 0,6-2 63,-1-2 1,3 0-98,1 0 0,-4-2-40,0-2 0,-5 0-261,4-5 1,-7 4 284,-2-4 0,0-1 0,-6-4 0</inkml:trace>
  <inkml:trace contextRef="#ctx0" brushRef="#br1">26659 16562 8245,'6'-8'-76,"2"2"1,5 7 123,-4 4 0,2-2 48,-6 7 1,0-1-43,-5 6 0,0-1 116,0 0 1,0 2-7,0 3 0,-2-3-13,-3 2 1,-1 0-126,-4 1 1,4-3-267,6 3 1,0-8 55,0-2-1131,0 1 1315,0 4 0,6-6 0,2-2 0</inkml:trace>
  <inkml:trace contextRef="#ctx0" brushRef="#br1">26701 16548 8202,'-9'-8'-741,"-1"3"0,6 4 1113,-6 1-269,7 0 1,-8 1 218,6 4 0,0 3-84,5 6 1,-4 2 44,-1 3 0,0-2-76,5 7 1,5-2 33,0 2 1,4 3-141,-4-4 0,4-1-129,-4 2 0,0-5 16,-5 5 0,0-7-239,0 2 1,0-3 39,0-2 1,0 0-78,0 1-214,-6-8 1,2 0 78,-5-7 0,4-11-477,-4-4 900,6-8 0,-4 1 0,7-7 0</inkml:trace>
  <inkml:trace contextRef="#ctx0" brushRef="#br1">26801 16519 8202,'16'0'-563,"3"0"0,-4 0 517,4 0 0,-3 0 323,-2 0 0,1 7 5,-1 2 0,0-1-93,0 2 1,-1-1 6,-4 5 0,2 1-41,-6-1 1,0 0-28,-5 0 1,0 5 30,0 0 0,-2 5-154,-2-5 0,-9 4 59,-6-4 1,-6 7-156,1-3 0,-3 3 49,-1-3 1,1 3 56,3-7 1,-1 0-388,6-5 1,5-2-93,4-2-77,7-4 1,-3-7 540,6-4 0,0-9 0,0-8 0</inkml:trace>
  <inkml:trace contextRef="#ctx0" brushRef="#br1">27043 16775 8202,'14'0'0,"6"0"-66,4 0 0,-2-6-76,2-3 0,0-2 391,4 1 1,-1-3-76,-3 4 0,-2 1-741,-3-1 245,-4-1-695,6 2 1017,-13-4 0,-2 10 0,-6-4 0</inkml:trace>
  <inkml:trace contextRef="#ctx0" brushRef="#br1">27526 16477 8016,'14'0'93,"0"0"-64,7 0 1,-4 0 62,7 0 1,0 0-190,4 0 0,1 0-108,-1 0 0,-1 0 57,-3 0-152,2 0 0,-14 1 115,2 4 1,-11-2 184,-3 7 0,-6 6 0,-9 6 0</inkml:trace>
  <inkml:trace contextRef="#ctx0" brushRef="#br1">27498 16704 8066,'6'8'-605,"7"-1"530,5-7 1,9-5 362,2 0 1,1-4-238,8 4 1,-7-5-176,2 6 1,1-3-292,-6 3 0,2 2 415,-11-3 0,0 4 0,-5 1 0</inkml:trace>
  <inkml:trace contextRef="#ctx0" brushRef="#br1">27512 16605 8066,'-13'6'-32,"4"4"1,1 7 53,3 2 0,-1 6 247,-4-1 1,-2 7 288,2 3 0,2-1-350,-1-5 0,6 4 2,-2-4 0,5 2-173,5-11 0,2 0 90,8-5 1,5-6-385,4-3 1,9-3-73,5-2 1,3-11-266,2-4 0,-7-7 114,-3 3 1,-4 0 479,-6 5 0,4-6 0,-5-3 0</inkml:trace>
  <inkml:trace contextRef="#ctx0" brushRef="#br1">27725 16790 7858,'6'7'-522,"2"1"469,6-3 1,5-3 52,0 2 0,7-2 173,-3-2 1,4-2-85,2-2 1,-1 1-313,1-7 1,-1 2-61,0-1 283,-5-4 0,3 5 0,-4-6 0</inkml:trace>
  <inkml:trace contextRef="#ctx0" brushRef="#br1">28322 16505 8015,'-8'-14'474,"2"6"1,14 2-443,6 6 1,2 0 137,8 0 1,-1 0-158,6 0 0,-1 0-106,1 0 0,-6 0-353,1 0 0,-11 0-106,1 0 1,-9 1 295,-1 4 1,-4-2 255,-4 7 0,-4-1 0,-7 5 0</inkml:trace>
  <inkml:trace contextRef="#ctx0" brushRef="#br1">28336 16605 8015,'-22'8'0,"3"-4"54,10 4 140,3-6 1,12 4-152,3-6 0,10 0-62,5 0 1,3 0-76,1 0 1,1-5-40,-1 1 1,-6-3-643,-3 3 775,-3 2 0,-2-4 0,0 6 0</inkml:trace>
  <inkml:trace contextRef="#ctx0" brushRef="#br1">28308 16605 8015,'0'14'-501,"0"2"568,0 3 1,0 3 498,0 6 1,-6 5-297,-4 1 1,-2 4-133,-3-5 1,3 1-206,2 0 1,4-6 79,6 1 1,0-3-421,0-7 0,1-1 235,4-9 0,5 2-145,9-6 1,-4 0 316,4-5 0,4-13 0,-1-3 0</inkml:trace>
  <inkml:trace contextRef="#ctx0" brushRef="#br1">28493 16775 7862,'6'8'-382,"2"3"390,6-6 1,2 0 56,3-5 1,5 0-175,9 0 0,3 0 39,7 0 70,-1-7 0,1 0 0,0-8 0</inkml:trace>
  <inkml:trace contextRef="#ctx0" brushRef="#br1">29175 16548 8049,'14'-22'-497,"1"3"0,-3-2 587,-2 2 1,1 0 376,-6 5 0,-1 0-45,-4 0 0,0 4-163,0 1 0,-8 6-295,-6-2 0,-2 5 37,-7 5 0,-1 9 93,-4 10 1,-1 2-1,1 3 1,1-1 8,3 1 0,-1 1-7,6 3 0,5-3-117,4 3 1,7-8-151,-2-1 1,5-5 74,5 5 1,3-12-113,6 3 0,2-11 44,3 1 0,-3 1-80,3-1 1,-3 0-101,-2-5 0,0-5-582,0 0 279,-6-6 647,-2 3 0,-6-6 0,-6 0 0,-2 0 0</inkml:trace>
  <inkml:trace contextRef="#ctx0" brushRef="#br1">29033 16733 8049,'-8'0'-592,"18"-5"634,9 0 1,9-4 24,-4 4 1,-2-6-126,2 1 0,-1 4 93,6 1 0,-2 2 1,-4-1 1,3 2 102,-8-3 0,1 4 107,-4 1 0,-6 6-122,1 3 1,-7 4 144,2 1 1,-10 5-114,-5 0 1,-2 6 148,-3-1 1,1 5-412,0 4 0,1-3 85,4 3 1,1-3-576,3-2 0,4-5-8,-4-5-709,3-2 1313,9-8 0,1-8 0,6-8 0</inkml:trace>
  <inkml:trace contextRef="#ctx0" brushRef="#br1">29516 16662 8049,'15'0'289,"-1"0"0,0 0-58,0 0 1,1 0-147,-1 0 1,0 0 35,0 0 0,5-5 38,0 0 1,5-1-36,-5 1-501,0 4-296,-5-12-683,-6 11 1356,-8-4 0,-8 12 0,-6 2 0</inkml:trace>
  <inkml:trace contextRef="#ctx0" brushRef="#br1">29431 16832 8049,'2'10'-12,"2"-1"0,11-6 592,8 2 0,4-3-146,2-2 1,1 0-183,3 0 0,-3-7-240,3-2 0,2 1-359,-2-1 1,-1-1-8,-9-4 1,-1 1-852,-3 4 1205,-3-4 0,-2 5 0,-7-6 0</inkml:trace>
  <inkml:trace contextRef="#ctx0" brushRef="#br1">13834 5928 8050,'0'-14'-383,"0"0"-439,0 0 747,0-1 342,0 1 0,-1 6 80,-4 4-163,-3 2 1,-6 2-146,0 0 71,-1 0 1,6 0-32,-1 0 0,1 0 136,-5 0-108,0 0 1,-1-5 7,1 0 1,5-4-37,-1 4 1,5 1 23,-4 4 1,4 0-27,-4 0 1,-1 6-14,-4 3 0,-2 10-93,-3 5 0,-3 3-27,-6 1 0,-1 5 125,1 1 1,-1-1-70,1-5 0,6 1 39,3-1 0,8 0-40,1 1 0,7-5 25,-2-1 1,4 6 193,1 4 0,6 2-2,4-2 1,9-3 117,4 3 1,6 2-209,4-2 1,5 0-19,9-4 0,2-7-99,3-3 0,4-5 134,-4-5 0,-2-2-417,2-7 0,-6-8 137,2-6 0,-6-7-104,-4-7 1,2-9 125,-7-5 0,-6-12 110,-8-8 0,-5-3 98,-5 9 0,-4 2-75,-10 11 1,-14 7-273,-9 3 0,-10 11-47,0 7 301,-3 8 0,-8 7 0,-1 0 0</inkml:trace>
  <inkml:trace contextRef="#ctx0" brushRef="#br1">6455 8089 7916,'35'-6'0,"1"-2"0</inkml:trace>
  <inkml:trace contextRef="#ctx0" brushRef="#br1">10522 7720 7756,'-37'-49'-3,"10"0"-164,13-4 1,9 0 166,15 5 0,18 1 0,17 4 0</inkml:trace>
  <inkml:trace contextRef="#ctx0" brushRef="#br1">26445 17344 7975,'-6'-14'-89,"3"1"89,-7 4 401,7 2 0,-5 7-78,4 0 1,1 7-18,-7 2 0,-1 4-188,-8 1 0,3 5-133,-3 0 0,2 5 87,-2-5 0,3 4-54,-3-4 0,8 5-62,2-5 1,5 5 80,0-5 1,2 4-114,2-4 1,8 0 101,6-5 1,7-6-113,7-3 1,7-3-66,3-2 1,1 0-247,-1 0 0,2-7 111,-7-2 1,0-4-69,-4-1 0,-7-2 354,-3-3 0,-4 3 0,0-4 0</inkml:trace>
  <inkml:trace contextRef="#ctx0" brushRef="#br1">26531 17486 8004,'0'14'-331,"0"1"0,0-1 776,0 0 0,-2 7-149,-3 2 1,2 9-145,-6 1 0,-1 2-135,-4-2 1,0-3-145,0 3 1,1 0-239,4-4 0,-3 2 204,8-7 1,-1-3-760,5-2 920,6-4 0,2-7 0,6-1 0</inkml:trace>
  <inkml:trace contextRef="#ctx0" brushRef="#br1">26716 17728 8004,'20'-14'0,"-3"1"-212,7 4 0,-2-4 27,2 3 1,3 3 105,-3-3 0,-4 7-17,-1-2 1,-3 4-393,-2 1 93,-6-7 395,-2 6 0,-12-6 0,-2 7 0</inkml:trace>
  <inkml:trace contextRef="#ctx0" brushRef="#br1">26801 17500 7730,'0'21'-19,"0"3"604,0 9 1,0 3-173,0 7 0,-6-4-188,-4 4 0,4-5-152,1 4 0,-1 0-194,1-9 0,0-2-547,5-7 0,0-3 101,0-7 190,7-6 1,0-5-36,8-13 412,-1-5 0,6-20 0,3-2 0</inkml:trace>
  <inkml:trace contextRef="#ctx0" brushRef="#br1">27057 17486 8004,'16'7'91,"3"2"0,-2 4-22,7 1 1,-5 5 28,4 0 1,-5 6 0,1-1 1,-4-2 145,0 2 1,-7-7-242,-4 2 0,-2 1 82,-2-1 0,-2 7-80,-2-3 1,-4-1 65,-7 2 0,-4-5-138,1 5 0,-1-7 186,4 2-35,1-3 1,6-2 63,3 0 16,4-6 0,9-1-180,6-7 0,5 0 86,5 0 1,3-7-604,-4-2 0,-1 1 247,2-2 1,-7 1 284,2-5 0,3-1 0,1 1 0</inkml:trace>
  <inkml:trace contextRef="#ctx0" brushRef="#br1">27412 17728 8005,'14'0'0,"1"0"206,-1 0 1,5 0 20,0 0 1,8 0-133,1 0 1,2-2-97,8-2 0,-5 0-250,5-5 0,-8 4-35,-1-4-242,-1 6 528,-12-4 0,-8 1 0,-10-2 0</inkml:trace>
  <inkml:trace contextRef="#ctx0" brushRef="#br1">27526 17614 8005,'0'-8'299,"6"2"0,-4 17 131,3 3 0,-4 11-100,-1 4 0,0 1-58,0 8 0,-1-5-117,-4 5 0,-1-5-179,-4 5 0,4-8-674,6-2 0,0-1 304,0-8 394,6 0 0,2-5 0,6 1 0</inkml:trace>
  <inkml:trace contextRef="#ctx0" brushRef="#br1">27981 17500 8165,'-14'8'239,"4"5"-156,1-4 0,4 4-30,-4 1 1016,5 0-311,-2 1-593,6-1 1,6-1-37,4-4 0,4 2-102,5-6 0,3 1 55,7-1 1,1-4-181,3 4 0,3-2-280,7 2 1,1-3 193,3 2 0,-2-4-159,2-4 0,-4-4 86,-5-6 1,-4-1-81,-5 1 0,-9 0-92,-5 0 0,-8 4 429,-7 1 0,-6-1 0,-2-4 0</inkml:trace>
  <inkml:trace contextRef="#ctx0" brushRef="#br1">28308 17486 8040,'-14'-8'166,"0"2"90,6 6 0,1 8 99,7 6 0,-4 7 113,-1 7 1,0 7-50,5 3 0,-1 1-174,-4-1 0,3 6-152,-3-6 1,4 5 105,1-10 0,0 3-711,0-7 0,13 1-185,5-11 1,9 0 696,7-5 0,2-6 0,6-2 0</inkml:trace>
  <inkml:trace contextRef="#ctx0" brushRef="#br1">28592 17756 7958,'0'-8'1126,"7"2"-699,2 6 0,10 0-244,5 0 0,9 0-44,5 0 1,9-6-151,5-4 1,4-2-63,1-3 1,-5 0-354,0-4 0,-13 3 159,-1-3 1,-13-2-376,-6 2 642,-3 0 0,-8 5 0,-2 0 0</inkml:trace>
  <inkml:trace contextRef="#ctx0" brushRef="#br1">28848 17415 7958,'10'0'0,"-1"0"0,-6 6 280,2 4 0,1 4 56,-1 5 0,0 10 103,-5 8 0,0 1-158,0 5 0,0-5-38,0 5 1,0-1-207,0-4 1,0-3 57,0-2 0,0-3-587,0-2 0,1-5 5,4-4 1,-2-4-358,7 0 1,-5-8 843,4-2 0,1-3 0,4-2 0</inkml:trace>
  <inkml:trace contextRef="#ctx0" brushRef="#br1">29175 17344 7958,'21'0'359,"-5"6"45,3 4 1,-2 2-955,2 3 1,-2 4 126,7 0 1,-7 1 1321,2-1 1,-4-3-381,-6 3 1,2 1-243,-6-1 1,0 0-169,-5-5 1,0 1 22,0-1 0,0-5-41,0 1-240,0-7 43,0 10 1,0-10 55,0 6 1,1-4 10,4 5 0,-2-3 90,6 3 1,1 3-5,4-4 1,-4 2 11,-1-1 1,1 2 172,4-2 1,-5-2 115,1 1 350,-7-6-543,3 10 1,-14-5-8,-6 6 1,-14 2-996,-15 3 1,-11-2 175,-7 7 1,-2 1 315,1 8 0,-3-9 0,-6 3 0</inkml:trace>
  <inkml:trace contextRef="#ctx0" brushRef="#br1">29971 17543 8096,'15'-5'-221,"-1"1"0,0-6 88,0 5 0,5-1-258,0 1 1,7 4 226,-3-4 1,4 3 439,1 2 0,-4-1-317,0-4 1,-7 4-470,2-4 312,-9 3 198,-4 2 0,-6 0 0,0 0 0</inkml:trace>
  <inkml:trace contextRef="#ctx0" brushRef="#br1">29971 17714 8076,'21'0'-4,"1"0"-233,7 0 0,-1-7 122,0-2 1,6 1 247,-1-2 0,0 6-179,-5-6 1,-1 6-191,-3-6 1,1 7 0,-6-2 0,0-1-415,-5 1 650,1 0 0,-8-1 0,0-2 0</inkml:trace>
  <inkml:trace contextRef="#ctx0" brushRef="#br1">30540 17188 8008,'8'14'-205,"-3"0"0,-4 5-355,-1 0 1,0 11 695,0-2 1,-4 10 855,-1 0 1,-1 0-492,1 5 1,-1-4-184,-4 9 0,-1 1-466,6-2 0,-4-4-232,4-5 0,0-7-274,5 2 0,0-9 38,0-5 616,0-9 0,7-4 0,0-6 0</inkml:trace>
  <inkml:trace contextRef="#ctx0" brushRef="#br1">30768 17273 8008,'19'5'452,"0"-1"0,0 12-42,-5-2 1,0 4-418,0-4 1,-1 5-3,-4 0 1,4 5 11,-4-5 1,-1 0 89,2-5 1,-7 5-109,2 0 1,-4 0 90,-1-5 0,0 0-11,0 0 1,0 0-201,0 1 0,0-1 60,0 0 0,0-4-90,0-1 0,0-4 104,0 4 161,0-6 114,7 10 404,0-5 336,8 6-371,-1 0-33,-6 1 0,-2-1-130,-6 0 0,-1 0-68,-4 1 0,-6-1-331,-13 0 0,-3 0-245,-15 0 0,-11 5-302,-13 0 1,-8 5-970,-2-5 0,8 5 1495,11-5 0,5-4 0,5 0 0,-4 2 0</inkml:trace>
  <inkml:trace contextRef="#ctx0" brushRef="#br4">27711 15126 8411,'8'-14'79,"0"5"228,-4-1 157,-2 1-215,11-6 0,-12 6 113,4-1 174,-4 7-307,-7-9 1,-2 8 36,-6-5 1,0 1-17,0-1 0,-7-2-197,-3 6 0,-2-6 16,-3 1 1,-10 4-207,-4 1 0,-4-1 84,-1 1 1,2-1-175,-6 1 0,-6 4 102,-9-4 0,-7 3-264,-2 2 1,-4 0 402,4 0 1,-5 0-317,6 0 1,-3 0 295,2 0 0,36 0 0,-2 0 20,0 0 0,-1 0 0,-5 0 1,-1 0-93,7 1 1,-1-2 0,-1-1 0,0 0 82,3-1 1,1 1 0,-1-1 0,0 1-27,-6 2 1,-1 0 0,-1 0 0,-1 0 18,-3 0 0,1 0 0,4 0 1,0-2-11,1 0 1,-1 0 0,2 1 0,-1 0 17,-7-1 0,-1-1 1,-1 2-1,0 1-242,-1 0 0,0 0 0,1 0 1,0 0 253,4 0 0,0 0 0,-4 2 1,0 1 66,-3-1 1,-1 0 0,1 1 0,0-1-9,2-2 1,0 0 0,-1 0 0,1 0-53,-3 0 1,1 0 0,0 2 0,0 1 3,-1-1 1,1 1-1,0-1 1,1 0 0,6-1 0,0-2 0,-6 1 0,-1 0 2,0 0 1,0 0-1,-2 0 1,0 0-15,1 0 1,1 0 0,1 0 0,1 0-9,2 0 1,1 0 0,-1 0-1,0 0-17,-7 0 1,0 0 0,7 1-1,0 0-3,0 1 1,1 1-1,-1-3 1,-1 1-41,-1 1 1,0 1 0,-1-2 0,-1 1 56,0 1 1,0-1 0,1-1 0,1-1-33,7 2 1,0 1 0,-9 0-1,-2 0 22,2-1 0,0 1 0,-3 2 0,0 1-12,5-1 0,1 0 0,-2-1 1,0 0 40,4 0 0,-1 1 0,1 0 1,-2 0 6,-8 1 1,0 2 0,7-2 0,2 0 5,0-1 1,1 0 0,3 1 0,1 1 85,-3-3 0,1 1 0,3 1 0,-1 1-98,-7 0 0,0 0 0,10 0 1,1 0-103,0 0 1,2 0 0,2 1 0,0 0 78,-1 1 0,1 1 1,1-2-1,0 1 6,-2 3 1,0 0-1,3-1 1,0 0-84,-3 1 1,0 0-1,-29 10 78,10-3 1,-1 3-19,1 7 0,1-1 57,4 0 0,5-4 294,0 0 1,10-7-268,0 2 0,10-3 277,4-2 1,6-1-572,7-4 887,8 4-1498,0-12 718,7 6 1,5-9-502,0-3 0,6 2 88,-2-6 529,4-1 0,1-10 0,0-2 0</inkml:trace>
  <inkml:trace contextRef="#ctx0" brushRef="#br4">19138 15098 8559,'-10'1'-65,"1"4"0,1 5 0,-2 9 0,-4 4 376,0 10 0,-7 4 506,-7 5 1,-5 7-297,-1 4 0,0-3-444,0 2 0,9-1 189,-3 1 0,10 2 27,4-7 0,6-1-335,8-8 1,8-4-363,6-5 0,21-7-991,17-3 1395,16-10 0,-23-5 0,2-1 0,3-3 0,1 0 0</inkml:trace>
  <inkml:trace contextRef="#ctx0" brushRef="#br4">13777 16448 8059,'-7'-23'0,"2"-1"-122,-3 7 98,6-4 0,-6 13 815,4 3 1,2 5-263,-3 5 1,4 5-84,1 9 0,-5 9-91,0 10 0,1 0 78,4 5 1,0-4-216,0 8 0,0-2-37,0-3 1,0 1-229,0 0 1,-2-5 140,-3-1 1,4 0-451,-4 1 1,2 0 204,-2-10 1,3 2-195,-2-11 0,2 0-757,2-5 161,0-6 1,2-3-144,2-10 1,4-9 1083,7-10 0,-1-15 0,0-6 0</inkml:trace>
  <inkml:trace contextRef="#ctx0" brushRef="#br4">13991 16534 8059,'15'0'-113,"4"0"1,-1 0 96,6 0 0,-1 0 606,6 0 1,-7 6-153,-3 3 0,-3 6 3,-2 4 0,-6-2-206,-4 7 1,-2-5-139,-2 4 1,-6-1-167,-4 2 0,-9 1 88,-4-6 0,0 5 33,0-5 1,5 0 44,-1-5 1,4-1-206,0-4-66,7 4 60,2-11 1,14 9 88,6-7 1,4 1 40,10-5 0,-1 0 34,11 0 0,-5 0 1,5 0 1,-6 0 92,1 0 1,-5 0-106,-4 0 1,-4 5 208,-5 0 0,-6 4 131,1-4-230,-7 6 1,-5-3-214,-12 6 1,-8 0-222,-11 0 0,-4 2-258,-5 3 1,-6-1-1404,1 5 1795,6-5 0,0 2 1,4-6-1</inkml:trace>
  <inkml:trace contextRef="#ctx0" brushRef="#br4">15640 16477 7960,'-8'-8'-177,"2"2"1,6 14 327,0 6 0,0 6 264,0 9 1,0 4 410,0 0-498,0 7 0,0-9-106,0 7 1,0 0-155,0 5 0,0-5-231,0-1 1,0-3 119,0 3 0,0-5-115,0 1 0,0-9 50,0-5 1,1-10-641,4-4 0,-2-3 164,7-2 1,-6-13 583,6-6 0,-1-12 0,6-6 0</inkml:trace>
  <inkml:trace contextRef="#ctx0" brushRef="#br4">15782 16434 8077,'14'2'309,"1"2"1,-6 0-291,1 5 0,-7 5 68,1 5 1,-2 7 25,-2-3 1,-6-1 106,-4 2 0,-2-2-330,-3 2 1,1-4 16,0-5 1,4-1 19,1 0 1,6-4 110,-2-1-189,3-6 1,4 4 13,3-7 1,3 4 149,6 1 1,6 0 45,4-5 1,3 4-55,1 1 0,-4 2 32,0-3 1,-2-1 28,2 7 1,-5-5 19,-10 4 0,2-4 115,-6 4 53,0 1 1,-12 4-93,-2 0 1,-5 0-76,-5 1 0,1 4-115,-5 0 0,-1 1 94,-5-1 0,7-3-892,3 3-71,4-3-272,0-8 1169,7-2 0,2-12 0,6-2 0</inkml:trace>
  <inkml:trace contextRef="#ctx0" brushRef="#br4">16209 16761 8077,'0'14'-209,"0"1"0,0 4 79,0 0 1,-2 4 743,-3-4 0,-1 5-199,-3-5 1,-3 0-810,8-5-325,-7 0-243,9 0 962,-4-6 0,6-14 0,0-10 0</inkml:trace>
  <inkml:trace contextRef="#ctx0" brushRef="#br4">16308 16434 8077,'0'16'-78,"0"3"1,0-3 171,0 3 1,-1 3-68,-4 1 0,3-2 346,-2-2 1,-3-3 238,2-2-465,1 0 0,10-1 1,4-4 1,4-2 12,5-7 0,4-2-222,11-3 0,-3-1 63,7-3 1,0-4-309,5 3 0,-7-2 149,-3-2 1,0 4-348,-4 1 1,-4 1-197,-11-2-79,1-2 420,-8 10 0,-11-4 359,-11 6 0,-15-7 0,0-1 0</inkml:trace>
  <inkml:trace contextRef="#ctx0" brushRef="#br4">16436 16491 8077,'0'-8'-1033,"2"2"1340,2 6 1,-2 1-12,3 4 0,-2 3 391,2 6 1,-4 7-211,4 2 1,-3 6 12,-2 4 1,0 3-43,0 7 0,-5 6 19,0 3 0,-6 10-448,2 4 1,1 4-1961,-2 1 1941,7 0 0,-10 0 0,5 0 0</inkml:trace>
  <inkml:trace contextRef="#ctx0" brushRef="#br4">17687 16420 7703,'-8'2'-136,"4"2"1,0 4 135</inkml:trace>
  <inkml:trace contextRef="#ctx0" brushRef="#br4">17702 16406 8155,'14'-22'-87,"6"7"-43,4 11 0,3 4 327,1 4 0,5 9 367,1 6 0,-1 11-301,-30-27-235</inkml:trace>
  <inkml:trace contextRef="#ctx0" brushRef="#br1">9128 16647 8101,'-12'-9'0,"2"-1"0,-1 6-3,6-6 0,-4 6 58,4-6 576,-6 7 483,9-3-467,-4 6-455,6 0 1,0 1 204,0 4 0,0 4-112,0 10 1,0 3 61,0 7 0,5 6-96,0 3 1,-1 7-242,-4 3 1,0 5 105,0 0 0,0-4-464,0-2 1,0-4 50,0-6 1,0-2-158,0-6 0,5-7-101,0-3 0,1-5-1349,-1-5 1904,3-2 0,6-14 0,0 0 0</inkml:trace>
  <inkml:trace contextRef="#ctx0" brushRef="#br1">9256 16633 8101,'16'-9'0,"3"-1"0,3 7 411,6-2 1,1 4 25,-1 1 1,1 0-141,-1 0 1,-6 6-101,-3 4 0,-3 2-65,-2 2 1,-1 2 56,-4 3 0,2 3 25,-6 7 1,0 5-119,-5 4 1,-2 8 88,-2 2 1,0 5-461,-5-1 1,4-3 46,-4-1 1,6-10-158,-2-5 1,2-3-647,-2-2-821,3-6 1852,-4-7 0,6-3 0,0-4 0</inkml:trace>
  <inkml:trace contextRef="#ctx0" brushRef="#br1">9597 17074 8042,'8'6'0,"0"2"248,-3 6 0,-2 1-99,7-1 0,-6 0 774,6 0-572,-7 0 1,8 1-1075,-6-1 1,1-6-17,-1-3 739,-4-4 0,12-7 0,-5-2 0</inkml:trace>
  <inkml:trace contextRef="#ctx0" brushRef="#br1">9796 16704 8042,'23'0'0,"3"2"-95,-2 3 0,5-4-220,4 4 0,-3-3 1079,3-2 1,-6 4-267,1 1 0,-7 0-167,7-5 1,-7 6-24,2 4 0,-5 2 108,1 2 0,-8 7-198,-2 3 0,-6 10-108,2 9 1,-5 3-412,-5 11 1,-4-8 232,-10 8 1,2-10-410,-7 0 1,7-4 288,-2-5 1,1-11 187,-1-13 0,3 0 0,-4-6 0</inkml:trace>
  <inkml:trace contextRef="#ctx0" brushRef="#br1">9157 15098 8034,'9'8'-743,"1"6"1,-7 16 682,2 17 1,-4 4 88,-1 11 0,0 7 278,0 2 1,-1-1-365,-4-4 1,3 0 235,-3 5 1,4-3-80,1-6 1,0-4-652,0-15 0,0 1 280,0-11 0,1-6 271,4-8 0,-3-9 0,10-4 0,-4-6 0</inkml:trace>
  <inkml:trace contextRef="#ctx0" brushRef="#br1">9398 15354 8036,'29'-8'0,"-2"3"-720,-4 10 1,3 3 431,-7 6 0,0 2 627,-5 3 1,-6 3-9,-4 6 1,-2 5-138,-2 1 1,-2 4-27,-2-5 0,-4 1-195,-6 0 1,-1-6 46,1 0 1,6-1-155,3-8-242,-2-6 275,5-7 0,2-7 5,9-4 0,6-1 16,4-4 1,-2-1 306,7 6 1,-5-4 66,4 4 1,-4 2 124,5 8 1,-7 3-98,2 6 0,-3 2 46,-2 3 1,-6-2 262,-3 7 0,-3-2-157,-2 1 0,-2 4-310,-3-3 0,-4 3 66,-10 1 1,-3 1-948,-7-1 0,-1 1 79,-3-1 1,1 0 637,-5 1 0,5-1 0,-3 1 0</inkml:trace>
  <inkml:trace contextRef="#ctx0" brushRef="#br4">17488 16235 7978,'-9'2'0,"-1"2"0,2 0 475,-1 5 0,1 1-67,3 4 1,4 8 286,-4 6 0,3 4-250,2 11 1,-1-4-78,-4 8 1,3 4-220,-2 1 1,2-3-147,2-2 0,0 2 39,0-1 0,0-5-146,0-6 1,0-7-1049,0-1 1,5-7-95,0-8-765,6-6 2011,-3-8 0,0-14 0,-2-8 0</inkml:trace>
  <inkml:trace contextRef="#ctx0" brushRef="#br4">17460 16505 7978,'14'-8'1068,"0"4"0,0 2-917,1 2 0,0 0-11,4 0 1,4 0 29,5 0 0,0-2-3,1-2 0,1-3-108,3-2 1,-3-2-74,3 6 1,-7 0 122,-3 5 1,-7 7-135,-2 2 0,-1 10-48,-8 5 0,-2 4-20,-8 5 1,-3 2 93,-6 3 0,0 8-108,-1-3 0,-2 1-194,3-6 0,-2 1-361,11-6 0,-4 1 662,4-6 0,7-6 0,6-1 0</inkml:trace>
  <inkml:trace contextRef="#ctx0" brushRef="#br4">18043 16818 7978,'0'8'677,"0"0"182,0-3 0,1-2-414,4 6 1,-3 2-11,2 8 1,-2-1-903,-2 5 1,0-1 373,0 2 0,5 1 93,-1-6 0,8 0 0,-5-5 0</inkml:trace>
  <inkml:trace contextRef="#ctx0" brushRef="#br4">18142 16505 8117,'14'0'312,"-2"2"959,2 3 0,-3-4-523,8 4 0,3-2-643,2 2 1,4-4 54,5 4 1,5-8-391,10-2 1,-4-6 47,3 2 1,-3-4-63,-1-1 0,-7 6 302,-2 3 0,-11 4 204,-4 1 1,-5 8-35,-4 6 1,-5 14-169,-10 15 0,-9 14 181,-10 14 0,8-29 0,-1 1-417,-2 6 0,0 2 1,-2 3-1,-1 2 128,-2 3 1,1 1 0,3-3 0,0-1 47,-1-1 0,0-1 0,2 1 0,1-1 0,-2 3 0,-2 0 0,-1 0 0,0 0 0</inkml:trace>
  <inkml:trace contextRef="#ctx0" brushRef="#br1">15341 15553 8089,'0'-14'111,"-6"4"0,-3 1 126,-4-1 0,-1 2 374,0 3 0,-1 4-192,1 1 1,-5 0-83,0 0 0,-1 1-250,1 4-46,3 3 0,-5 6 60,7 1 0,1 0 76,4 4 0,-4 3-208,4 7 1,3 6 71,1 3 0,-1 4-165,1 6 1,-5 2-100,6 7 0,-1-2-68,5-3 1,0 0 121,0-9 1,0 0-126,0-15 1,1 2-1067,4-11 503,-3-6 519,10-7 0,-10-7 56,3-4 1,-4-8 152,-1-6 0,-1-6 83,-4 1 1,3-1 160,-2 1 0,-3-1 95,3 6 34,-1-6 0,6 9 486,4-3 1,3 10-320,6 4 1,0 3 95,1 2 0,-1 0-120,0 0 0,0 0-90,1 0 0,0 0-87,4 0 1,-3 0-160,3 0 1,2 0 129,-2 0 0,-5 0 56,-5 0-105,1 0 0,-2 7 18,-4 2 0,-2 5 210,-2 5 0,-2 5-63,-2 9 1,-4 3-446,-6 7 0,-1 11 130,1 3 1,0 3-1911,0-3 1928,6-7 0,1 5 0,7-6 0,0-3 0,0-5 0</inkml:trace>
  <inkml:trace contextRef="#ctx0" brushRef="#br1">15185 16335 7980,'-14'0'0,"4"4"0,1 1 0,6 6-1236,-2-1 1236,3-4 0,-4 7 0,-2-5 0</inkml:trace>
  <inkml:trace contextRef="#ctx0" brushRef="#br1">14986 16278 7980,'-13'14'-28,"4"0"0,-2 0-28,6 1 608,-6-7 1,9-1-152,-2-2 1,4-3-36,4 3 0,4-5-128,7-5 1,5-3 26,4-6 0,3-7-159,1-3 1,5-2-208,0-3 0,2 2 36,-2 4 1,-3-3 64,3 7 0,4-6 0,-1 3 0</inkml:trace>
  <inkml:trace contextRef="#ctx0" brushRef="#br4">15341 14956 8543,'-56'-29'0,"5"2"0,4 4 0,5 2 290,0 7 0,1 1 485,-11 4 0,-2 3-506,-8 6 1,-1 0 45,-3 0 0,3 0-414,6 0 0,-2 0-492,-2 0 1,-4 0 368,-6 0 1,-8 0 204,36-1 0,1 2 1,0 1-1,0 2-217,-1 0 0,0 1 0,-2 1 0,-1 1 134,1 0 0,0 0 1,-9 3-1,-1 2 54,-4 2 0,-1 1 0,2-1 1,-1 2-97,3 2 0,-1 2 0,-3 0 0,0 2 181,0 1 0,1 2 0,0 1 0,0 1 59,-1-1 1,1 0 0,5 4 0,1 1-37,3-1 1,0 1-1,1 0 1,0 0-189,4-3 0,0 1 0,-3-1 1,0 0 159,0 0 1,1 1 0,4 2 0,1 2-2,1-1 1,1 2 0,5 0 0,2 1-7,2 1 0,1-1 1,3 1-1,2 0-26,0-1 1,2 1 0,-21 30 174,1 0 0,2 1-102,3 4 0,10 0-134,9 0 1,5 0 77,4 0 0,5-5 5,10 1 1,5-7 82,9 1 0,4-2-159,10-2 0,-1-5-129,6 0 1,-5-6 95,5 1 0,0-4-26,5-5 0,1-4 120,3-5 1,7-5 18,12-1 0,1-5 10,9 1 0,-4-4 14,-1 0 0,-4-1 2,-1 0 0,-3 0 121,8 0 0,3 1-159,-31-8 0,0 0 0,36 2 37,-3 1 0,-1-5 218,-3 4 1,3-6-221,-4 2 1,7-3-58,-36-2 0,1 0 0,-1 0 0,0 0-20,38 0 1,-2 0 2,-7 0 1,-3-5 1,3 0 0,-3-6 4,8 2 0,0-3 42,-5 3 1,-3-8-31,-12 2 0,1-2 339,0 3 1,-2-5-332,-2 0 0,3-6-51,1 1 1,-1-3-31,1-1 1,-2-1-10,-8 1 0,-1-5-4,-8-1 1,-3-5-14,-7 1 0,-4-1 446,0 1 0,-7 1-384,2 4 1,-3 3 401,-2-3 1,-5 5-264,1 4 0,-5-8 362,4 4 0,-4-4-364,4 4 1,1-1 172,4 1 0,0-5-220,0 0 1,7-7-17,3 2 0,-2-3-84,1-2 0,1 1 68,5-1 0,-3 2-101,-2 3 1,0-1 94,-10 6 0,3-7-131,-7 2 1,-4-3 154,-1-2 0,-3-1 17,-2-3 1,-2 3 286,-3-4 0,-4 4-99,-10 1 0,3 1 132,-3-1 1,-2-4-65,3-1 0,-6 1-27,5 4 0,0-6-57,5-3 0,-5 2-189,0-3 1,-2 8 76,2-3 1,-1 6-233,-4 4 0,-3-2 28,3 7 1,-7 0-174,-2 4 1,-13 6 3,-1-1 1,-17 8 185,-11 2 1,30 9 0,-2 2-237,-7 2 1,-1 2 0,1 2 0,0 2 60,1 1 1,-3 2 0,-8 6 0,-3 4-1978,-8 2 1,-1 2 2228,5 7 0,-1 1 0,19-13 0,-2-1 0,1 1 0,-20 15 0</inkml:trace>
  <inkml:trace contextRef="#ctx0" brushRef="#br4">14872 17216 8432,'0'-8'71,"0"2"1,7 7 73,2 4 1,4 8 1,1 6 0,0 4 14,0-4 1,1 7-294,-1-3 1,-5 3-375,1-3 1,-7 4-716,2-3 1221,-4 3 0,-7-5 0,-2-2 0</inkml:trace>
  <inkml:trace contextRef="#ctx0" brushRef="#br4">14744 17515 8432,'-14'0'87,"6"6"98,2 2 1,12 8 0,4 3 0,9-4 270,4 4 1,4 2-124,2-2 0,-1 0-642,0-5 1,6-6 211,-1-3 1,5 1-724,-5-1 0,0-1 195,-5-4 625,-5-6 0,3-8 0,-3-8 0</inkml:trace>
  <inkml:trace contextRef="#ctx0" brushRef="#br4">15484 18055 8432,'-16'-22'56,"-3"3"0,1 0 213,-5 5 1,4-4-49,-5 9 1,0 2-11,-4 3 0,0 4-17,-1 4 1,1 9 33,-1 6 1,1 6-117,-1-1 0,7 3-26,3 1 1,5-1 165,5-3 0,4 1-459,10-6 1,2 0 108,8-5 0,5-1-74,4-4 1,9-2 76,5-7 1,3 1 130,2 4 0,-1-2-16,1 7 1,-8-6-17,-7 6 1,-1-1-28,-8 6 1,-6 3 41,-9 1 0,-4 7-25,-4-3 0,-11 9 50,-8 1 0,-6-1-254,-4-9 1,-2 3-18,-3-7 0,4 0 103,5-5 1,2-6-219,4-4 0,-3-2 71,8-2 1,5-8-372,8-6 0,4-8 642,1-11 0,0-10 0,0-8 0</inkml:trace>
  <inkml:trace contextRef="#ctx0" brushRef="#br4">15583 17927 8432,'21'0'-183,"-6"0"183,4 0 0,-3 1 607,-2 4 1,1 5-57,-1 9 0,-5 3-82,1 6 0,-7 1-238,2-1 0,1 7-183,-1 3 1,-1 1-298,-4-1 1,2-2 220,3-2 0,-4-9-687,4 3 1,-2-13 76,2-1 155,-3-9 1,4-1 91,-6-8 1,0-6 55,0-9 1,0-5-334,0-9 668,0 3 0,0-17 0,0 3 0</inkml:trace>
  <inkml:trace contextRef="#ctx0" brushRef="#br4">15796 18026 8421,'10'-12'0,"-1"2"0,-4 4-187,5 6 1,-1 2 261,5 2 1,2 1 398,3 9 1,-3-3-127,3 8 0,-3-1-65,-2 1 1,0-2-188,0 7 0,-6-2 177,-3 1 1,-4 6-155,-1-1 1,-12 1 62,-7 4 0,-6-1-140,-4 1 0,-4-3 49,0 3 0,-5 2-203,5-2 1,1-5-155,8-4 1,-1-7-957,6 2 118,0-9 1104,11-4 0,2-19 0,6-2 0</inkml:trace>
  <inkml:trace contextRef="#ctx0" brushRef="#br4">16194 17941 8476,'15'-14'925,"4"4"-560,0 1 1,0 6-145,-5-2 0,0-1-80,0 1-352,0 0 1,1 5-694,-1 0 765,-6 0 0,-4 7-721,-8 2 0,-4 8 860,-6 2 0,-13 13 0,-3-2 0</inkml:trace>
  <inkml:trace contextRef="#ctx0" brushRef="#br4">16152 18211 8426,'-16'29'-9,"-1"-2"4,12-4 0,0-2-12,5-7 1,11-6 217,3-3 0,12-4-97,2-1 0,2-8 159,8-6 1,-6-2-453,1-7 0,3-1-128,2-5 0,2 3-468,-3 2 785,-2-3 0,-6 5 0,-1-6 0</inkml:trace>
  <inkml:trace contextRef="#ctx0" brushRef="#br4">16223 18012 8362,'-14'14'-402,"1"2"335,4 3 0,-4 6 904,3 13 0,-2 0-263,-2 10 0,1 1-113,3-2 1,4-1-146,6-8 1,0 1-1,0-6 1,8-1-299,6-8 1,7-4 77,7-6 1,5-6-677,1-3 1,5-5-34,-1-5 1,5-3-412,4-6 1,-1-5 389,6 0 406,0 0 0,-1-1 0,-2-2 1</inkml:trace>
  <inkml:trace contextRef="#ctx0" brushRef="#br4">16593 17984 8430,'-10'-2'0,"1"-3"0,7 4 132,2-4 0,8-1 235,11 1 1,3-1-176,6 1 0,7 3-156,3-2 0,-2-3-316,2 3 1,-6-3 189,1 3 0,-4 2-1364,-6-3 1454,-2 4 0,-7 7 0,0 2 0</inkml:trace>
  <inkml:trace contextRef="#ctx0" brushRef="#br4">16692 18140 8429,'-14'14'0,"0"1"0,6-6 0,3 1 0,5-7 316,5 1 0,9-4-276,10-4 1,7-4-360,2-6 0,5-2 46,-4-3 0,-1 3 273,-5-3 0,1-3 0,-1 0 0</inkml:trace>
  <inkml:trace contextRef="#ctx0" brushRef="#br4">16649 17927 8345,'0'16'-896,"0"3"1,0 0 994,0 9 1,-1 4 901,-4 10 1,2 3-469,-7 2 0,7-1-197,-1 6 0,2-8-125,2-1 1,0-2-2,0-8 1,6-1-626,4-9 0,9 3-71,4-8 0,0-5-944,0-8 1430,1-4 0,11-1 0,1 0 0</inkml:trace>
  <inkml:trace contextRef="#ctx0" brushRef="#br4">17218 17913 8510,'0'-15'-360,"0"1"1,-6 6 542,-4 4 1,-9 4 390,-4 4 1,-4 4-402,-2 6 0,1 7-196,0 3 0,-1 7 9,1 2 0,-4 15 104,4 4 0,-2 2-109,11 3 1,0-1-88,4-3 1,8-9-235,2-2 0,5-15 116,5-3 0,-1-8-90,11-7 1,-8-2 192,12-7 1,-6-2 7,6-3 0,-5-4-301,-4-10 186,2 3 1,-9-5 88,7 7 1,-7 0 138,2 0 0,-4 0 0,-1-1 0,-6 1 0,-2 6 0,-6 4-26,0 2 170,0 2 319,-1 0 435,7 0-282,2 0-264,19 0 1,-2 0-299,13 0 0,-7-6 72,2-4 1,1 2-89,-1-1 0,10-1 25,-6-4 0,7 1-177,-6 4 1,-2-4-38,2 4 0,-7 1-60,2-2 264,-3 7 23,-8-3 360,-2 6-335,-6 0 0,0 2 92,0 2 0,0 4-109,0 6 0,0-4 30,0-1 1,0 1-24,0 4 1,0 5-128,0 0 0,0 5 7,0-5 0,0 6-223,0-1 1,0 9-292,0 5 0,-1 1 543,-4-1 0,-3 3 0,-6-4 0</inkml:trace>
  <inkml:trace contextRef="#ctx0" brushRef="#br4">16877 18552 8300,'-14'0'0,"4"0"-18,1 0 0,4 0 343,-4 0 27,5 0 161,-2 0-180,6 0-179,0 0 0,11 0-167,3 0 0,10-1 119,0-4 0,-1-4-135,6-10 1,-4 3 225,8-3-197,-3-3 0,-1 0 0,-1-7 0</inkml:trace>
  <inkml:trace contextRef="#ctx0" brushRef="#br1">18683 768 8074,'-8'-15'1151,"1"8"-718,1 0 1,3 14-52,-7 2 0,1 5-238,-5 5 0,-2 8-135,-3 6 0,-10 7 24,-8-2 0,-11 9-195,-4 5 1,-3 3-215,-2 2 0,6 0 225,4 0 1,7-6-542,3-4 1,8-4 325,5-5 1,5-10-878,15-9 1243,-1-3 0,5-8 0,0-2 0</inkml:trace>
  <inkml:trace contextRef="#ctx0" brushRef="#br1">18427 1194 8074,'14'6'0,"0"2"122,0 7 0,-6 5 318,-3 4 1,-3 3-242,-2 1 0,0 12 23,0 2 1,-5-1-530,0-3 1,0-6 202,5 1 1,0-3-523,0-2 0,0-5 152,0-4 0,2-4 474,3 0 0,-4-8 0,6 0 0</inkml:trace>
  <inkml:trace contextRef="#ctx0" brushRef="#br1">18654 1336 8074,'14'-28'0,"5"-1"-396,0 1 0,5 4 198,-5 1 0,0-1 158,-5-4 1,3 5-111,-2 4 0,2-1 79,-7 1 0,-3 0-158,3 5 0,-7-5 229,2 0 0,-4 0-69,-1 5 0,0-1 69,0 1 0,-6 2 257,-3 2 190,-4-2-206,-1 10 176,0-4 1,6 7-148,3 4 1,-1 4 20,1 10 0,0-1-87,5 5 0,0 1-416,0 5 1,0 4-9,0 0 1,0 0-249,0-4 468,0-1 0,0 0 0,0 1 0</inkml:trace>
  <inkml:trace contextRef="#ctx0" brushRef="#br1">18640 1351 8074,'0'15'-184,"0"4"0,6-1 732,4 5 0,-2-1-121,1 2 1,1 3-487,4-3 1,0-2 32,0 2 1,-4-9-428,-1 0 1,-1-6-77,2-4 319,2-4 0,-10 4-1,2-10 1,-2 2 113,-2-6 0,0-1-23,0-4 1,-5-5-21,1 0 0,-1 0 239,5 5 0,-5 0-1,0 0 46,1-1 1,10 3 38,3 2 1,4-1 113,1 6 1,1-1-98,-1 1 0,2 4-36,2-4 0,0 3-169,6 2 0,-7-4 110,2-1 0,-8 0-151,-2 5 1,-5 2 63,0 3 0,-2-1-60,-2 10 0,-6-1 67,-4 11 1,-9 0-2,-5 4 1,2 0-33,-1 1 1,4-1 11,-5 1 0,11-6-676,-1 1 231,3-13-145,3 2 0,2-23 586,6-9 0,0-15 0,0-17 0</inkml:trace>
  <inkml:trace contextRef="#ctx0" brushRef="#br1">19109 768 8074,'14'0'-12,"1"3"6,-1 6 1,-6 4 709,-4 15-375,-2 4 1,-8 11-435,-4-1 1,-9 1 23,-4 0 1,-4 4-171,-2 0 0,1-1 93,-1-8 1,9-5 15,6-9 1,1-4-14,8-5 0,0-6-118,5 1 1,2-9 88,3-1 0,7-6-158,7-8 1,7-1 248,-3 1 1,-2-3 92,-2 3 0,1-4 97,-1 9 0,-4-2-208,-6 1 284,1 4 1,-3 8-44,-2 2 1,-3 10 463,-2 10 0,0 3-140,0 1 0,0 1 15,0-1 1,0-4-450,0 0 0,4-2 75,1 2 0,6-6-512,-1-8 364,2 3 1,3-12 52,-1 4 0,0-10 0,0-3 0</inkml:trace>
  <inkml:trace contextRef="#ctx0" brushRef="#br1">19265 1194 8074,'15'-20'0,"-1"2"172,0-5-109,7 5 0,-4-9 287,7 4 0,-1-4-109,6-2 0,-1-4-307,1 0 0,-2 0 73,-4 4 1,-2 7-373,-7 3 0,-1 4-2,-4 0-692,-3 7 613,-6 2 446,-12 12 0,-4 2 0,-12 7 0</inkml:trace>
  <inkml:trace contextRef="#ctx0" brushRef="#br1">19408 768 7738,'0'-8'204,"6"1"0,-4 14 317,2 2 0,3 10-78,-3 5 0,1 9 9,-5 5 0,0 11-88,0 8 1,0 1-174,0 9 1,0 2-10,0 12 1,0-40 0,0 1-228,0 8 1,0 0 0,0-6 0,0 0 114,0 2 1,0-2 0,-2-3 0,-1-1-142,-1 31 0,-1-8-128,5-6 0,1-13 195,4-10 0,-3-11-371,3-4 269,2-3 1,-3-8 368,5-3-322,-6-4 0,4-2 392,-7-4 1,0-3-606,0-6 0,0 4-417,0 1 0,-2 1-432,-3-2 1,4 3 1120,-4 2 0,-3 3 0,0-4 0</inkml:trace>
  <inkml:trace contextRef="#ctx0" brushRef="#br1">20630 711 8326,'0'14'462,"0"0"0,0 7 211,0 2 1,0 6-368,0 4 0,0 3-295,0 7 0,0-7 94,0-2 0,5-6-106,0-4 0,6-5-901,-2-10 654,-2-3 1,5-6-29,-2 0 0,-4-6-147,-1-3 0,-4-9-12,-1-1 0,0-6 84,0 1 0,0 2 282,0-1 1,0-1-68,0-5 0,0 6 114,0-1 1,7 7 87,2-2 0,4 8 151,1 1 1,0 7 111,1-2 0,4 4-155,-1 1 0,1 1 125,-4 4 0,-1-2-60,0 7 1,-4-6-6,-1 6 1,-6-1-55,2 6 0,-3 0-155,-2 4 1,-2-1-115,-3 5 0,-3 1-349,-6 5 0,-6 4-1098,-4 0 1536,-3 0 0,-1 2 0,-1 1 0</inkml:trace>
  <inkml:trace contextRef="#ctx0" brushRef="#br1">20915 1251 8149,'22'-14'0,"3"0"-133,-6-1 1,0 3 88,-5 2 0,0-2 193,1 2 1,-1 2-315,0-1 1,-4 1-758,-1-2 206,1-2 716,-3 4 0,6-6 0,-5-1 0</inkml:trace>
  <inkml:trace contextRef="#ctx0" brushRef="#br1">20986 967 8102,'0'20'0,"0"2"424,0 7 1,-2 1-35,-2 3 1,2-1-370,-3 5 0,2-5-172,-2 1 0,4-3-265,-4-1 1,3-2 129,2-4 0,0 3-135,0-8 1,-1 1-3,-4-4 1,2-7-70,-7-4 492,7-2 0,-16-2 0,4 0 0</inkml:trace>
  <inkml:trace contextRef="#ctx0" brushRef="#br1">20773 1322 8102,'-8'2'-293,"3"2"1,-1 6 831,1 9 1,0 5-86,5 9 0,2-2-85,2 7 1,0-6-79,5 1 0,-4-5-470,4-4 1,1-5 183,4-9 1,5-4-229,0-6 0,1 0-11,-1 0 0,-3-6-46,3-4 1,2-9-32,-2-5 1,-2-4 42,-7-5 1,2-2-331,-2-3 1,1-3 597,-2 3 0,4-9 0,-5-4 0</inkml:trace>
  <inkml:trace contextRef="#ctx0" brushRef="#br1">21199 682 8102,'8'7'0,"-3"2"0,-4 4 510,-1 1 1,-1 7-206,-4 2 0,-3 6-30,-6 4 1,-2 3-160,-3 7 0,3-2-132,-3-3 1,-1-3-23,1-7 0,1-6 105,9-3-485,3-3 298,6-8 1,6-13-384,3-9 1,10-15 187,5 1 1,-2-10-185,2 0 0,-2 2 169,2-2 1,-2 6 100,-3-1 0,-3 9 217,3 5 0,1 5-164,-1 5 596,0-4 0,-6 13-262,-4 0 0,-3 8 593,-6 11 0,-1 5-292,-4 9 1,-3-2-12,-6 7 0,-2 0-195,-3 5 1,4 0-22,-4-1 0,-2 1-604,2 0 0,-1 4 262,1 0 1,3-1-664,-3-8 1,-2 2 376,2-7 0,0-2 396,5-7 0,-6-3 0,-3-7 0</inkml:trace>
  <inkml:trace contextRef="#ctx0" brushRef="#br1">21199 1066 8102,'19'-9'0,"0"-1"0,0 2 108,-5-1 0,7-2 207,2 6 0,-2-4-657,-2 4 1,-3 0 111,-2 5 230,-6 0 0,-2 6 0,-6 2 0</inkml:trace>
  <inkml:trace contextRef="#ctx0" brushRef="#br1">21156 1223 7965,'0'8'0,"0"4"291,0-2-135,0 2 1,0 7 372,0 0 1,0 6-126,0-1 1,0 3-544,0 1 1,0-1 63,0-3 0,0-3-89,0-7 126,0 0-393,0-6 0,2-5 96,3-12 0,3-7-58,6-13 0,0 1 132,0-1 0,1 3 86,-1 2 0,0-1 333,0 6 1,0 1-93,1 9 0,-1-2 115,0 6 1,0 0 100,0 5 268,1 0 1,-3 2 69,-2 3 0,-4-1-261,-6 11 0,-1-4-279,-4 8 0,-3 3 100,-6 1 0,-7 4-227,-3 2 1,2-1 58,-1 1 1,5-3-588,-1-2 1,8-5-19,2-10-728,6-2 1321,-4-14 0,14-19 0,1-12 0</inkml:trace>
  <inkml:trace contextRef="#ctx0" brushRef="#br1">21782 583 7965,'-3'20'-359,"-7"4"1,1 5 1342,-10 4 0,-3 3-424,-2 7 1,-3 4-379,-1 0 0,4 1-93,0-5 1,7-7-117,-2-3 1,8-3-458,2-2 257,5-5-569,-2-9 0,11-9 343,0-10 0,7-5-689,2-9 1142,1-3 0,5-6 0,-6-1 0</inkml:trace>
  <inkml:trace contextRef="#ctx0" brushRef="#br1">21782 825 7965,'14'-8'-1077,"-4"1"2770,-1 7-1139,-6 0 1,4 7-162,-7 2 1,0 4-186,0 1 1,-7 7-29,-2 2 1,-5 4-159,-5 2 0,1 4 162,-5 0 1,-1 2-511,-5-2 1,6-3 238,-1 3 0,5-3-808,-5-2 1,9-5-579,0-5 1473,1-2 0,6-2 0,-6 1 0</inkml:trace>
  <inkml:trace contextRef="#ctx0" brushRef="#br1">21682 1152 7965,'15'0'27,"-6"0"663,1 0 0,-7 7-284,2 8 1,-4-1-184,-1 5 1,0 3 94,0 2 1,0 2-68,0 3 0,-1-1-500,-4 1 0,3-1 221,-2 1 0,2-1-772,2 1 0,0-6-223,0 1 1023,0-7 0,0 4 0,0-7 0</inkml:trace>
  <inkml:trace contextRef="#ctx0" brushRef="#br1">21896 810 7965,'14'-8'472,"0"-4"1,0 10-53,1-3 1,-1 4 64,0 1-320,-6 0 0,3 8-101,-6 6 0,0 7 71,-5 7 0,-7 5-172,-2 0 1,-6 7-184,-3-2 1,-3 4 169,-3 6 1,-1-4-300,6 3 0,-5-7 138,5-2 1,0-8-55,5-2 0,0-1-61,0-8 1,4-2-515,1-7 471,6-4 1,-4-18 368,7-7 0,13-7 0,3-2 0</inkml:trace>
  <inkml:trace contextRef="#ctx0" brushRef="#br1">21938 1095 7965,'15'-8'0,"-1"-3"27,0 6 1,0-5 166,1 6 1,-1-6 55,0 6 150,0-1 46,0-2 29,-6 6-1313,5-5 0,-12 7 164,4 4 674,-3-4 0,-9 12 0,0-5 0</inkml:trace>
  <inkml:trace contextRef="#ctx0" brushRef="#br1">21867 1279 7965,'-6'8'0,"3"3"0,-7-6 0,6 5 632,-6-6-92,7 1-20,-3-5-348,6 0 1,6-6-106,3-4 1,6-4-244,4-5 1,1 2 143,4-7 0,3 7-445,-4-2 1,3 3 292,-3 2 1,-2 6-1081,-7 3 423,-6 4 841,-2 1 0,-18 6 0,1 6 0,-13 7 0,7 0 0,-2-4 0,3 4 0,2 0 0,1 1-147,4-1 0,-3-3 156,8 3 0,-3-8 339,3-2 0,2-4-22,-3 5 0,4-6 81,1 6 1,1-6-110,4 6 0,-3-5-84,2 4 0,3-4-5,-3 4 0,1 1-15,-5 4 1,0 0-124,0 1 0,0 3 116,0 1 1,0 0-25,0-4 1,0-1-5,0 0 0,0-4 147,0-1-25,0-6 0,2 3-116,3-6 1,2-7-103,8-8 0,5-7 63,4-11 0,4-3-570,5-7 0,-3 7 249,4 3 1,0-2-589,0 2 1,-1 1 377,-5 8 1,-6 4 404,-3 6 0,3-7 0,1-1 0</inkml:trace>
  <inkml:trace contextRef="#ctx0" brushRef="#br1">24728 1279 7964,'2'2'80,"1"15"168,2 2 1,-4 7 33,-1-3 0,0 4-129,0 2 1,0 4 157,0 0 0,5 0-190,0-4 1,6-1 0,-2 0 1,4-5-140,1-4 211,0-10-86,7-3 0,-1-6-306,4 0 86,3 0-5,1-12 0,2-4-61,4-13 0,-6-5 122,-4-4 1,-1 1 13,-8 0 1,-4 5 12,-11-1 1,-3 3-2,-7 1 1,-7 7 75,-16 3-55,-4 3 5</inkml:trace>
  <inkml:trace contextRef="#ctx0" brushRef="#br1">24720 1279 10174,'-8'2'20,"-18"11"-300,7 1 1,6 0-934,13 0 1213,0 7 0,19-5 0,5 4 0</inkml:trace>
  <inkml:trace contextRef="#ctx0" brushRef="#br1">28948 1180 7939,'-14'0'0,"-1"0"0,6 0 0,-1 0 0,6 6 122,-6 4 1,1 7 208,-6 2 0,1 6-103,0-1 0,1 3 154,4 1 0,-2 1 51,6-1-324,7 1 1,7-3-16,10-2 0,3-5-124,7-9 1,1-4 178,3-6 0,-3-3-218,3-7 1,-8-1 171,-1-12 1,-7-1-25,2-5 1,-4 1-40,-6 0 0,-3-1-3,-6 1 0,-3 1 19,-6 3 0,-9-1-124,-15 6 1,-5 0-248,-9 5 1,-10 6 35,-9 3 0,7 5-142,2 5 1,18 3 420,6 6 0,3 6 0,8 3 0</inkml:trace>
  <inkml:trace contextRef="#ctx0" brushRef="#br1">25479 1422 8237,'-24'8'-104,"0"-4"1,5 3 311,-4-3 0,5 3 394,-1-3 1,8 0 318,2 5-593,6 1 1,4 4-215,13 0 0,16-1 137,18-4 1,15-3-114,-20-5 1,4-2 0,6-1-1,3-2-538,11 0 0,3-1 0,5-4 0,2-1 407,-22 2 1,0 0 0,1 0-1,3-1 1,0 0 0,1 0-278,6 0 1,0-1 0,2 1 0,1-1 0,1 1 0,1 1 257,0-1 0,0 2 0,0-1 0,1 1 0,0 1 0,0 0 40,0 2 1,-1 1-1,0 1 1,-6-1 0,0 0-1,-1 1-55,-5 0 0,0 0 0,-2 1 0,-2 0 1,0 1-1,-2-1-95,17-1 0,-3 0 0,-6 1 0,-2 0 161,-3 1 1,-3 0-1,-7 1 1,-3 0-675,28 3 1,-13 0 154,-10 5 480,-17 1 0,9 10 0,-10 2 0</inkml:trace>
  <inkml:trace contextRef="#ctx0" brushRef="#br1">24967 1294 8283,'-14'0'-836,"4"-5"650,1 0 0,4 0 177</inkml:trace>
  <inkml:trace contextRef="#ctx0" brushRef="#br1">24896 1279 8060,'-15'2'203,"1"3"0,0 3-25,0 6 1,0 6 179,-1 4-225,1 3-61,0 1 0,1 2 50,4 4 1,3-3-46,6 7 0,0-6-120,0 1 0,3-3 92,6-2 0,1-7-192,9-7 0,-2-1 136,2-9 1,3 1-19,6-5 0,-4-8-160,0-6-48,-7 0 164,10-13 0,-11 5-24,3-7 1,-3 1 10,-2 0 1,-1 1-119,-4 3 0,-3-1 88,-6 6 0,0 5-313,0 4 425,0 7 0,-6-10 0,-2 5 0</inkml:trace>
  <inkml:trace contextRef="#ctx0" brushRef="#br1">29147 1180 8076,'-5'-10'-180,"0"1"164,1 6 225,-3-3 1,1 4 217,-4-3 1,-2 4-233,2-4 1,-2 5-205,-2 5 0,-2-2 135,-3 6 1,-2 2 55,-2 8 1,-4-1-114,3 5 0,3 1 42,2 4 0,4-2-9,0 2 1,8-4-52,2 4 0,3-1-137,2-8 0,8 3 3,6-8 1,4 2 97,10-11 0,-3 0-72,9-5 1,-4-7 3,-2-2 1,-1-4-129,-3-1 1,-4 0 43,-6 0 1,-6 4-294,-3 1 202,-3-1 1,-6 2-224,-5 4 0,-2 2-231,-13 2 1,1 0 681,-6 0 0,1 0 0,-1 0 0</inkml:trace>
  <inkml:trace contextRef="#ctx0" brushRef="#br1">25081 1791 8061,'-10'-9'-415,"1"-1"770,5 7 1,-2-2-178,6 10 0,6 5 35,4 9 1,3 1-51,1 4 0,2 7 3,3-2 1,3 7 287,6-3-117,0 1-255,1 0 0,-1-2-48,1 6 1,-1-8 75,1-2 1,-1 1-42,1-6 1,-1-2-14,0-2 0,-4-3 1,0-2 0,-2-5 40,2 1 1,1-7-4,-6 2 0,5-4-64,-5-1 1,4 0-22,-4 0 0,6-11-1,-1-3 0,3-14 31,1-1 1,1-10-19,-1-4 0,5-11-46,1-7 1,-1-6-343,-5 6 1,1-7 3,-1 1-630,-14 30 1,1-1 963,-1-2 0,0 1 23,-3-1 0,0 1-339,2-1 0,1 2 313,8-26 7,7-6 1,-1 18-8,0 0 1,-1 6 45,-3 3 0,-4 7 30,-5 3 0,-1 0 137,0 4 1,0-1-146,1 11 0,-1 0 805,0 5 1,-5 1-814,1 4 0,-5-2 891,4 6-911,1 0 9,-2 5 1,3 2 4,-7 3 1,7 3 3,-1 6 0,-2 6 6,1 4 0,-1 3 43,2 1 1,2 1 106,-2-1 0,2 7-12,3 3 1,-1 3-63,0 2 1,5 4 81,0 0-122,0 13-207,1-7 1,-2 8 166,6-9 0,-1 4 23,6-4 1,1-5-120,3-4 0,3-2 39,7-8 1,-1-1-52,1-9 1,0 3 189,-1-8 0,-4-3-109,0-6 0,-6-6 167,1 2 1,-5-3-133,-4-2 0,1-2 104,-6-3 1,5-3 25,-5-6 0,6 0-164,-1 0 0,3-7 57,1-2 0,1-6-134,-1-4 0,2-3 22,3-7 1,-1-6-294,6-3 0,-6-8 199,1-2 0,1-4-1311,0 4 1361,-1 1 1,-6 9-1,-2-1 27,-1 0 0,-7 4 51,2 1 0,-3 1 21,-2 4 1,-1-1 150,-4 11 0,2 1-86,-6 9 0,0 2 198,-5 7-144,0 0 1303,0-1-1403,0 8 1,0 2-43,0 10 1,0 2-47,0 8 1,4 4 74,1 0 0,1 7-8,-1 3 0,-3-1 91,2 5 1,3 4-97,-2 1 1,4 3 223,-4 1 0,-1 6-116,-4-1 0,0 5 115,0-4 0,2 1-188,3-2 1,4-3 5,10 4 0,-1-6 45,5-4 0,6-8-18,4-6 1,2-5 15,-2 5 0,-2-12-7,7 2 1,-6-4 110,1-1 0,-4-2-79,-6-7 1,3 0 103,-8 0 0,1 0 64,-4 0-116,-1 0 0,-1-7 2,-4-2 0,-1 1-13,-3-1 1,-4-6-77,4-4 0,1-7-141,-1-3 1,4-6-399,-4-7 216,6-1-89,4-6 0,2-1-354,7-7 0,1 3-125,8-3 0,3 8-186,7-8 0,0 11 174,-1 4 834,1-1 0,3 13 0,0-3 0,-1 3 0,3 2 0</inkml:trace>
  <inkml:trace contextRef="#ctx0" brushRef="#br1">10138 725 8035,'0'-8'1268,"0"2"-636,0 18-203,6-2 30,-4 17-57,4-5-172,0 13 84,2 1 0,2 8 125,-1 4-151,1-4-727,-3 11 955,6 2-344,-11 8 1,9 6 72,-7 0-101,-1-30 0,-1 2-29,-2 37 0,-2-36 0,-2-1-168,0-2 0,-2-1 58,-6 34-1289,4 3 692,-5-12 365,12-8-479,-6-2 74,7-11 1,0-3 131,0-12 283,0-7 119,0-8 1,2-6-455,3-3 1488,-4-22-1710,12-7 1,-5-20-108,6-4 397,0-9 484,0-7 0,-3-9 0,4-3 0,-7 37 0,1-1 0</inkml:trace>
  <inkml:trace contextRef="#ctx0" brushRef="#br1">10394 682 8035,'20'-22'57,"-2"2"24,5 6 0,1-5 500,4 0 1,7 0-149,3 4 0,5 1-213,4 0 0,-3 5-26,4-1 0,-4 5-50,-1-4 1,1 6 45,3-2 0,4 3-217,6 2 0,-5 2-69,0 3 1,-8 3 117,-1 6 1,-4 0-37,-10 0 1,2 0 44,-7 1 0,-3 0-54,-3 4 1,-3 4 52,-6 5 0,2 2 228,-6 3 0,0 5-73,-5 9 0,0 10 136,0 10 0,0 7-285,0 2 1,0-33-1,0 2 79,0 0 0,0 0 0,0 4 0,0 0-330,0 3 0,0 0 0,0 1 0,1 0 326,2 2 1,-1-1 0,-1-3 0,1-2-252,3-4 1,0 0 0,-3-2 0,0-1-39,3-1 0,0-1 1,3 29-306,1-12 1,2-8 96,-6-11 0,5-8-571,-6-6 793,1-7 0,-7 2-372,-2-10 1,-11 2 503,-8-6 1,-10 0-389,-5-5 1,-7 5-561,-7-1 443,-12 1 537,-15-5 0,35 2 0,-1 1 0,-2-1 0,-1 1 0,-2-1 0,-1 0 0</inkml:trace>
  <inkml:trace contextRef="#ctx0" brushRef="#br1">10479 2331 7988,'-43'-6'165,"7"5"101,3-4 0,9 3 513,5 2-216,10-6 0,4 4-105,10-2 1,10 2 46,14 2 0,14 0-218,13 0 1,8 0-99,7 0 1,-2-5-357,-2 1 1,0-7 25,-5 1 1,1-3-463,-1-1 1,-5 0-87,0 0 0,-4-2-1565,-10-3 2254,-4 3 0,-10-6 0,-1 3 0,1-3 0</inkml:trace>
  <inkml:trace contextRef="#ctx0" brushRef="#br1">10323 1479 8037,'-15'-15'483,"7"7"1,2 0-35,6 4 0,2 2 463,2-3 0,12 4-479,13 1 0,16-5 13,12 0 1,14-1-184,0 1 1,8 2-397,-3-6 1,-35 4 0,-1 0 183,36-9 1,-36 7 0,0 0-31,36-7 0,-2-1-335,-7 1 1,-10 1 184,-10 4 1,-9-2-246,-5 6 0,-9-1-1474,-5 1 1190,-3 4 1,-4-7-1449,-2 3 2278,-4 3 1,-12-4 0,-2 6 0</inkml:trace>
  <inkml:trace contextRef="#ctx0" brushRef="#br1">10792 867 6714,'-15'-14'0</inkml:trace>
  <inkml:trace contextRef="#ctx0" brushRef="#br1">10863 640 6387,'0'16'1377,"0"2"1,0 5-1016,0 5 0,0 7-102,0 3 0,5 14 48,-1 5 0,1 6-355,-5 3 0,0 2 198,0 13 0,0-38 0,0 1 3,0 3 1,0 0 0,0 1-1,0-1-36,0 3 0,0 0 0,0-5 0,0 0-6,0 2 1,0 0-1,0-4 1,0-2 142,0 40 1,-5-7-102,1 2 0,-1-11-47,5-9 1,0-5-76,0-8 1,1-7-329,4-3 1,-2-9 206,7-5 0,-7-8-400,2-2 309,3-6 1,-5 4-851,6-7 1,-6-7 1173,2-2 0,-3-10 0,-2-3 1</inkml:trace>
  <inkml:trace contextRef="#ctx0" brushRef="#br1">12299 768 7587,'0'9'258,"0"1"0,0 7 99,0 11 0,0 4 18,0 11 0,0 2-135,0 12 0,0 7-123,0 2 1,5 11 28,-3-35 1,0 2 0,1 1-1,-1 1-208,-2 4 0,0 0 1,0-6-1,-2 0 184,0-1 1,0-1-1,0 34-86,-3 0 0,4-10-127,1-4 0,0-5 230,0-5 1,0-9-275,0-10 1,0-5-4,0-4 103,0-3 1,1-14-472,4-2 0,-2-17-47,7-12 1,-1-12 552,5-17 0,7 1 0,1-11 0</inkml:trace>
  <inkml:trace contextRef="#ctx0" brushRef="#br1">12697 583 8019,'20'-14'0,"3"4"394,5 1 1,7 6-102,3-2 0,7 3 87,3 2 1,4 2-211,-5 3 1,1 2 57,-6 8 1,-4-1-150,0 0 0,-6 0 128,1 1 1,-5-1-115,-4 0 1,1 0 89,-6 0 1,2 1-213,-2-1 0,-3 2-56,3 3 0,-5 3 76,-5 6 1,2 7 144,-6 3 0,0 4-44,-5 6 1,0 9-20,0 9 0,0-1-279,0 1 0,0 7 198,0 7 0,2-39 1,1 0 59,-1 0 1,0-1 0,3 1 0,0-1-343,0 31 0,6 1 2,-2-10 0,-1-7-383,1-7 1,-4-10 163,5-5 0,-7 0-47,2-5 1,-10 2-143,-5-11 212,-9 0 516,-3-5 0,-6 4-349,-1-4 1,-5 3 316,-4-7 0,-3 3 0,-4-2 0,-2 3 0,-3 3 0</inkml:trace>
  <inkml:trace contextRef="#ctx0" brushRef="#br1">12498 2317 7950,'-35'0'-136,"11"-1"1,1-4 447,5 3 1,14-9 488,8 7 0,12-3-335,17 3 0,8 0-110,7-5 1,5-1-277,0-4 1,10-2 82,8-3 0,2 2-268,-33 5 0,0 0 0,30-5-81,1-2 1,-16 3-556,-3 2 1,-9 1 105,-10 4 0,-1-4 635,-13 4 0,-7-4 0,-6-1 0</inkml:trace>
  <inkml:trace contextRef="#ctx0" brushRef="#br1">12498 1592 7876,'-16'-14'696,"11"0"-40,20 0 0,11-1-181,12 1 0,5-5-38,4 0 0,13-6-259,16 1 1,-35 13-1,2 0-206,4-1 1,1 0 0,-3 3 0,0 0 132,-4-3 0,-2 0 1,34-6-62,-7-1 1,-12 8-632,-2 2 1,-8 6 349,-6-2 1,-9 3-1076,-10 2 0,-5 2 1312,-5 3 0,-9 3 0,-7 6 0</inkml:trace>
  <inkml:trace contextRef="#ctx0" brushRef="#br1">12825 825 7904,'0'-8'13,"1"-3"125,4 6 0,-2 0 294,7 5 1,-1 8-129,5 6 0,1 13 140,-1 11 1,0 9-85,0 6 1,1 10 71,-1 8 0,-2 8-470,-6-35 1,-2 2-1,0 2 1,-2 0 226,-1 2 0,-2 0 0,1 3 0,0 1-909,0-4 0,0 0 766,3-5 1,1 0-1,-2-3 1,2-1-316,5 30 1,6-11 230,-1-3 0,-5-17-799,5-7 1,-2-6 449,2-13 1,-5 2-997,1-11 1548,-7-1 0,-3-16 0,-8-4 1</inkml:trace>
  <inkml:trace contextRef="#ctx0" brushRef="#br1">10365 1848 8365,'14'6'511,"2"2"87,3 7 1,10-1 72,8 0-293,11-6-1484,2-2 1275,7-6 0,5-6 48,0-4 0,-4-7-251,-1-2 0,3-5-537,11 5 483,-6 0 1,-8 5-339,-10 0 0,-4 6 228,-5 3 0,-5 4-1530,-10 1 1728,-8 6 0,-3 2 0,-4 6 0</inkml:trace>
  <inkml:trace contextRef="#ctx0" brushRef="#br1">10394 952 8142,'-19'-4'291,"0"-1"1,0 0-36,5 5 90,-1 0 115,1 0 322,6 0-352,2 0-295,19 7 0,9-1 149,16 3 1,11 2 104,7-6 0,14 2-531,-30-5 1,0 0 0,39 0 31,-38 0 1,-1 1-1,34-3-83,2-5 1,3 2-36,-39-2 0,1 0 0,36-3-400,-1-1 1,-10-2 53,-4 6 1,-15-6-1141,-4 1 1713,-4 4 0,-7-10 0,-4 7 0,-2-1 0</inkml:trace>
  <inkml:trace contextRef="#ctx0" brushRef="#br1">12583 1152 8021,'-20'-8'-551,"9"-3"976,-4 6 731,11 0-854,-9 5 0,13 0-150,0 0 1,8 0 15,11 0 0,0 0-96,9 0 1,-1 0 180,11 0 0,3-6-79,11-4 1,8-4-182,16-5 0,1 2-153,-36 5 0,-1 0 1,1 1-1,-1 0 74,31-13 1,-5 4-263,-14 5 1,-9 8-1384,-10 2 1731,-3 3 0,-8 9 0,-1 0 0</inkml:trace>
  <inkml:trace contextRef="#ctx0" brushRef="#br1">12540 1862 7935,'-7'-6'573,"7"4"167,9-2 0,10-3-251,5 3 0,6-6-66,8 5 0,3-10-383,16 0 1,9-4-137,-26 10 1,1 0 0,36-7-220,-1-3 0,-5-2 242,-5 2 1,-6 2-818,-12 7 0,-3-1 254,-11 7 636,-8-1 0,-5 5 0,-7 0 0</inkml:trace>
  <inkml:trace contextRef="#ctx0" brushRef="#br1">10664 796 8089,'0'-14'0,"0"0"-509,0-1 127,0 8 562,0-6 0,0 10 98,0-7-131,0 7 10,-7-3 16,0 6 0,-3 6-33,1 4 1,4 9 122,-5 4 1,7 15-29,-2 5 1,-1 15-100,1 4 0,-1 12-227,3-34 0,1 1 0,2 0 1,-1 1 167,-2 1 1,1 0 0,0 7-1,1 1-248,-2 1 0,1 0 0,1 2 0,1-1 248,-3-2 0,1-2 1,-1-2-1,-1-1 25,2-1 1,0 0-1,-3-1 1,0-1-136,3 0 0,0-1 0,-3 31 163,5-7 1,0-7-359,0-7 0,0-9 118,0-10 0,1-5-30,4-4 1,-3-8-71,2-7 0,4-6 287,2 2 0,-2-5-577,1-5 611,-6-9 0,16-8 1,-3-6-1</inkml:trace>
  <inkml:trace contextRef="#ctx0" brushRef="#br1">12640 839 8047,'0'-8'258,"0"2"207,0 6-244,0 0 0,0 6-39,0 3 1,0 6 32,0 4 1,0 9-4,0 10 1,-2 5 136,-2 4 0,2 3-89,-3 7 1,4 6-50,1 4 0,1 9-203,2-36 0,-1 0 0,-1 1 0,0 0 135,1 0 0,0-1 0,2 1 1,0 0 32,6 35 1,-2 0-96,1-5 0,-4-2-181,4-2 0,-5-1 112,0-9 0,-1-3-218,2-12 0,-3-5 75,3-4-245,-4-10-545,-1-2-665,0-13 1586,6-8 0,-4-14 0,4-9 0</inkml:trace>
  <inkml:trace contextRef="#ctx0" brushRef="#br3">28507 4350 10856,'0'-14'-917,"0"0"-476,0 0 1129,0-1 0,-2 1 258,-2 0 1,1 0 44,-7-1 0,1 1 17,-6 0 1,1 1 76,0 4 1,-7-4-88,-2 4 1,1 1 321,-2-2 0,0 7-149,-4-1 0,-1 2-45,1 2 0,-7 0-31,-3 0 0,-3 8-13,-2 6 0,6 2-19,-1 8 1,0-4-411,-5 9 400,0-4-199,7 16 0,-3 2 136,5 9 0,8-3-43,7-2 0,9-3-42,5-1 0,7-5 234,7 0 0,10-11-112,19 1 1,2-9-8,12 0 0,8-10-322,11-4 0,3-3 221,-31-2 1,0 0 0,37-2 23,-37 0 1,0-1 0,29-6-98,-10-10 0,-10 2 154,-5-7 0,-4 7-12,-5-2 0,-10 3-263,-9 2 0,-9-1 204,-6 1 0,-5 0-383,-9 0 0,-5 1 406,-14 4 0,-6-10 0,-1 3 0</inkml:trace>
  <inkml:trace contextRef="#ctx0" brushRef="#br3">28791 4876 8586,'-14'-30'0,"0"7"-6,6 11 0,5 6 10,12 6 0,7 8-263,13 6 0,12 10 277,6 14 1,7 6-354,3 13 1,-26-26 0,1 1 447,0 1 0,2 0 1,7 4-1,2-1-218,4 0 0,1-1 0,1 0 0,1-2 313,4-4 1,1-1 0,-2 0 0,0-1-374,3 0 1,2-2 0,0 3 0,2-2 328,6-2 1,1 0 0,-5-1-1,-1 1-95,1-2 0,-1-1 0,1-2 0,0-1-93,-1 2 0,1-2 1,0-4-1,-1-1 74,-1 2 0,-1-1 1,-9-5-1,-2 1-252,27 9 0,-10-8-394,-13-2 0,-6-6 690,-13 2-907,-6-3 1,-22-2 1034,-10 0 1,-22-7 0,-17-1 0</inkml:trace>
  <inkml:trace contextRef="#ctx0" brushRef="#br3">30753 5644 8414,'7'14'0,"1"-4"147,6-1 1,2 2 200,3 8 1,3-3-138,6 3 0,-4 1 90,0-1 1,-5 5-741,4-5 1,-1 0 192,2-5 1,-3-1-183,-7-4 427,0 4 48,-6-12 0,-5 6-54,-12-7 0,-10 0-66,-19 0 1,-21 6-146,21-1 0,-4 0 0,-11 1 0,-3 2-74,-8 1 1,0 1 0,-2 0 0,1 2-1,-3 2 1,1 0 0</inkml:trace>
  <inkml:trace contextRef="#ctx0" brushRef="#br3">24270 4236 15583,'-14'0'-579,"0"0"1,-2 0-315,-3 0 1,3 5 724,-3 0 1,2 8 333,-2 1 0,3 8-259,-3 11 0,-1 5 10,1 9 1,0 2 180,4 4 1,3 7-280,2-4 1,4 3-151,6-7 0,6-5 82,4-9 0,9-9-156,4-10 0,4-10 358,2-4 1,4-7 132,0-7 0,0-4-113,-4-15 1,4-9 48,0-10 1,2-7-307,-2 2 1,-3-5 354,3-4 1,-15 4-248,-9 0 0,-11 8-37,-12 11 1,-13 10-447,-25 9 659,-6 9 0,-15 7 0,-6 9 0,35-1 0,-2 0 0,-4 0 0,1-1 0</inkml:trace>
  <inkml:trace contextRef="#ctx0" brushRef="#br3">24355 4677 8533,'-6'-28'0,"3"-1"-543,-7 1 1,7 6 92,-1 3 1154,2 3-579,2 2-199,6 6 0,7 8 15,6 9 1,13-1 137,1 2 0,19-5 353,9 4-207,7-6-439,10 3 0,-36-5 0,1-2 369,3 1 1,3 0-958,11 0 1,3 0 863,2 0 1,1 0-1,11 0 1,1 0-52,2 0 0,1 0 0,-24 0 0,0 0 1,1 0-27,5 1 0,1-1 0,-1-1 0,-4 0 1,0-1-1,0 1-56,-1-1 1,1 1 0,-1-1 0,-1-1 0,0-1 0,0 2 39,1 0 0,1 1 0,-1-1 0,24-3 0,-4-1-74,-13 1 0,-2 0 1,-3 1-1,-2 0-660,-3 0 1,-1-1 749,-6 1 0,-3-2-80,26-8 0,-14 6 42,-9 4 1,-12-3 341,-8 2-691,-5 1 402,-9 4 0,0-7 0,0 0 0</inkml:trace>
  <inkml:trace contextRef="#ctx0" brushRef="#br3">27455 4350 15418,'0'-14'-3740,"1"1"3210,4 4 1,5-2 1493,9 6 191,3 0-743,6 5 0,7 0-406,3 0 0,1 7 11,-1 2 0,-3 4-434,-7 1 0,-5 0 643,-4 0 0,-10 1-122,-4-1 0,-8 5-128,-12 0-451,-8 12-32,-39-7 0,-4 12 353,24-19 0,-2 0 0,-1 1 0,-1 1-231,-1 5 1,-1 0 0,-9 1 0,-3 0 0,-1 4-1,-1-1 1</inkml:trace>
  <inkml:trace contextRef="#ctx0" brushRef="#br3">24569 4023 8112,'-7'-8'-359,"-1"2"0,-6 6 695,0 0 0,-6 0-156,-4 0 1,-3 2 168,-1 2 0,-7-2-149,-3 3 1,2 1 118,-2-1 0,-5 6 184,-4-2-257,-13 4 1,1 6-1420,-12 0 1336,0 6 1,6-3 41,4 7 0,10-1-50,8 0 0,9 1 6,10-1 1,5 7-144,9 3 0,4 5-88,6 4-97,13-3 275,3 5 1,20-6-219,7 0-1151,6-7 1245,14-1 1,8-13 17,-31-12 1,0-1-1,38 5 388,-2-5 0,-10-2-513,-4-7 1,-4-11 245,-1-4 0,-7-4 183,-2 1 1,-6-5-119,-4-5 0,-4 0 141,-11-1 0,-4-1-946,-9-3 322,-4 3 640,-6-11 1,-8 6-786,-6-3 0,-8-1-280,-11 6 0,-5-1 720,-10 6 0,-1-1 0,-9 1 0,-5 0 0,-2-1 0</inkml:trace>
  <inkml:trace contextRef="#ctx0" brushRef="#br3">21640 4123 9105,'14'-24'-949,"0"0"0,-4 7-32,-1-2 1137,-6 10 0,4-4 356,-7 3 0,-7-1-220,-2 2 1,-8-4-154,-2 4 1,-7-9 49,3-1 0,-9-1 186,-1 1 0,-7 5-142,2 0 1,-7-1-115,-3 6 0,1 3 27,4 1 0,1 3 43,-1 2 0,-5 7-32,1 2 1,-7 8-80,2 2 52,3 7 1,-4-3-64,5 10 0,2-1-3,8 6 1,8 0-95,7 5 1,7 1 140,2 3 1,6 10 64,8 9-284,0 4 1,14-1 217,10-2 1,12 1-262,-11-37 0,2-1 0,2 1 0,2-3 245,6-4 0,2-1 0,-1 0 0,1-2-38,1-5 0,1-3 0,2 0 1,1-1 120,0-4 0,2-2-112,3-1 0,1-2 11,10 1 0,1-2 1,-7-4-1,-1-3 77,-1-2 0,0-1 0,1-1 1,0-2-58,-3-3 0,0-1 0,0 1 0,1-2 7,-3 0 1,-2-1 0,-3 2 0,-2 0 108,30-18 0,-12-3-100,-12-2 0,-11-3 32,-7-2 29,-13 0 1,-10-1 141,-6-3-1216,0 3 661,-6-5 0,-8 0-1182,-10-4 977,-9 5 1,-12-6-221,-11 6 0,-9 3 352,27 25 0,0 2 0,-35-15-203,-3 9 1,2 5-90,-2 9 0,4 6-666,-4 8 765,3 11 0,8 2-88,4 7 594,15-1 0,-5 4 0,14 3 0,2 5 0,3 1 0</inkml:trace>
  <inkml:trace contextRef="#ctx0" brushRef="#br3">19905 4037 8502,'-28'-14'0,"-1"0"0,-1 5-951,-3-1 668,3 7 0,-6-3 455,3 6-100,-4 0 1,-5 1-22,-1 4 0,5-2-6,0 7 0,7 4 133,-3 5 0,9 4-91,1-4 0,7 8 200,-2 2 1,10 5-113,4 9 1,3 12 111,2 7 1,2 6-1401,3 3 1243,9 0-8,2-6 1,12 1-205,1-9 1,12-6 200,11-18 1,9-8 199,6-16-213,2-2 1,-1-9 115,-6-3 1,-2-10-85,-13-14 1,-6-5-40,-8-9 0,-9 0 10,-5 1 0,-5-6-658,-4 1 393,-4-1 1,-6 7-79,0 3 1,-13-1-139,-5 6 1,-9 6 371,-7 8 0,1 5 0,-9 4 0,-7 6 0,-5 2 0</inkml:trace>
  <inkml:trace contextRef="#ctx0" brushRef="#br3">19465 4748 9868,'0'-14'-479,"0"0"540,0 6 102,0-5 1,1 12-11,4-4 1,3 3-71,6 2 1,2 0-638,3 0 557,9 7 1,15 1-1,7 6 1</inkml:trace>
  <inkml:trace contextRef="#ctx0" brushRef="#br3">30952 6625 8399,'-7'-29'0,"2"1"-772,-3 6 382,6 8 0,-4 9 129,6 10 261,0 3 0,6 12 0,2 2 0</inkml:trace>
  <inkml:trace contextRef="#ctx0" brushRef="#br3">24270 4890 8416,'-6'-20'0,"4"-2"-368,-4 0-703,6 1 908,0 13 1,1 2 273,4 6 0,5 2-111,9 2 0,9 10 0,8 9 0</inkml:trace>
  <inkml:trace contextRef="#ctx0" brushRef="#br3">30768 6582 8276,'-15'-22'-171,"6"8"-68,-1 9 123,7 4 1,-3 7 115,6 3 0,6 4 0,2 1 0</inkml:trace>
  <inkml:trace contextRef="#ctx0" brushRef="#br3">19806 4563 8530,'-8'-6'-1862,"2"3"1579,6-6 760,0 5-578,0-2 173,0 0 14,0 4-117,0-4 77,0 6 125,0 0 224,0-6-177,0-2-94,0-7 1,6 1-53,3 0 0,4 4 5,1 1 0,0 0-159,1-6 162,-1 1 1,0 0 59,0 0-225,7 6 146,-5-5-8,10 5 1,-8-6 4,6 0 0,-1 0 14,6-1 1,5 6 9,4-1 1,10 1 4,4-5 0,11-1 6,8 1 1,0 5-1375,5-1 1390,-3 1-77,-32 5 0,1 0 0,6 0 0,1 2-62,5 1 0,1 2-26,3-1 1,-1 0 51,-6 0 0,-1 0 0,6 0 0,0 0 1,-1 0 1,-1 0 0,5 0-1,-1 0-197,2-1 0,-1 2 0,0 1 1,0 0 267,-2 0 1,0 1 0,3 2-1,0 0-5,1-3 0,1 0 0,2 4 0,0-1 3,-2 0 1,-1 0-1,7-1 1,0 0-1008,-4 0 1,0 1 1000,2 0 0,-1 0-21,0-1 0,-2 0 0,-5 1 0,-2 1-612,-3-4 0,-2 0 529,0 4 0,-1-1 185,-3-1 1,0 0-1,-2 1 1,0 0-115,-4 0 1,-2-1 0,32 1 58,-9 5 0,-11-7 315,-9 1 0,-5 3-362,-9-3 0,-6 6 1046,-3-5 1,2-1-1335,-2-4 2229,0 7-1946,-5-6 1,0 6 56,0-7-320,0 0-198,1 0 0,-6 0-1024,1 0 1451,-7 0 0,3 0 0,-6 0 0</inkml:trace>
  <inkml:trace contextRef="#ctx0" brushRef="#br3">18924 4492 9695,'3'-60'-182,"7"13"1,15 14-19,23 23 1,16 17-172,-22 1 0,2 3 0,2 2 1,1 2-230,4 3 0,2 2 0,15 1 1,3 2-1,-20-4 0,0 0 1,0 0-1</inkml:trace>
  <inkml:trace contextRef="#ctx0" brushRef="#br3">29858 6070 8346,'8'-25'-49,"-4"-3"-1,-2 2-103,-2 12 1,0 14-511,0 10 663,-6 9 0,-9 9 0,-7 8 0</inkml:trace>
  <inkml:trace contextRef="#ctx0" brushRef="#br3">24071 4706 8394,'-5'-15'0,"1"1"0,-7 0-3,1 0 158,4 0 44,-1-1 0,11 7-177,5 4 0,13 4-1067,16 4 1045,3 4 0,14 13 0,4 1 0</inkml:trace>
  <inkml:trace contextRef="#ctx0" brushRef="#br3">23787 4805 8280,'-8'-14'-660,"2"4"787,6 1 1,1 6-125,4-2 1,4-1-229,10 1 1,10-6 56,9 1 1,4 3-169,6-3 0,2 5 153,7-4 0,0 6 60,0-2 0,0 3 123,0 2-310,18 0 1,0 7 0,-30-3 0,1 0-1</inkml:trace>
  <inkml:trace contextRef="#ctx0" brushRef="#br3">26630 10378 8226,'-22'-8'0,"-5"2"-55,4 6 1,-4 1-111,-2 4 1,1 3 559,-1 6-189,1 7 1,1 1-80,3 6 1,-1 1 129,6-1 0,7 1 15,7-1 0,5 2-145,5 3 1,4-3 169,10 3 0,8-4-138,6-5 0,11-6-171,-1-8 0,3-4 50,-4-6 0,-1-6-130,-3-4 0,-3-13-10,-6-6 0,-1-10 107,0-4 0,-5-1-119,-4-8 0,-5 6 2,-5-1 1,-2 2-384,-7 3 0,-2 7 21,-3 7 1,-7 5-154,-7 9 1,-5 6 19,5 4 607,0 2 0,5 8 0,0 2 0</inkml:trace>
  <inkml:trace contextRef="#ctx0" brushRef="#br3">26673 10378 8186,'-6'-8'-573,"-2"2"1,-7 7 651,1 4 0,0 9-32,0 10 1,0 3-32,-1 1 1,6-4-6,-1 0 1,7-7-49,-1 2 0,2-3 19,2-2-6,0-6 65,0-2-5,6-6 267,2 0-204,0 0 5,-2 7 0,-7 0-71,-4 8 0,-3 5 11,-6 4 1,-5-2-20,0 2 1,0-5-5,5 4 1,4-10-272,1 1-130,6-3 1,9-4-414,13-7 793,6-7 0,10-7 0,1 0 0</inkml:trace>
  <inkml:trace contextRef="#ctx0" brushRef="#br3">26929 10591 8186,'-14'0'0,"4"0"-62,1 0 1,7 0-123,2 0 0,10-1 580,13-4 1,9 2-86,15-7 1,15-1-368,9-8 0,-31 6 0,1-2-129,-2-4 1,2 0-1,8-2 1,2 1 162,0-2 0,2 1 0,3 0 0,0 0-66,-3-1 0,-2 1 0,-4 2 0,0 2-384,-4 0 1,-1 0 471,-4 2 0,0 0 0,33-13 0,-8 0 0</inkml:trace>
  <inkml:trace contextRef="#ctx0" brushRef="#br3">29175 9582 8194,'0'14'0,"-1"2"75,-4 3 0,3 9 106,-2 10 1,2 3 286,2 2-228,-6 6 0,4 0-272,-3 3 0,-1-5-311,1-9 0,1-5 90,4-9 1,0-3-516,0-7 497,0-6 0,0-10 162,0-12 0,0-11-506,0-8 615,0-13 0,0 1 0,0-11 0</inkml:trace>
  <inkml:trace contextRef="#ctx0" brushRef="#br3">29133 9568 8194,'14'-15'-822,"0"8"617,0 2 0,0 3 850,1 2 1,-1 7-142,0 2 1,-1 5-496,-4 5 1,2 2-111,-6 2 1,0 4-107,-5-3 1,-5 1 195,0-1 0,-6 1-38,2-6 0,2 0-225,3-5 151,-4 1-10,6-1 1,-3-6 84,10-4 0,5 3 139,9-3 1,-2 1-10,7-5 1,-1 2 80,6 3 1,-5-2-134,-1 6 1,-7 1 33,-2 4 0,-1 0-84,-8 0 0,-4 0 62,-10 1 0,-4-1-17,-15 0 1,1 0 12,-11 1 1,2-1-109,-2 0 0,3-6 24,6-3 0,3-4-112,2-1 1,-1 0-55,6 0 0,1-6-641,9-4 853,-4-9 0,5-9 0,-6-8 0</inkml:trace>
  <inkml:trace contextRef="#ctx0" brushRef="#br3">29033 9326 8194,'-20'8'0,"-4"6"-262,-9 0 1,3 7 104,-4 7 1,0 2 533,1 3 0,-1 5-25,6 10 0,6-2-60,3 6 1,5 6-348,4 8 1,5 2 320,10-1 0,11-6-208,12-9 0,7 1 72,8-11 1,6-4-92,3-14 1,3-10 143,2-9 1,-3-10 61,3-4 1,-4-10-103,9-5 1,-8-4-49,-2-6 1,-13 3-34,-1-7 0,-12 5 18,-8-5 1,-8 0-297,-5-5 0,-7 1 118,-7-1 0,-7 5-645,-13 0 0,-1 11 557,-3-1 1,5 9-361,-1 0 1,7 9-335,8 6 278,0 2 1,9 2 601,10 0 0,9 13 0,14 3 0</inkml:trace>
  <inkml:trace contextRef="#ctx0" brushRef="#br3">29929 9809 8262,'11'13'-40,"3"-4"0,16 4 583,3-3 1,10 4-227,9 5 0,2-2-505,12 7 1,-1-4 356,-28-5 1,2-1 0,4-2 0,4-1-327,9 4 0,1-1 1,-3 0-1,0-1 199,1-3 0,-1-1 0,-3 1 1,-1 0-38,2 0 1,0-1 0,-1-1 0,1 0-87,5 1 1,0 1-1,-5-2 1,-2 0-11,-6-1 1,-2 0 0,34 7-553,-20 0 1,-2 1 214,-7-1 0,-2 0-973,-17 0 1401,-3-6 0,-10 5 0,-1-5 0</inkml:trace>
  <inkml:trace contextRef="#ctx0" brushRef="#br3">31663 10065 8031,'15'0'15,"5"0"64,4 0 0,3 0 110,1 0 1,5 2-109,0 3 1,2-4 139,-2 4 1,-3 1 22,4-1 0,-11 0-185,-4-5 81,-9 6 1,-4-3 215,-6 7 0,-3-7-198,-7 2 1,-12 2-221,-16 3 1,-9 3-101,-5 1 0,-3 2-216,-2 2 1,1-2 94,4 3 0,10 2-88,8-2-793,4 0 1164,8-5 0,14 0 0,10 0 0</inkml:trace>
  <inkml:trace contextRef="#ctx0" brushRef="#br3">32616 10051 8073,'-10'0'-200,"1"0"240,6 0 1,-8-2 359,6-2 104,0 2-252,-1-4 0,-2 7-152,-6 4 0,-2-2 95,-3 7 0,-3 4 42,-6 5 0,-7 5-155,-3-5 0,2 6-454,-2-1 1,11 2 262,-2 3 1,10 4 38,0 0 0,5 5 81,5-5 0,2 0-19,7-4 1,2-2 110,3-4 1,4-4-53,10-9 1,5-4-39,9-6 1,3-1 45,7-4 1,4-3-190,1-6 1,-6 0-24,-4-1 0,-12 1-124,-3 0 1,-7-5-37,-6 0 1,-4 5-191,-6 4 1,-6 2 40,-4-1 0,-4 3 462,-5 6 0,2 0 0,-7 0 0,7 0 0,-2 0 0,3 4 0,2 1-95,-1 6 0,7-3-189,4 6 411,2-6 1,8 0 243,4-3 1,3-4 74,1 4 0,0 1-141,0-1 0,-1 6-2,-4-1 0,-2 2-80,-7 3 1,0 0-139,0 4 0,-7-3-55,-2 3 1,-4-2-236,-1 2 0,0-3-97,0 3 1,4-8-785,1-1 1086,5-7 0,-15 9 0,4-4 0</inkml:trace>
  <inkml:trace contextRef="#ctx0" brushRef="#br3">32445 9895 8253,'-30'0'-183,"-3"0"0,3 6-367,-3 3 1,1 10 851,-1 5 0,8 8-124,-4 1 0,4 8 78,-3 2 0,4 1-176,0 8 0,2 0 211,-1 5 1,2 5-215,7-1 1,6 1 245,3-5 1,4-7-122,1-2 1,12-11 79,7-3 1,8-12-1,6-8 1,5-6-92,10-8 1,10-3 102,13-7 1,6-6-328,-34 3 0,0-2 0,-4 1 0,-1 0 205,33-15 0,-4-9-51,-15 0 1,-3-11-117,-21 7 1,-4-4-105,-15 3 0,-6 5-418,-12 0 1,-10 7-1899,-19-2 2415,-12 3 0,-12 6 0,-9 0 0,-3 1 0</inkml:trace>
  <inkml:trace contextRef="#ctx0" brushRef="#br3">28137 10250 8185,'-12'-2'0,"2"-2"0,-1 1-234,6-7 1,1 5 92,4-4 1,1 1 542,4-2 0,9-1-22,10 7 1,6-7 4,8 1 1,3-7-269,16-2 0,-3-2-5,7 2 0,-2 4-553,-3-4 0,1 3 441,0 2 0,-6-1 0,-2 1 0</inkml:trace>
  <inkml:trace contextRef="#ctx0" brushRef="#br3">26588 10236 8380,'-29'9'-965,"1"1"663,-1-7 1,6 10 106,-1-4 1,-5 5 199,-4 5 0,0-1 319,5 5 1,1 3-83,3 7 0,4-3 3,5 3 1,1-1-69,0 1 0,6 3 3,3 7 0,4-5 21,1-1 1,6 1 13,4 5 1,10-2 37,9-3 0,7 2-23,11-7 0,2-6 87,3-9 0,4-3-256,-4-6 1,3-4 68,2-10 1,1-4 21,4-10 0,1-8-118,4-6 0,-1-11 25,-9 1 1,-4-9-195,-10 0 1,-8-2 35,-7 2 0,-12-4 170,-11 4 0,-8 3-315,-12 2 0,-10 9 62,-22 5 0,-10 6-286,-9 8 0,-7 2 72,2 12 0,1 0-1410,9 5 1806,9 0 0,-5 0 0,9 0 0,-2 0 0</inkml:trace>
  <inkml:trace contextRef="#ctx0" brushRef="#br3">26829 10307 10868,'-17'-2'-421,"3"-2"0,7 0 80,-2-5 1,6-1 455,-2-4 0,3 3-114,2-3 1,7 1 43,2-10 0,4-1-274,1-4 242,0-1 1,1-1 15,-1-3 0,0 1 10,0-6 0,5 0 32,0-4 1,0-1 11,-5 1 1,0-1-176,1 0 1,4 5 69,0 0 0,0 7-41,-5-2 1,0 4 135,0 6 0,0-1 64,1 10-11,-7-4-45,4 17 0,-10-4 7,3 10 0,1 3-21,-1 6 1,1 5-89,-1 0 0,-2 1 86,6-1 0,-4-3-33,5 3 1,-1-2 31,5 2 1,0-3 10,1 3 1,-1-8-40,0-1 1,7-7 11,2 1 0,4-4-126,2-4 1,1-6 127,3-9 1,-2 0-172,7-9 1,-1 3 150,1-9 0,-4 0-243,-5 1 1,-7-2 79,-3 2 1,-5 3 48,-5-4 1,-2 0 99,-7 0 0,5 8 35,-1 7 230,1 3 1,-7 3 95,-2 4-298,2 2 0,-4 14-5,6 2 0,0 4-47,0 1 0,1 2 12,4 3 1,-2-3-11,7 3 1,-1 1-16,5-1 0,-4 0-31,-1-5 0,1 0-48,4 1 1,0-7 75,1-4 1,0-2-26,4-2 0,5-6 34,9-4 1,-1-4-324,6-5 0,6-3-269,8-7 1,5 3 571,5 2 0,-4-3 0,5 5 0</inkml:trace>
  <inkml:trace contextRef="#ctx0" brushRef="#br3">29531 9781 8430,'-15'-8'-1149,"6"-5"862,0 4 0,5 1 643,0-1 1,2 4 353,2-5-504,0 1 0,6-5-70,4-1 1,9 1-128,4 0 1,4-5 62,2 0 1,-1-6-189,1 1 0,-1-3-36,1-1 0,4-2 177,0-3 0,5 1-9,-5-6 0,6 5 23,-1-5 0,3 2 7,2-2 0,-7 3-38,-2 7 1,-4 1 14,-2 3 1,-6 4-10,-3 5 1,-3 1-12,-2 0 1,0 6-99,1 3 151,-1-3-198,0 7 134,0-6 0,0 7-3,1 0 0,-6 7 57,1 2 0,-1 5 110,5 5 1,-1-1 107,-4 5 1,4 1-137,-3 5 1,2 1 50,2 3 1,1-3-77,-1 3 1,0-9-56,0-5 0,2-4 69,3 0 1,-2-3 9,7-2 1,-3-4-27,7-6 0,-3-6-15,9-4 1,-4-4-72,-2-5 1,0-3-137,1-6 1,-1 4-42,1 0 0,-2 2 100,-4-2 0,-2 4 47,-7 6 1,0-1 1,0 1 1,-4 6 85,-1 4-118,-5 2 48,8 2-22,-10 0 1,4 6 24,-6 4 0,0 4 86,0 5 1,0 3-81,0 6 1,-1 1 139,-4-1 1,3 4-81,-3-4 0,4 4 141,1-8 1,1-4-81,4-1 1,6-5 11,13-4 0,3 1-41,15-6 1,4-2-16,11-8 0,2-4-170,2-10 0,-7 3 104,3-3 1,-11-2-110,-4 2 1,-1-4 95,-7 4 1,-8 0-30,-7 5 0,-3 4 56,-2 1-7,-6 5 0,-1 9-45,-7 9 0,-2 15 29,-3-1 0,2 12-12,-6 2 0,1 3 26,-2 7 0,5-3-1349,10 8 1074,9 3 0,2-22 0,3 1 1,3 0-1,0 1 0</inkml:trace>
  <inkml:trace contextRef="#ctx0" brushRef="#br3">2872 938 8186,'-7'13'159,"0"9"0,7 14-105,0 7 1,5 6-126,0 3 0,-1 3 871,-4 2 1,0 14-849,0 10 1,0-4-174,0 4 1,0-13-341,0-7 1,2-5 216,3-9 1,-2-1-314,6-13 0,-5-6 657,0-8 0,4-3 0,0-2 0</inkml:trace>
  <inkml:trace contextRef="#ctx0" brushRef="#br3">2929 1692 8186,'15'-16'0,"-1"-3"0,2 0 325,2-9 1,5-4-65,5-11 1,5 2-352,0 3 1,1 4-269,-6 5 0,-4 1-1208,-1-1 1566,-5 1 0,-4-1 0,-8 1 0</inkml:trace>
  <inkml:trace contextRef="#ctx0" brushRef="#br3">3185 952 8433,'0'21'864,"0"3"-197,0 9 0,2 3-180,3 7 0,-4 4-239,4 1 1,1 7-4,-1 2 1,1 1-409,-1 9 0,-2-12 189,7 2 0,-1-15-1736,5 1 506,1-10 72,-8 2 0,6-13 265,-3-3 867,2-9 0,2-4 0,1-6 0</inkml:trace>
  <inkml:trace contextRef="#ctx0" brushRef="#br3">3427 1621 8186,'14'-15'0,"0"1"0,1 0-345,-1 0 0,2-7 138,3-2 0,-4-4 867,4-2 0,-3 1-200,-2-1 0,-1 1-851,-4 0 142,4 5 195,-11-3 1,4 10-616,-6-3 483,0 3 0,-2 8 283,-2 3 1,-3 7 248,-2 7 1,-4 14-142,4 14 1,-4 12 82,-1 8 0,4 0-76,1 5 1,6-4 152,-2-1 1,5-13-12,5-6 1,3-8-605,6-6 0,0-10 198,0-9 0,7-7-498,3-7 1,1-7-35,-1-12 0,2-12 262,-2-3 0,1-7-845,-1 3 1028,-3-7 1,-7 3-1,0-6 1</inkml:trace>
  <inkml:trace contextRef="#ctx0" brushRef="#br3">3797 1208 8349,'0'21'847,"0"-4"-356,0 7 0,6 0-92,3 4 0,4 1-316,1-1 0,-1-4 176,-4-1-197,4 1 0,-5 0 0,5-1-20,-4 3 1,-1-4-101,-3 2 0,-4-5-4,4 4 1,-3-5 102,-2 1 182,0-4-106,0 0 470,0-1-118,0-6-166,0-2 1,0-8-76,0-2 0,0-4-84,0-6 1,0-1 54,0 1 1,0 0-12,0 0 1,0 4 450,0 1-259,0 6-439,0-4 287,0 7-907,0 0 413,6 0-125,-5 0 48,12 0 0,-10-1 118,7-4 1,-6 2 37,6-7 1,-7 4 47,2-8 1,1 3 86,-1-8 1,0 1-69,-5-1 1,4 2-127,1-7 0,0 1 154,-5-6 1,0 1-134,0-1 1,0 6-110,0-1 1,5 0 52,-1-4 1,1 1 117,-5 3 0,0 4-233,0 6 699,0-1-273,0 1 183,0 6-134,0 2 0,0 7 240,0 4 0,-5-2-2,1 7 0,-1-5 88,5 4-335,0-6 126,0 4-284,0-1 132,0-5 2,6 6-12,-4-1 0,4 2-1,-6 6 0,0-4 61,0-1 0,0 1-57,0 4 1,0 0-28,0 0 0,0-4 35,0-1 0,0-4 59,0 4 3,0-5 13,0 8 0,2-5-28,2 2 64,-2 4 0,9-5-133,-6 6 0,4-5 41,-4 1 1,4-1-180,-4 5 0,2-4 107,-3-1 0,-1-4-215,7 5 157,-7-1-165,3 5 1,-6 1-157,0-1 56,0 0-394,0 0 244,7 0 0,1-6-589,6-3 1,2-11 1069,3-9 0,3-11 0,6-11 0</inkml:trace>
  <inkml:trace contextRef="#ctx0" brushRef="#br3">3015 1393 8302,'-23'-14'0,"3"6"-1782,12-5 1782,-5 12 0,18-10-431,0 6 535,19 0 73,12 5 0,26 5 38,9 0 1,-26-2-1,1-1-400,1-2 1,1 0-1,2-3 1,0-1 210,-3 0 0,0-1 0,2-3 0,-1-2-183,-3 1 0,0-1 0,-1-1 0,-1-1-100,32-7 1,-15 0 146,-22 5 1,-11 4 83,-17 1 0,-7 5 4,-13 0 1,-15 7-96,-22 2 0,-15 10 117,-14 0 0,38-4 0,-1 1-246,-37 12 1,34-10 0,-1 0 245,-4 3 0,-1 0 0,-5-2 0,0 1 0,1 3 0,0 0 0,3-3 0,3 1 0,7 2 0,2 0 0,-23 18 591,8 0 1,14-2 168,10-6 1,12-1-4,11 1 0,18-3-278,11-2 1,12-3-269,16-7 0,21-9-292,-27-6 0,2-3 0,4-2 0,1-4-140,4-5 1,-1-3-1,1-2 1,-1-3-835,2-2 1,2-2 1054,8-6 0,2-2 0,-22 11 0,2 0 0,0 0 0,3-4 0,1-1 0</inkml:trace>
  <inkml:trace contextRef="#ctx0" brushRef="#br3">4707 1180 8108,'-8'-8'0,"1"2"82,7 6 77,0 0 1,2 11 338,3 3 1,3 14 254,6 1-516,0 15-423,0-6 0,-1 19 179,-4 0 0,2-5-1149,-6 5 794,6-10 257,-9 8 1,9-12-493,-6 0 342,-1-1 1,1-12 0,0 2 254,-2-7 0,-2-4 0,-1-7 0</inkml:trace>
  <inkml:trace contextRef="#ctx0" brushRef="#br3">4834 1749 8108,'15'-27'-2,"-1"3"1,2-3 150,3 4 1,3-9 7,6-1 0,1 0 56,-1 4 1,-1 1-976,-3-1 1,-4 6 382,-6-1 0,-1 5-279,-3-5 658,2 7 0,-10-10 0,4 5 0</inkml:trace>
  <inkml:trace contextRef="#ctx0" brushRef="#br3">5034 1123 8108,'0'14'439,"0"7"-261,6-5 0,-3 10 412,6-2 1,1 8-138,4 1 0,0 11-218,1-1 1,-1 3-481,0-4 1,-1 4 248,-4-3 0,9 1-986,-4-11 1,3 5 612,-3-5 1,1-1-631,-1-8 999,-6-4 0,4 1 0,-4 1 0</inkml:trace>
  <inkml:trace contextRef="#ctx0" brushRef="#br3">5318 1621 8108,'14'-15'0,"0"-5"-85,1 4 221,-1-4-91,0 5 0,-1-4 206,-4 0-14,4-6-418,-5 9 1,6-9 169,0 6 0,-4-5-9,-1 6 1,-6-3 106,2 2 1,-4 8-391,-1-3 231,0 3 1,-6-2 82,-3 4 0,-4 4 94,-1 10 0,-5 4 181,0 10 0,0-2 296,5 7 1,1 5-226,4 4 0,-2 6 41,6-1 1,0-2-71,5 2 0,0-9-254,0 4 1,5-13 112,0 4 0,10-6-565,0-4 1,4-6-581,-1-4 0,0-5 553,6-9 1,4-1-164,5-12 0,0-3 168,-4-7 0,-2 3 400,-4-3 0,-2-3 0,-7-1 0</inkml:trace>
  <inkml:trace contextRef="#ctx0" brushRef="#br3">5616 1308 8108,'8'14'66,"-3"0"1,1 1 429,-1-1 1,5 6-297,-6 4 1,6 3 36,-5 1 1,4 1-136,-4-1 1,6-6 78,-2-3 0,2-3-444,-1-2 1,3-6 221,-4-3 0,4-5-520,1-5 332,-6-9 111,4-8 0,-8-13-533,5-3 356,-6 3 39,3-6 0,-6 10 59,0-7 0,0 11 176,0-1-239,0 9 618,0-2 1,0 15-193,0 6 0,0 12 268,0 12 1,0 3-178,0 1 1,2 1-221,3-1 0,3 1-230,6-1 1,0-6 139,0-3 1,1-5-653,-1-4 1,0-4 56,0-6 648,0-6 0,1-2 0,-1-6 0</inkml:trace>
  <inkml:trace contextRef="#ctx0" brushRef="#br3">5986 1208 8108,'0'23'-588,"5"3"411,0-2 1,4 3 1136,-4 1-362,6 1-183,-10-1 0,10-1-21,-6-3 1,6 1-204,-1-6 180,2 0-231,3-11 0,-3-3 96,-2-10 0,1-5-322,-6-9 1,4-3 113,-4-6 0,0-1-129,-5 1 0,0 1 35,0 3 0,0-1-487,0 6 1,0-4-1112,0 4 1226,0 0 1,-2 4-225,-3 1 1,4 5 661,-4-1 0,3 1 0,-4-5 0,-2-1 0</inkml:trace>
  <inkml:trace contextRef="#ctx0" brushRef="#br3">6128 896 8108,'8'-8'81,"5"1"0,-10 7 171,6 0 0,-4 7 548,5 2-355,-7 4-222,3 1 0,-1 7-217,0 2 291,-1-2-433,-4 6 1,0-10 184,0 7 1,0-2-399,0 2 1,2 1 245,3-6 0,-2 0-312,6-5 119,-6-6 188,10 4 0,-10-10-1137,7 3 611,-1-4 301,5-1-37,1 0 104,-1 0 375,0-6 0,-4 4-148,-1-2 0,-4 2 537,4 2-381,1 0 0,2 2 186,-2 2 1,-2 4-65,-3 7 0,-4 5 308,4 4 1,-4 3-235,-1 1 0,0 1-123,0-1 0,0 0-708,0 1 0,2-7 299,3-3 1,3-10-623,6-4 841,0-3 0,0-15 0,1-3 0</inkml:trace>
  <inkml:trace contextRef="#ctx0" brushRef="#br3">6583 910 8089,'-6'-8'0,"3"2"31,-7 6 0,1 8-31,-5 6 0,-1 6 921,1 9 0,5-1-351,-1 1 1,7-6-562,-2 1 0,4-7-477,1 2 1,1-3 301,4-2 0,3-6-45,6-3 1,5-3 129,0-2 0,5 0-204,-5 0 1,0 0-12,-5 0 0,0 0 273,0 0 1,1 0-73,-1 0 1,-6 6 535,-4 3 0,-2 4 42,-2 1 1,0 5-246,0 0 0,-5 6 176,1-1 0,-8 0-41,3 4 1,-4-7-669,-1 7 1,5-3 231,-1 4 0,5-7-938,-4-3 1,4-5-951,-4-4 1951,6-4 0,-4-6 0,7 0 0</inkml:trace>
  <inkml:trace contextRef="#ctx0" brushRef="#br3">6697 1123 8089,'22'-20'-504,"5"4"315,-11-5 0,11 2 696,-4 0 1,-1 0-74,2 5 1,-6 2-1217,0 2 374,-2-3-830,-8 5 906,-2 1 0,-7 0 332,-4 7 0,-9 7 0,-8 0 0</inkml:trace>
  <inkml:trace contextRef="#ctx0" brushRef="#br3">6754 796 8089,'1'14'89,"4"1"0,-3 5 276,3 4 0,-2 7 64,1 3 1,0 0-63,5-1 0,-4 2-156,4 3 1,1 2 23,4-7 1,2 0-496,3-5 1,-3-1 254,2-3 1,3-4-915,-2-5 0,0-7-289,-5-4 631,0-2 0,-1-8-114,-4-4 691,-2-9 0,-7-3 0,0-6 0</inkml:trace>
  <inkml:trace contextRef="#ctx0" brushRef="#br3">6853 725 8071,'15'-13'0,"-1"4"0,0-2 130,0 6 0,5 0 65,0 5 0,0 0-43,-5 0 0,1 8 73,-1 7 1,-6 5-130,-4 8 97,-2 1-25,-2-1 1,0 7-168,0 3 1,0-3-183,0-2 0,0-8 169,0-1 0,0-7-366,0 2 0,2-9 151,2-6 1,4-2-47,6-2 1,1-6 82,-1-4 1,0-2 102,0-3 0,1 6 183,-1-1 1,0 7-134,0-1 1,-4 2 460,-1 2 0,-6 2-190,2 2 1,-3 4 405,-2 6 1,0 7-231,0 3 0,0 1-13,0-1 1,0 1 276,0-6-830,0 6 0,1-9-643,4 3-1094,-3-10 1893,10-2 0,-4-20 0,6-3 0</inkml:trace>
  <inkml:trace contextRef="#ctx0" brushRef="#br3">7408 640 8069,'0'16'820,"0"2"0,-6 5-233,-4 5-412,-3 7 0,-1 6 176,0 6 458,0 7-1340,6-4 809,2 1 1,6-4 10,0-9 1,6-9-903,3-10 0,10-5 494,5-5 1,3-2-359,1-7 1,1-8 240,-1-6-144,-6-7-1538,5-1 1918,-17-5 0,15-1 0,-9-9 0</inkml:trace>
  <inkml:trace contextRef="#ctx0" brushRef="#br3">5986 1351 8169,'0'-10'-891,"0"1"0,0 4 1045,0-5 0,0 6-27,0-6 1,0 5 627,0-4-163,0 6 253,6-4-147,2 7-274,7 7-253,-8 7 1,1 3-24,-3 7 1,-3 5 94,2 4 0,3 11-488,-3-1 1,3-2 212,-2-3 1,-2-7-1853,6 2 1884,1-3 0,4-8 0,0-1 0</inkml:trace>
  <inkml:trace contextRef="#ctx0" brushRef="#br3">4778 2388 8050,'-8'7'-351,"9"-6"279,13 4 1,13 1 768,11-1 1,14 0-376,15-5 1,12-2-601,-30 0 0,1-1 0,0 0 0,0-3 292,-1-2 0,1-3 0,10-2 0,2-2 27,6-3 0,1-2 1,-1-3-1,0-2-146,5 0 0,1-2 1,-23 6-1,0-1 1,0-1 296,3 0 0,0-1 1,0 0-878,-3-1 1,1 0-1,-1 1 808,1 0 1,0 0 0,-1 0-1,1 1 1,-1 0 0,1 0-19,2 0 0,0 1 0,-1 1 0,-3-1 0,0 1 1,-1 0-237,22-7 0,0 0 0,-6-1 0,-1-1 92,1 0 1,-2-2 0,-4 1 0,-1-1 70,2-1 1,-1 0 0,-7 1 0,-2 1-41,-4 2 0,-2 1 0,-3 0 0,-1-1 56,-1 1 1,-2-1-1,-6 2 1,-1-1 36,27-24 0,-16 1 517,-3 4 0,-14 3-574,-10-4 0,-6 4 1382,-8 1 1,-8 1-1392,-6-1 0,-7 0-101,-7 1 0,-7-1 107,-3 0 0,-7 1-60,-3-1 1,5 0 54,6 1 1,-6-4 568,-5 3 0,-5-1-567,1 11 0,-12 5 88,-7 4 1,0 6-72,-5 0 1,4 6 67,1 3 0,-8 6-69,37 0 1,-2 1 0,-4 1-1,-2 1-164,-4-1 1,-1 2 0,3-1 0,0 1 1,2 1 1,1 1 0,-3 0 0,1 0 54,-1 2 0,0 0 1,-4 1-1,0 0-77,-6-1 1,0 0-1,4 1 1,1 2 20,3 1 1,-1 1-1,-4 1 1,-2 2-274,-3 2 0,0 3 1,0 1-1,0 3 340,5 1 0,0 1 1,-4 5-1,1 1 73,3-2 0,-1 1 0,-6 5 1,0 1 10,-1-2 0,1 0 1,0 7-1,2 1-78,7-1 1,1 1 0,-1 2-1,0 2 157,0 2 0,0 1 0,4-3 0,2 0-37,3-4 0,1-2 0,6-2 0,3-1 111,6-3 0,2 0 0,4 0 0,2 1-185,1 1 1,3 1 0,4 2 0,2 1 96,4 1 0,1 1 1,-5 38-131,8-39 1,3 0-1,2 2 1,5 0 56,3 1 1,5-1 0,3 3 0,4-1-76,5-3 0,5-2 0,10 3 0,5-2-114,7 2 1,3-3-1,5-2 1,3-4-31,5-3 0,4-4 1,-20-11-1,2-3 1,1-2 70,2-2 1,1-2 0,0-1 0,3-3 0,0-2 0,2-2 0,6-3 0,2-3 0,0-1 0,1-3 0,-1-3-1,0-1-281,1-3 1,0-2 0,1-2 410,-8 1 0,1-2 0,1 0 0,-3-1 0,11-6 0,-1-2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23957 8160,'-57'-41,"8"-1,7-11,1 11,8 9,-2 9,2 5,1 3,-6 2,5 4,-5 1,-5 1,-4-1,0-2,4 6,0-5,1 6,-1-1,-12 5,4 5,-6-1,11 9,9 1,-3 2,-7 8,-5 1,-10 8,2-1,-6 6,7-1,2 6,2 0,8-1,-7 1,2 0,1-2,-1-3,0 1,-5-6,2 5,3-5,7 7,7-2,7 3,-2 2,4-1,6 1,-4 0,0 9,-6 0,4 0,6-9,4 1,-5 3,2 4,-2 6,-1-1,6 1,0 0,5 0,-5 1,0 4,-5-8,5 3,0 0,5-1,0 8,-1-12,1 6,0-6,5-3,-1-1,2 1,-1-2,2 0,7-4,-4 6,-1 3,0 8,5 2,0-1,0-4,0 3,0-3,0 8,0-8,2 8,3-4,-2 5,6-4,1 0,4-5,0-2,0-3,2 3,3-3,-2 4,7 1,0-2,4-3,-4 2,0-7,4 0,5-4,2 0,-2-1,-3-1,3-3,2 3,-2-3,2 5,-2 4,0-2,10 2,-2-4,11-5,0 1,5-6,0-1,0-9,-2 3,-3-7,4 4,-4-4,5-4,4-6,9-4,6 4,-1-6,-3 2,-6-3,0-2,1-2,4-3,5-1,-1-3,3-4,-2 4,-10-4,0-1,-4-2,0-3,-2 2,6-7,0 5,5-5,-1-4,-4-5,-3-7,-6 2,-5-4,1-6,-5 2,9-6,-3 5,-23 21,0 0,27-22,-1-4,-6 5,-4-5,-8 0,-1-5,-6-5,1 0,3 1,2 4,3-1,2-4,4-3,-23 30,0-1,0-2,-1 0,-1 1,-1-2,-2 1,0-1,0 1,0 0,11-34,-16 34,0 0,13-35,-8 2,-5-5,-4 0,-6-1,6 1,-7 8,2-3,-4 3,-1-3,-1-5,-4 1,2-1,-7 5,-1 4,-8 1,-3 4,-6-4,-2 4,-3-4,-5 1,15 32,-2 0,1 1,-2 1,-31-26,2 0,3 0,1 5,4 0,-1-5,20 27,-1-2,3-1,-1 0,-3 2,-2 0,-2 0,-1 1,-1 1,0 1,0 2,0 1,2 2,1-1,1 0,0-1,-30-22,2-1,-6 6,30 19,1 0,-3 1,0 1,-2-1,-1 0,3 5,0 1,-31-17,7 4,-1 2,1 4,-7 4,-2 9,-7 4,36 5,-1 2,-36 0,3 4,35-1,-1 2,-1 2,0 3,-10 4,-1 4,-3 4,0 2,-1 4,1 2,0 1,0 2,-4 3,2 2,6 0,2 1,-6 2,0 1,2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28294 8231,'-16'-71,"-3"0,3 13,-11-4,-1 24,-2 3,-11 15,11 12,-11 2,4 12,-13 8,2 10,-4 3,10 1,-15 7,-14 3,35-17,-1 1,-3 1,-1 1,6-2,1 0,-2 1,1 2,1 0,0 0,-1 1,-1 0,0-1,1-1,-1 0,1 0,-5 3,-1 1,1 0,0 1,-1 3,1 2,4-1,1 0,0 2,0 0,2 0,0 1,-2 0,-1 1,0 0,1 1,-1 0,-1 0,-3 5,0 0,3-3,3 2,0 2,1 2,1-3,3 1,4-2,2 1,0-1,0 1,4 0,0 0,2-2,0 1,2-2,1 1,1 2,-1 1,2-4,1 0,0 4,1-1,2-3,2 1,1 0,0 1,0 1,1 0,2 2,1 0,-2 0,1 0,1 2,1 1,-1-3,2 0,1 0,2 0,0-3,1 1,1 5,1 0,0 2,0 0,1-2,0-1,1-4,1-1,0 0,2 0,2-4,0-1,3 2,0 0,-1-1,1 0,2-2,1 0,-1 2,0 0,4-3,2-2,0 1,2-2,31 24,-25-27,1-1,27 19,-25-23,-1-1,27 20,-1-5,6 3,4-3,-32-21,1-1,5-1,0-2,-2 1,1-1,1-3,0-1,-2 1,1-1,-2-1,1-2,3-1,0 0,1 0,0-1,5-2,-1 0,1 0,0 0,1-1,-1 0,-3-1,1 0,3-1,2 0,1-1,1 0,-1-1,1-1,0 0,-1-1,-2-4,0 0,-5 2,1 0,6-2,0-1,4 1,-1-1,-3 0,-2 0,-1-1,-1-2,-1-2,-1-2,-3 3,1 0,3-2,0 0,1 2,1 0,-2-2,-1-1,-5 0,0 1,-3-2,-1 1,31-16,-35 14,1 0,0-5,0 0,3 2,-1-1,-2-3,0-1,2-1,0-2,-1-2,-2-2,-2 0,-2 0,-4 1,-1-1,0-2,-1 0,-3 3,-1-1,4-4,0-1,-1 4,0-1,0-4,-1-1,1 1,0 0,-5-1,-1 0,2 1,-1-1,-5-1,-1 0,0 2,-1 0,0-4,-1-1,-3 1,-1-2,-2-2,-2 0,-2 1,-1-1,-1-1,0 0,-1 0,0-1,-3-1,-1 1,0-2,-1-1,-4 2,-3 0,-1-4,-2 1,-2 1,-3 0,-2-4,-3 0,-2 4,-1 0,-2-4,-2 1,-1 3,0 1,2 0,0 0,-3-1,-1 0,0 1,-1 0,-5-1,-2 2,-4 0,-1 2,-1 1,-1 1,-2-1,-1 2,3 3,-1 2,0-2,-2 1,-3 3,-2 2,-1-1,0 0,-1 1,0 1,-2 0,0 1,-1 3,-2 1,-5 1,-2 3,4 4,-1 2,-4 3,-1 3,-2 5,-1 2,-1 3,-1 1,0 2,0 2,26 1,-1 0,0 2,-5 2,-1 2,1 2,1 0,1 2,1 2,1 3,0 2,1 0,-3 0,0 1,2 1,2 1,1 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18739 3341,'-14'-66,"6"4,-4 19,4 7,-13 1,5 13,-10 2,-3 5,-7 1,-7 0,1 0,4 4,0 1,5 4,-5-5,0 7,-14-9,-1 2,1-1,10 2,-3-4,-2 4,-2 1,-3-2,-7 2,7-1,-5-2,10 6,-5 0,5 5,-7 0,2 0,-4 0,0 0,-12 0,-3 0,-2 7,6 2,4-1,6 1,-4 1,-1 4,-6 0,2 1,-2-1,2 0,-2-3,6 3,5-3,5 8,0-3,-5-2,-1 7,-4 3,4-2,-4 1,4 1,1 4,6 2,4 4,2-4,3 3,-6 2,1-2,-7 5,2-5,-3 5,-2-5,11 5,4-5,2 5,-3-5,7 8,3 2,-2 1,2 8,-2 0,2 5,1-2,-5-2,0 0,-1-5,-1 4,6-5,-2 2,2-1,7 1,-2 3,7-2,-2-2,5-4,-2 17,6-2,4 4,1-6,6-11,-2-8,3 4,2 6,-5 1,1-2,-1-3,5 4,-2 2,-2 2,0-3,-5-1,6 1,-2-2,-1 7,1-2,-4 3,4 2,-1-5,1 0,3-6,-3 1,-1-7,1-2,1 0,4 17,-5 0,0 7,0-7,5-12,0 0,0-1,-4 1,-1-1,-1 1,1 0,3 4,-2 1,-3 4,3-5,-3 7,2-2,4 2,-4-2,4 1,1-5,0-1,0-4,0 0,0-1,0 1,0-1,4 6,1-1,5 1,-6-6,7 1,-1 0,-4-1,13 14,-3 2,12 13,1 0,6 0,1 0,5-4,-3-11,-3-8,-7-20,2-4,3 0,2-1,3 6,-3-5,-7-1,5-4,0 5,1-5,-6 5,-4-6,-1 6,1-5,5 5,-1-5,0 4,7-4,3 5,0-7,5 2,-4 0,9-4,-4 2,-2-8,1 4,12 1,-4-4,6-1,-11-4,-8 4,1-5,8 0,2 3,4-3,2 3,-3-3,-3-2,-2 3,2-4,-1-1,1 0,-2 0,5 0,10 0,1 0,3 0,5-4,-9-1,3-1,-13 1,3 2,2-7,8 5,6-4,0 4,5-4,-5 1,-5-2,4-2,-4 2,0-2,6-3,0 1,-32 7,1 0,0-1,0 0,35-11,-7 3,-7-2,3 0,1-1,4 3,1-3,0-1,0 1,-8-2,-6 2,0-3,-5-6,8-1,2 1,5 0,0-1,2-4,2 0,-6-7,-3 2,-5-1,-5 1,8-6,-3 6,4-6,1 6,-5 1,0 0,-4 3,-10-4,3 1,-8-6,-2-1,2-4,-5-1,5-3,-2 3,2 7,2-1,-7 0,0 1,-4-1,-1 0,0 1,-4-6,0 1,-5-7,5 2,-7-3,2-2,-3 0,-2 0,-5 0,1 0,-2 5,1 0,2 0,-6-5,1 5,-1 0,-3 1,2-1,-2-1,-2 5,0 1,0 4,-5 0,0 1,-4-6,4 1,-6-11,2 1,1-3,-2 3,1 0,-5 0,1 0,4 0,-4-4,3-1,-1-6,2 2,-4-2,4 2,-4 2,-1 8,-5-1,0 0,-2 0,2 0,2 2,-7 3,1-2,-6 7,6-1,-1 6,0 4,-4 0,4 5,0-5,1 1,-6-1,6-3,-1 3,5 2,-5-2,-4 0,-5-4,-1 4,6 0,0 6,-1-1,1-3,-12 1,-2-3,7 3,6 7,4-1,-3 1,-1 0,-6-7,5 0,-3-3,8 8,1 6,5 6,-4-6,-1 6,-11-15,-7 10,-9-12,-12 6,4 1,-4 0,6-1,7 7,-6-5,12 11,-5-11,0 12,5-6,-11 7,10 0,-10 6,1 9,-2 14,0 11,9 12,-10 16,25-25,-1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13294 2403,'-28'-48,"5"21,3-25,12 35,2-4,-1 9,6 10,26 15,-4 10,29 20,-21 0,2-7,-7-3,3 4,1 0,2 1,3 5,4-2,5 11,-2-6,3 1,-9-2,9-3,-4-1,4-3,-5 2,0-7,-2 0,2-4,3-6,-3 1,8-5,1 5,1-7,7 10,-11 0,4 6,-23 0,-6 14,-18-10,4 15,-3-3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13308 3625,'7'-30,"0"10,20 13,8 12,12 0,4 6,1-2,0 4,10 1,1-4,-1-1,-1-1,-4 2,8-4,6-6,5 0,4 0,-38-1,-1 0,34-3,-7 0,-11-5,-2-1,-7-4,-1 0,2-7,-5-1,-1-6,-21-7,-17-1,-19-7,-8 4,-12-4,0-3,-4-11,-3-4,3-1,15 25,0 0,-1 0,1-2,-2-5,1-2,0-3,0-1,1-3,0 0,-2-5,-2-1,0-2,1-1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28663 1152,'-7'-49,"0"-2,7 13,7 5,0 25,14 2,-5 12,4 19,-6 13,-6 8,-3 1,-5 6,-5 8,-3 17,2-34,-2 2,-1 4,-2 1,-1 1,0 0,1 3,0 1,-1-2,0 0,3 4,-1 0,-2-1,1 0,2-2,2-1,0-6,0-2,-1-2,1-2,-2 33,1-8,-2-6,1-4,-5-5,-2-3,-3-6,-8-7,-6-3,0-2,-15 3,3-10,-12-4,20-26,11-24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28137 2246,'-50'0,"7"0,8 0,20 19,-3 10,13 18,1 7,4-2,0 11,0 8,0 5,0 4,0-38,0-1,0 34,1 4,4-8,-2 1,7-16,1-2,8-11,-2-7,7-3,-1-9,17-11,3-13,-1-15,1-13,-4-19,9-15,-23 28,0-2,2-1,-1-1,-1-3,0 0,1-6,0-1,3-2,2-1,4-6,1 0,3 1,1 1,5-1,0-1,-1-2,-1-1,2-6,0-1,-1 3,-1-1,-2-3,-1 0,0 3,0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13664 18666,'-32'25,"0"1,-20 10,-3-9,12-13,7-6,14-2,3-25,30-12,3-17,12-2,7 12,6-8,13-1,2-9,-21 28,0 0,-2-1,-2-1,2-3,0 0,1-2,1-1,0-2,0 0,3-3,2 0,5 0,0 1,0-2,1 0,5 0,1-1,2-5,-1-2,-4-1,1-2,3 0,0-1,-1-3,0 0,4 1,1 0,-17 15,0 0,0-1,0 2,1 0,-1-1,-3 0,-1 0,1 0,2-3,1 1,-1 0,1 2,0 0,0 0,-1-1,1-1,-1 2,20-17,0 2,-6 1,-3 1,-5 6,0 1,2 1,1 2,0 3,-2 1,-2 4,0 1,-1 4,-1 1,-4 3,0 2,-2 1,-1 0,24-18,-10 4,-3 9,12 2,-4 5,5-6,-21 6,-16-5,-13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17645 4677,'-30'0,"-4"0,19 13,-12 3,-2 6,-7-2,-13-5,0-8,-3-2,8-3,6-2,0-5,-5 0,5-4,0 4,1-6,-19 3,1 0,-7 3,5 4,10 1,-8 0,-7 0,-4 0,4 0,-1 0,1 0,2 0,-6 0,-7 0,-7 0,39 2,0 1,0-1,1 0,-39 5,13-3,-10-2,14 3,-9-4,5-1,-4-1,-1-4,6 2,4-7,9 1,4-5,9 1,1 4,6-4,-21-1,8-1,-11 1,11 6,11 8,11 0,-10 7,3 1,0 6,10 0,20-6,14 5,8-6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15796 15482,'-49'-13,"11"-3,4-12,19 6,28 1,22 1,22-4,14-3,-31 13,0 0,3-3,1-1,8-1,1 0,-3-1,1 0,-2 2,1-1,3-2,2 1,1 0,1 2,2 0,-1 1,2 0,-1 1,-5 1,-1 1,-5 2,-1 1,-1-2,0 0,4 3,-1 1,-7 2,0 2,1 2,-1 1,28 2,-9 5,-15 7,-8 17,-19 13,-10 29,-15-25,-5 2,-3 10,-5 2,-11 12,-6 3,5-18,-3 2,-1 0,-2 4,0 0,-3 3,6-10,-2 2,0 1,0 0,0 1,-1 1,1 1,0 0,-1 2,0 1,1 1,-1-1,0 2,0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31877 7307,'30'-36,"-4"1,-11 7,-7-1,-2 7,-6 2,-19 12,-17 8,-24 19,-7 9,6 10,13 0,-2 16,22-24,-1 1,-4 6,-1 1,-3 1,-1 2,-4 3,-2 1,-5 0,-1 0,1 0,1 0,3-3,0 1,0 1,2 2,5-1,0 0,0-3,0 0,3-3,-1-2,2-7,0 0,3-3,1-2,-19 8,8 0,17-24,21-53,22 2,9-1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30810 7620,'16'-51,"-10"21,-20 11,-8 48,-6 9,-1 16,1-2,-2 3,-3 2,-2 11,-3 3,15-29,0 1,2 0,-1-1,0 0,0-1,3-3,0-1,-1 0,1-1,-14 35,1-6,8-4,4-15,6 2,12-18,19-16,17-19,18-20,5-18,-22 21,2 0,10-4,1 0,1 3,0 0,3 0,0-1,-1-1,-1 1,-2 0,-1 0,0-2,-1 0,4 2,0 1,1-2,1 1,-5 0,0 0,1-1,-1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24569 6909,'-7'-36,"-1"-5,1 17,0 4,7 20,0 31,0 17,-1 15,-4 3,-5 5,-8 5,5-33,-1 2,-2 7,-2 1,-1-3,1 1,1 3,0 1,-1-2,-2 0,4-4,-1 1,-2 3,0 0,3-5,-1-1,-1-3,0-1,-11 28,-1-13,11-10,1-17,-11 10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24014 7563,'-16'30,"7"3,12 10,7 9,2 11,2 8,-6-31,0 1,1 2,1-1,1 0,0-2,18 31,1-12,3-7,3-14,7-10,14-13,9-15,10-13,-34 3,1-4,2-4,-1-2,-2 0,1-2,4-6,-1-3,-3 1,0-1,-1-3,-1-2,0-1,-1-2,0 0,0-1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23815 7933 8150,'-16'-21'0,"-3"-2"0,4 2 69,-4 2 1,1 3 181,-1 2 0,4 0-309,-4 0 93,3 6 0,2-5-18,-1 4 1,-4 1-192,0-2 1,-1 2 112,1-1 1,2-2 117,-7 6 0,-1 0-195,-9 5 1,3 0 58,-7 0 0,-2 2-78,-7 3 1,1 4 95,-6 10 0,5 5-153,-5 9 1,-2-1 171,-8 5 0,-4 6-231,28-20 0,0 1 1,-1 3-1,-1 0 255,-3-1 0,1 0 1,4 1-1,1 0-1,2-1 1,-1 0 0,2 2 0,0-1-91,-1 0 1,-1-1 0,1-1 0,1 0 92,1 1 1,0 0-1,-3-2 1,0 0 143,0 1 0,1 2 1,-25 20-32,29-21 0,1 0 1,-22 31 8,4 5 1,1-5-50,9-5 0,2 0 14,-2 5 0,4 1-107,-3 4 1,3 3 87,-4 6 0,7 0-136,-2 0 1,7 5 75,3-1 1,5-2-99,-1-2 1,8-3 76,2 8 0,6-3-11,-2-2 0,3-5-159,2 0 0,7-1 181,2 1 0,4-2 32,1-8 0,2 3-34,3 3 0,-2 1 123,7 3 1,-2-4-108,2-10 1,3 3 31,-4-3 1,4 3-13,1 2 1,1 0 1,-1 0 0,1 0-22,-1 0 1,2 0-1,3 0 1,-1-2-40,6-3 1,5-3 44,4-6 1,7-1-22,-2 1 0,-2 0 10,3-1 1,-8 4 43,3-3 1,-4 2-39,-1-7 0,-1 3 4,1 2 0,1-5 11,4 0 0,2-5 5,7 5 0,-2-6 52,-3 1 1,2-2-60,-7 2 0,1-2 187,-5 2 1,-1 0-213,1-5 1,7 4-3,7-8 0,2-4 14,7-1 1,-6-8-7,2-1 1,-4-7 311,-1 1 0,0-2-352,0-2 1,1 0 17,4 0 1,3-6 11,6-4 1,0-2 13,0-3 1,-6 1-10,-4 0 1,-7-2-2,-2-3 1,5-1 8,5-4 1,-1-3-5,-4 3 1,3-2 29,-3-3 0,1-1 0,-10-3 1,-2 3 106,-8-3 1,-2-4-120,-3 0 1,-3-9 193,3-2 1,2-5-69,-2 1 1,5-4-45,-5-1 0,0 1 8,-4-1 0,-2 1 0,-4 4 1,0-3-38,-5 3 0,-2-3-11,3-2 1,-5-3-97,-4 3 1,3-5 59,-4 5 1,-1 0-48,1-4 0,-5 2 9,0 3 1,3-3-101,-3-3 0,1 2 68,-5-6 1,0 6-113,0-2 1,0 4 141,0 1 0,-6 5-1,-4 0 1,-4 0 125,-5-5 1,-3 0-4,-6 0 0,-7 2 15,-3 3 1,0 1 5,-5 4 1,9 7 78,-9-2 1,5 2-102,0-2 0,-1-1-8,5 0 0,1-6-31,5-3 0,-1 2-85,1-2 0,-2 3-25,-3-8 0,1 8 52,-6-8 0,7 5-29,-3 0 1,3-4-3,-2 4 0,-2-3-5,-3-2 1,8 6 86,6 4 1,1 3 14,-6 1 0,2 7 269,4 3 1,-3 0-318,7 4 1,-6-2 188,1 7 1,-2-1-183,-3 1 1,1-1-186,-1 6 0,1-5 34,-1 5 1,-1-5 177,-3 5 1,3-4-77,-3 4 0,-2 0 19,2 4 1,0 1 13,5 0 0,1 0 97,3 0 1,-3-1-26,3 1 0,2 2-68,-1 2 0,4-3 148,-5 4 0,2 1-59,-2-1 0,-3 4-23,4-5 0,-3 6-31,3-6 1,-4 7-7,3-2 1,-1-1-20,1 1 0,-1-1 0,6 1 1,-5 4-98,5-4 1,-1-1 97,1 1 1,3-5-117,-3 6 0,3-1 47,2 5 0,0-5-65,-1 0 57,1 1 0,0 4-8,0 0 1,1-2 14,4-3 0,-4 4-12,4-4 1,1 3-117,-2 2 1,1 2 71,-5 3 1,4-4-25,1 4 0,-1 1 122,-4-1 0,4 1-1,1-1 0,-1-2-25,-4 7 1,5-2 88,-1 1 1,2 4-123,-1-4 0,1 4 16,3 1 1,4 0-320,-4 1 1,3 0 367,2 4 0,0 3 0,0 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2944 5800,'-8'-23,"1"-3,7 25,19 13,-8-1,16 16,-6-19,1-1,6-7,1 0,-1 0,1-7,-1 6,0-6,7 7,-5 0,11-6,-11 4,5-4,-13 6,5 0,-11 0,4 0,-5 0,-1 6,6 2,2 7,13 5,-5-4,11 4,-4-5,-1-8,-1 0,-7-7,-12 0,3 0,-18 0,-26 6,-14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2830 5701,'0'-38,"6"-2,8 31,8-4,13 13,-5 7,18 0,-4 8,13-7,-2-2,-3-6,-3 0,3-11,0-3,0-4,4-2,-1 4,7-3,-7 3,-12 2,-1 4,1 1,4 4,1-4,-1 6,-4-2,-1 3,1 2,-5 0,0 0,-7 0,23 0,-3 0,15 0,-9 0,-10 0,4 0,1 0,-1-1,1-4,-6 2,1-7,-3 6,-1-6,1 5,3-4,4 6,6-2,0-1,0 1,-1 0,1 5,-6 0,-4 0,-7 0,-2 0,0 0,4 0,3 5,2 0,-1-1,6-4,5 0,4 0,1-6,-5-3,0-1,0-4,6 8,3-9,4 6,1-1,0-1,0 7,-6-6,-4 5,-2 1,-2 4,6 0,3 0,5 0,5 0,-3 1,3 4,-9-3,0 2,5 3,-32-5,1 0,1 2,1-1,3-1,-2 0,37 0,-41 0,1 1,33 3,-3-1,6 4,-36-6,-1-1,37 8,-1-6,-3 7,-2-1,-6 2,-4 3,4-6,1 1,5-1,5 5,-3 1,3-1,-10-5,-4 1,1-6,-2 6,6-7,-6 2,3-4,-3-1,-2 2,2 3,-9-4,7 6,-7-7,0 4,-9 1,4 0,1-5,4 5,-5-1,5 3,-4-3,5-2,1 9,3-6,-8-1,-11-4,-7 7,15-4,-3 6,-4-5,2 8,-4-4,5 13,-5-6,-2 0,-7-3,-6-10,-1 11,-13-12,-2 5,-38-12,12 5,-39-6,17 7,-4 0,3 0,0 0,-13-5,-1 1,-2-1,12 5,-10 0,-9 0,-12 0,36 0,-1 0,-36 0,-2 0,1 0,-1 0,37 0,-2 0,-1 0,-1 0,0 0,-2 0,1 0,-1 0,2 0,1 0,0 0,-1 0,-2 1,-1 0,-3 1,-1 0,-2 0,-1-1,1 4,0 0,1-3,2 1,4 1,0 1,-5-2,-2-1,-2 3,-1-1,3-1,1-1,-1 3,0 0,2-1,-1 0,0 0,-1 1,-4 1,0-1,2-3,0 1,-2 2,1-1,8-1,0-1,-5 1,-1 0,1 0,0-1,-3-1,0 0,3 1,0 0,2-1,0 0,5-1,0 0,-4 0,-1 0,1 0,-1 0,-2-2,1-1,3 1,1-1,0 1,0 0,2 1,0 2,-2-1,-1 0,-2 0,1 0,1 0,1 0,3-1,-1 2,-2 1,0 0,2 1,0-1,-4 3,-1 0,0-3,1 0,2 4,0-1,2 0,0 0,0-1,1 0,1 1,1-1,-2-1,0-1,-1 3,0 0,2-3,0 0,3 3,0 0,-1-3,0-1,3 1,1 1,-38-2,37-1,0 0,-37 0,-1 0,10 0,9 0,10 0,5 0,3 0,-5 0,-2 7,13-6,11 5,34-6,20 0,15 0,6-6,-1-3,5-4,10-1,14 0,-34 6,1 1,0 0,1 0,-4 0,0 0,2 0,0 0,-2 0,1 0,4-3,1 1,4-1,0 1,0 1,1 1,3 2,1 1,-5-1,-1 0,3-1,1-2,1 1,1 0,3 0,2 0,1 0,0 1,-4 1,0 1,-2-2,0 1,0 2,-1 1,1-1,2 0,9 0,1 1,-7 1,-2 0,-1-1,0-1,2 2,1 1,3 0,2 0,-1-2,1-1,-1 1,0-1,3 1,-1 0,-5 2,1 0,4-1,1 0,4-1,0-1,-7 3,-2-1,0-2,0 1,0 1,2 0,5 1,-1 0,-3 0,-2 0,-1 0,0 0,-1 0,1 0,-1 0,1 0,0 0,-1 0,-1 0,-1 0,-4 0,-1 0,-4 0,-1 0,0 0,0 0,6 0,-1 0,-5 0,-2 0,2 0,-3 0,30 0,-10 0,-7 0,-7 0,-9 0,-2-6,-11 5,-8-6,-57 7,-22 0,-17 0,17 0,-16 2,29 0,-2 1,0-2,-1 1,-5 2,0 1,1-2,-1-1,1 3,-2-1,-4-1,-1-1,-6 3,0 0,3-3,0 0,0 3,-1 0,-6-3,-2-1,-3 2,0-1,1-1,1-1,-2 0,-1 0,-1 0,-1 0,21 0,-1 0,1 0,-22 0,1 0,-5 0,1 0,1 0,0 0,-2 0,0 0,8 0,0-1,-3-2,0 1,3 1,1 0,-5-1,2 0,6 1,0 0,1 1,-1 0,-2 0,0 0,2 0,0 0,0 0,-1 0,6 0,0 0,0 0,0-1,5-2,0 1,-1 1,-2 0,-4-1,0-1,9 0,3 0,4 1,0-1,0-2,-1-1,2 1,-1 1,-1 0,-1 0,2-1,1 1,5 0,1 0,2-1,1 0,-29-3,2 4,9 2,1-3,2 4,7 1,1 0,4 0,7 0,-11 0,21 0,-7 0,25 0,8-7,14-7,21-8,9-6,12 5,-4 4,-9 4,2 5,-2 1,-4 6,9-4,1 7,12 0,7 0,-1 0,4 0,5 0,-2-4,-34 2,0-1,38-8,-36 6,1 0,2 0,0-1,7 1,0 1,0-2,-1 1,4 2,-1 1,-1-3,0 0,4 3,0 0,1-3,1 0,4 3,2-1,-3 1,0 0,2 1,0 2,4-1,2 0,5-1,1 2,-2 1,-1 0,-2 0,1 1,-19 0,3 1,-1 0,0 0,0-1,1 0,-1-1,0 1,-1 0,24 2,0-1,-22-2,0-2,0 1,1 1,-1-1,1 1,2 0,-1 0,1 0,-2 0,0 0,-1-1,1 1,-1 0,0-1,3-1,-1 0,1 0,-1 0,-1-1,0 0,24-1,-1-1,-25 3,0 0,1-1,1 0,0-1,0 0,1 0,1 0,-1 0,-2 0,-1 1,0-1,23-3,-1 1,-2 1,1 1,5-1,-1 1,-1 2,-1 0,-2 0,0 0,-10 0,0 0,6 0,0 0,-5 0,-1 0,3 0,-1 0,-3 0,-2 0,-3 0,-1 0,-9 0,-1 0,3 0,0 0,1 0,-1 0,-1 2,-1 1,-5-1,0 1,-3 0,-2 0,26 2,-1-2,-3 6,-10-4,0 5,-6-6,-4 6,-12-1,10 5,-29 7,2-5,-47 4,-18-5,-8-3,-6-2,4 1,-4-7,-8 8,32-7,-2-1,-6 0,-2 0,-5 1,0-1,1 0,1 0,3 1,0 0,-5 1,-1 0,-4-1,1 0,-2 1,1 0,-2 2,0-1,-2 0,1 0,-1 0,-1 0,-2 0,-1 0,-3 0,-1 1,0 0,0 1,2-2,1 0,-2 4,-2 0,-3-3,-1-2,3 2,-1-1,-1 0,0 0,0-4,1 0,-1 4,0 0,2-3,2-1,5 2,0-1,-1-1,0-1,-4 3,1-1,4-1,2-1,5 3,1 0,1-3,-1-1,-3 1,1 1,6 0,1 0,-1-1,1 1,6 0,2 0,2 0,2-1,1-2,0 1,3 1,0 1,-36 3,10-1,9 1,9-1,10-3,4 10,18-4,22 0,23-3,23 1,14-1,11 0,-32-5,1 0,-5 0,1 0,3 0,0 0,6-2,1-1,7 1,0-1,3-2,0 1,-1 1,1 1,2-1,1 0,1 0,1 1,3 1,1-1,4-3,1 0,1 3,0 1,1-1,0-1,-2 0,1 0,-22 1,1 1,-1-1,-1 0,1 0,-1 0,1 0,0 1,1-1,-2 2,0-1,0 1,2-2,-1 0,0 1,0 0,0 1,0-1,23 1,0 0,-3 0,0 0,1 0,0 0,-3 2,-1 1,-1-1,0 1,-2 2,0-1,-5-1,0-1,-1 3,-2 0,-6-3,-1 0,2 3,-1 0,0-3,-1 1,-2 1,-1 1,-5-2,-2-1,33 2,-15-4,-5 2,-5 3,-3-4,-7 6,-5-7,-15-7,-54-7,2 3,-31-3,-1 9,0 0,-15 4,33 1,-2 0,-2 0,0 0,-4 0,-1 0,-3 0,0 0,2 0,-1 0,-4 2,-2 1,-5-1,-1 0,3 1,0-1,1-2,-2 0,-5 0,-2 0,-1 0,-1 0,3 0,0 0,-2 0,-1 0,3-2,0-1,-2 1,-1 0,1-4,1 0,1 2,0-1,-2 0,0-1,7 1,0 0,0-1,1 0,0 1,2 0,1 1,2 0,3-1,0 1,0 2,-1 1,-2-2,1 1,5 1,1 1,0-1,2 2,2-1,1 0,3-1,0 2,2 1,-1 0,-1 0,0 1,5 2,0 1,-36 4,5 5,5 3,4-1,3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10849 5715,'-16'-36,"3"7,26 15,9 3,16 6,6 0,8 5,2-1,12-4,2 4,8-4,-3 3,2 2,0 0,1 0,-37-2,2 0,4-1,0 1,0-1,0 1,0 2,0 0,1-2,0-1,-4 1,1 0,5-1,2 1,4 2,1 0,0-1,1 0,-2-1,1 0,-1 1,1 0,-1-1,1-1,0 2,2 1,7 0,0 0,-5 0,0 0,3 0,0 0,0 0,0 0,2 0,0 0,-2-1,0 0,2-1,0-1,-4 3,1-1,3-1,0-1,-2 0,1 0,3 1,1-1,-5-2,-1 0,-2 3,0 0,4-1,1-1,0 2,0 0,0 0,0 0,-5-2,0-1,1 3,0 1,-3-2,0 1,2 1,2 1,3-1,0 2,-6-1,-2 0,-4 0,0 0,7 0,0 0,1 0,-1 0,1 0,0 0,-3 0,0 0,-2 0,0 0,-5 0,0 0,9 0,0 0,-2 0,0 0,2 0,0 0,-4-1,-1 2,-2 1,-1 0,-1 1,0-1,-2 1,2-1,4-2,1 0,-5 0,-1 0,-1 0,-1 0,-1 0,-2 0,32 0,-35 0,0 0,40 0,-4 0,-1 0,-10 0,-4 0,-10 0,-5 0,-9 0,10 0,-17 0,-2 0,-17 0,-50 0,4 0,-33 0,-1 0,-3 0,30 0,-2 0,-4 0,0 0,1 0,0 0,1 0,0 0,-4 0,-2 0,0-1,-2 2,-5 1,-1 0,-2 1,-1-1,3 3,0 0,-3-3,0 0,0 3,-2 0,-7-3,0 1,2 1,0 1,1-2,-1-1,-3 1,-1 0,-5 0,-1-1,5-1,0 0,1 1,-1 0,18-1,-1 0,-1-1,1 0,0 0,1 0,0 0,1 1,1-1,-22 3,1-1,-5-1,-1 0,25 0,1 1,0-1,-2 1,-1-1,2 0,-22 1,0 0,23-1,0-1,0 1,0 0,0 1,-1 0,1-1,1 0,-1 0,-23 1,0 1,-2-2,-1 1,24 1,0 0,0 0,1-1,1-1,0 1,-23 3,0-1,1-1,-1-1,25 1,-1 1,0-1,-1-2,1 1,0-1,-22 4,0 0,1-1,-1 1,0 2,0 1,1-3,2-1,4 1,0 0,0-1,1 1,1 2,1 0,4 0,2 0,5 0,1 1,5-1,0 0,-1 0,1 0,3 0,0 0,3 1,1-1,-32 2,22 0,3-5,6 8,7-10,14 4,22-6,31 0,17 0,16 0,3 0,-27 0,2-1,5-2,1 1,0 1,0-1,-1-3,1 0,4 3,2-1,0-1,1-1,5 3,3-1,3-1,1-1,-4 2,0 1,1-3,0 1,2 1,2 1,10-3,1 0,-6 3,0 0,1-3,-1 0,4 3,1 1,2-1,1-1,-26 1,0 0,0 0,25-1,1 1,-27 0,1 1,0-1,4 2,2 0,-1 0,2 0,-1 0,1 0,-2 0,0 0,0 0,-2 0,-1 0,0 0,1 0,1 0,0 0,2 1,0-1,1 1,2 0,-1 1,0 0,-1-2,-1 1,1-1,-2 2,0 0,0-1,-2 0,0-1,0 1,1-1,1 0,1 0,1 0,1 0,0 0,-3-1,0 1,0 1,-1 0,0 1,0-1,-4 1,1 0,-1-1,0 1,0 0,1-1,25-1,-1 0,-8 0,-1 0,1 0,-1 0,-2 0,-1 1,-4 2,0-1,-2-1,-1 0,-3 1,-2 1,-5 0,-3 0,-4-1,-2 1,35 3,-10-1,-6-4,-9 4,-9 3,-2-7,-24 12,-17-11,-28 2,-18 3,-11-3,-3 3,-11-3,30-3,-2 0,-8 1,-2 1,-3 0,-2 0,-5 0,-2-1,5 1,0 0,-1 0,-1-1,-5-1,-2-1,-6 3,-1-1,-2 1,-1 1,1-2,0 0,1 1,-1 1,22-3,-2 1,1-1,2 0,0-1,0 1,-4 0,1 1,-1 0,2-2,1 1,-1-1,-2 0,1 0,-1 0,1 0,0 0,0 0,3 0,0 0,0 0,-26 0,0 0,26 0,0 0,0 0,-3 0,0 0,1 0,-21 0,0 0,23 0,-1 0,1 0,-23 0,0 0,22 0,-1 0,1 0,-25 0,1 0,3 0,2-1,6-2,0 1,-1 1,-2-1,1-3,0 0,0 3,2 0,4-3,2 0,-3 3,2 1,7-1,0-1,0 0,1 0,3 0,1 1,6-1,1 1,-31 2,16-4,8-1,6 0,-3 5,17 0,5 0,65 6,-6-4,34 3,5-4,10-1,-34 0,2 0,5 0,1 0,1 0,0 0,1 0,0 0,9 0,1-1,4-2,0 1,2 1,-1 0,1-1,1 0,6 1,0 0,0 1,1 0,-25 0,0 0,0 0,-1 0,0 0,0 0,2 0,1 0,0 0,3 0,1 0,-1 0,-5 0,-1 0,0 0,0 0,1 0,-1 0,2 0,-1 0,2 0,1 0,1 0,1 0,2 0,1 0,-2 0,-4 0,-2 0,1 0,1 0,0 0,0 0,-3 0,0 0,1 0,4 1,2 1,-1 0,-4-1,0 1,0 0,-2 0,0 0,0 0,26 1,0-1,-27-1,1-1,0 2,0 1,1 0,-1 0,23-1,-1-1,-6 2,0-1,0 1,0 1,0-2,0 0,-5 3,-2 0,-9-3,-1 1,1-1,-1 0,-7-2,0 0,0 2,0 1,-7-1,0 1,34 1,-12-4,-7 0,-6 0,-17 0,-5 0,-71-6,2 3,2-2,-5 1,1 1,-2 1,-3-3,-1 0,-7 3,0 1,-4-1,-1-1,-7 0,-1 0,-8 1,-1-1,24 0,0 0,-1 0,0 1,-1 1,0-1,0-1,0 0,0 0,-4 1,-1 1,0-1,0-1,-1-1,0 0,1 1,1-1,-1 1,2 1,1-1,-2 0,-2 0,0 0,0 0,0 0,0 1,1-1,-1 0,-1 0,1 0,2-1,0 0,0 1,-1 1,0 1,1-1,2-1,1-1,0 0,-3 1,-1 0,0-1,-1 0,-1 0,1 0,3-1,0 0,0 0,2 1,0-1,1 0,1 1,1-1,0 0,-2-1,0-1,0-1,0 1,0-1,0 0,-22-3,2 0,3-1,1 0,0 2,1 1,-2-3,1 0,5 3,2 1,3-1,2-1,2 0,0-1,-1 2,1-1,5 1,-1 0,0 1,1 1,8 0,1 0,2 0,0 0,-32-7,-1-1,3 6,2 0,6 5,4 0,2-4,2 6,13-11,9 12,21-5,52 1,19 0,16 0,-7 5,2 0,12 0,-2 0,-36 0,1 0,2 2,2 1,7 0,1-1,1 1,0-1,3-2,0 0,3 0,0 0,-1 0,1 0,4 0,2 0,7 0,2 0,-2 0,0 0,-2 0,1 0,4 0,2 0,0 0,1 0,-1 0,1 0,0 0,-1 0,-1 0,2 0,-22 0,1 0,1 0,0 0,1 0,0 0,-3 0,-1 0,0 0,-1 0,-1 0,0 0,1 0,-1-1,2 2,2-1,2 0,-1 1,1 1,-1-1,1 1,-2-1,-1 0,0 0,0 2,-1 0,1 1,-3-3,0 1,1-1,2 2,1 1,1-1,-1-1,0 1,0 0,-1 0,-1 0,0 0,-2 1,0 0,0-1,-1-1,0-1,0 1,1 0,-1 0,-1 0,22 1,-1-1,-2-1,0 0,-2 1,0 0,-2-1,-1 0,-3-1,-2 0,-1 0,0 0,2 0,0 0,-9 0,-1 0,-4 0,-1 0,-2 0,-1 0,35 0,-4 0,-1 0,-10 0,4 0,-24 0,-5 0,-36 6,-20 4,-18 1,-19-2,-16 4,-8-4,34-1,-1 2,1-1,-1 1,-12 0,-3 0,2 0,-1-1,-10 0,-2 0,1 2,-2 1,-5-1,-1 0,0 1,0 0,22-3,0 0,-1 0,1-1,-1 0,-1 0,-7-1,-1 0,1 1,1 0,1 0,-1-1,-2 0,-1-2,0 1,-1 0,-1 0,1 1,-1 0,0-1,0 1,-2 0,-1-1,1 0,-2 0,0 0,1 0,0-3,1 0,-1 0,2 1,1 1,-1-1,-2-1,0 0,1 0,2 0,0-1,0 1,0 0,-1 1,0-1,-2-2,-1 0,2 0,1 0,2 1,1-1,3 0,2 0,0-1,0 0,0 0,0 0,0 0,1 0,-1 0,0 0,0 0,0 0,1 0,-1 0,2 0,-18 0,1 0,-1 0,2 0,2 0,1 0,7 0,2 0,9 0,2 0,0 0,1 0,-1 0,2 0,5 0,1 0,-37 0,13 0,10 0,7 0,7 0,13 6,10 2,37 5,16-4,18 4,6-4,14-1,-29-3,1 0,1-3,0 1,1 1,1 1,6-3,1-1,1 1,1 1,7 0,1 0,8 0,0-1,1 1,0-1,1-2,1 0,5 0,0 0,1 0,1 0,-25 0,1 0,-1 0,0 0,-1 0,0 0,-1-1,0 1,1-1,1 0,1-1,0 0,2 2,0 0,-1-1,-3 0,1-1,-1 0,0 0,-1 0,1 0,23 0,0-1,-23 0,1 0,-1 0,26 0,-1 1,0-1,-2 0,-4 0,-1 1,0 1,-1 0,2-1,-1-1,-4 0,-2 0,0 1,-1-1,-3 1,0 0,-1 2,0 0,-2-2,0-1,2 1,-1-1,-7 1,-2-1,-9 4,-1-2,0-1,0 0,34-3,-4 0,-10 5,-7 0,-12 0,-13 0,-35 2,-90 10,23 3,29-8,0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12256 9966,'0'-30,"0"3,0 19,-6 2,-2 31,-5-5,4 23,-2 3,6 6,-4 5,4 4,-2 7,5-28,0 1,0 1,1 1,-4 4,0 1,3-2,1 0,-2 0,0-1,0 0,1 0,-1 5,1 0,-1-2,1 0,2-1,0-1,0-1,-1-1,-4 32,3-8,-2-12,2 1,8-6,2-1,0-13,5-17,-11-13,4-33,-6 7,0-22,0 5,0-7,0 1,0-7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18327 4791,'0'-30,"0"3,0 13,6-7,9 12,0-10,19 17,-4-4,17 12,0 4,1-2,-6 1,1-6,0 2,6 1,3-1,11 0,8-5,-30-2,0-1,4 1,0-1,2-1,0-1,-5 3,1-1,4-2,1 1,-4 1,2 1,4-3,1 0,1 3,0 0,-1-3,-1 0,-5 3,0 0,1-1,-2 1,37 2,-39 0,0 0,0 0,1 0,36 0,-3 0,-10 0,-4 0,-6 5,-3-1,-4 3,-7-3,2-2,4 3,-4-4,18-6,-7-2,-3-6,-1-4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12157 9909,'6'-43,"-4"13,16 3,-8 19,23 2,7 11,12 0,-3 4,-7-4,-1 0,12-5,-1 0,-2 0,7 0,0 0,6 0,15 0,-36-3,1 1,4-1,1 1,-5-1,1 1,-2 2,1 0,1-2,0 0,3-1,1 1,2-1,0 1,2 2,0 0,-3 0,0 0,3 0,0 0,3 0,2 0,7 0,0 0,3-3,1 0,3-1,0 0,-3-3,1-2,4-1,1 1,-2 4,0 1,-19-2,2-1,-2 1,18 0,0 2,4 1,-1 0,-6-1,1 0,5 1,-1 1,-11 2,-2-1,-3-2,-1 1,-3 3,0 3,2 0,-1 1,-3 1,-2 1,-3 0,-1 0,28 9,-7 3,-12 1,-7 4,-9 3,-4-3,2-4,-6 1,5-1,-7-4,1-2,-7-1,5-12,-5 12,0-11,-8 4,-8-6,-12 13,-8 9,-7 19,-2 6,-3 1,7-6,-6 7,9 8,-9 8,6 6,-6 0,9-6,-5 9,7-3,0-9,4 1,1-6,6-7,-8 10,6-12,-6-1,3 2,-17-2,-4 1,2-7,4-13,-1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11787 11714,'6'-58,"21"9,5 20,10 15,12 8,-5 12,13 4,-4 2,-6 3,8-3,16-2,-35-4,0 0,2-1,0 0,1 0,0 1,-4-1,1-1,4 2,3-1,3-2,2-1,3 1,2-1,2-2,1 0,2-1,-1 0,2-1,0 0,8 1,0 0,1-5,-1-1,2 4,-1 0,-9-1,0-1,10-2,1 1,1 1,-1 0,-2 2,-2 0,-7 0,0 1,1 1,1 1,3 0,0 0,-6 0,0 1,-3 1,-2 1,-2 0,-3 2,-2 2,-2 0,1 0,0 0,-1 0,1 1,-1-1,-2 1,-1 2,-2-1,34 7,-17 3,3-3,-3-2,6-4,-6-1,1-6,-5 2,-7-3,-2-2,-4 0,-1 0,-2 0,-3 0,25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16408 11231,'-15'46,"1"-4,0-2,0 3,-2-1,-3 1,10 0,-10-7,11 5,0-5,8 1,8-3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13777 8885,'21'43,"-2"4,0 1,-5-6,-9-4,-4 0,4 5,-5-5,-5 0,-1-5,-3 5,-4-7,5 10,-6-17,-7 3,-1-13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13522 9269,'14'36,"6"18,6-5,2 13,-1-7,-8-12,-3-1,3 1,3 0,0 6,13-12,1-2,7-21,-7-20,-1-22,-9-20,-2-9,-8 4,-7 10,-1-4,2-1,2-4,-2 5,-2-7,1 2,-4-2,5 2,-1 3,4 3,-1 1,-1 2,0 2,-1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3071 11928,'48'4,"-1"1,-4 6,9-1,5 1,5-2,-1 4,-4-4,6-1,4 2,8-7,-35-1,1 1,3-2,0 1,2 0,-2 0,-1-1,0 0,-3 1,0 1,3-2,0-1,1 0,2 0,4 0,1 0,-1 1,-1-2,1-1,0 0,-5-1,0 1,4-1,0 1,-2 2,1 0,2-2,2-1,3 1,-1 0,-1-1,-1 1,-5 2,0 0,5 0,-1 0,-1 0,0 0,4 0,1 1,-1 2,1-1,-5 1,-1 1,-1 0,-1 1,0 1,1 1,-1-3,0 1,2 1,0 1,1 0,0 0,-1 0,0-1,-2-2,1 1,-2 1,1-1,-2-2,0-1,-1 3,0-1,4-1,-1-1,-5 1,0 0,1 0,-1-1,28 0,-4 2,-8 3,-5-2,-4 1,-7-1,1-4,6 12,1-5,-12 6,-5 0,-25 0,-16-4,-15-1,-10-6,-10 2,-6 2,-3-3,0 1,-5-5,-5 5,-14-1,37-1,-2-1,-4-2,0 0,-2 1,-1 0,1 1,-1 1,-5-3,-1 1,4 1,0 1,-5-2,-2-1,-4 1,-1-2,6 1,0 0,-3 0,-1 0,1 2,0 1,-3 0,1-1,-2 1,-1-1,0-2,0 0,2 0,1 0,0 0,-1 0,-2-1,0 0,-3-1,1-1,5 2,0-1,4-2,1-1,-2 2,-1 1,-3-3,1 0,-1 2,0-1,3-1,0 0,2-1,0-1,5 2,0 1,-2 0,-1 0,-5-1,1 1,8 1,0 1,1-3,0 0,5 4,0-1,2 0,1-1,-1 2,1 1,-1 0,0 0,-36 0,3 0,10 0,4 0,10 1,5 4,9-3,-9 17,15-16,-3 16,21-11,20 0,29 4,20-5,17 2,5-3,-1-6,4 0,-33 0,1 0,-3 0,-1 0,0 1,2-2,1 1,2-1,3-2,0 1,3 1,1 1,3-3,0 1,0-1,-1-1,-1 2,0 0,3-1,2-1,6 2,1 0,-2-1,-1-1,-5 0,1-1,4-1,1-1,-1 2,0 1,2 0,0 0,-2-1,1 0,2 1,1 0,-4 0,1-1,2-1,1 1,1 2,0 1,-7 0,0-1,0 3,0 0,-1 0,0 0,6 0,0 0,-5 0,0 0,-5 0,0 0,1 0,0 0,0 0,-1 0,-3 1,0 0,-3 1,-2 1,-5-2,-2 1,-1 2,-1 1,33 3,-4 2,-3 2,-12-2,5 3,-11 1,1 0,-15 0,-16 0,-27-1,-17-3,-9-4,-10-6,-12 1,-7 4,1-3,-1 2,-11 3,34-5,-2 1,-5 1,-2 1,-6-2,-1-1,5 1,-1 0,0 0,-2-1,-4-1,-1 1,-1 3,-1-1,-4-2,-1 0,-4 0,0 0,6 0,0 0,2 0,-1 0,-4-1,-1 0,-8 1,-2 1,5-2,1 1,0 0,-1 0,-2 0,-2 0,-2 2,0 1,3-3,1-1,3 1,0 1,-1 0,-1 0,-3-1,0 1,3 2,1 0,3-3,1 0,-7 3,-1 1,5-1,0 0,-1 0,1 1,6-1,2-1,-8 2,1-1,6-2,0-1,-4 3,0 1,6-1,1 0,1-1,1 0,7 1,0-1,-1-2,0-1,-1 2,-1-1,3-1,2 1,4 1,2-1,-35-1,12 4,9-3,1-2,6 0,2-7,5 0,8-8,15 1,28-6,24-1,17-3,4 4,-5 6,1-1,8 1,12 0,-26 7,2 0,2-1,1 0,5-2,0 1,-3 1,0 0,3-1,0-1,4-1,0 0,8-1,0 0,2 2,0 0,0 0,0 1,3-1,1-1,1 2,0-1,-2 1,0-1,6 3,2 0,-4 1,-1 0,-3 1,-1 0,5-1,0 0,1 0,-1 2,-6 0,-2 0,-1-1,0 1,-1 1,1 1,5-3,-1 0,-6 4,-2-1,-5 0,-1 0,-3 0,0 0,-1 0,0 0,0 1,-1 0,2-1,-2-1,-5 2,-1 1,37 0,-12 0,-6 0,-4 0,-1 0,-5 0,1 0,-12 0,1 0,-15 0,6 0,-17 6,-16 0,-19 4,-16-2,-17-4,-6 4,-13 7,-4-1,36-7,-2 0,-3 0,-2 0,-8 0,-1 0,-1 1,0-1,-3 0,-1 0,-3 0,0 0,1 1,1-2,-5-1,-1 0,-4 0,0-1,3-2,1-1,-1 2,-1-1,-2 1,-2 1,-5-2,0 0,5 1,1-1,3-2,0 0,0-1,-1 0,-6-1,0 0,7 0,1 1,4-4,0 0,3 3,0-1,-3-1,0-1,6 0,0 0,-2-2,1 0,9 2,2 1,5-1,1 0,-34 0,0-4,5 4,5-4,3 6,6-2,11 3,3 2,10 0,-2 0,13 0,8 0,58 0,-4-4,-2 1,4 1,31-3,3 5,-2-5,-34 3,1 0,33-8,2 5,-34 2,1 0,1 0,2 1,4 1,1-1,1-2,0-1,-2 0,0 0,-3-2,1 0,4 0,1 0,4 0,0 0,2-1,-1 1,-1 0,0 0,-2 0,0 0,2 0,0 0,1-3,-1 1,5-1,0 1,-3-1,0 1,-4 1,-1 2,3-2,0 1,0 0,0 0,-6 1,0 0,2 1,-1 0,-7 1,0 0,-2 1,-1 1,31 1,-12-4,-2 3,-2 2,-7 2,-2 3,-11-4,11 18,-17-9,4 10,-21-5,-7-1,-7 0,-7 0,-1 0,-6 1,0-1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11332 4037 8198,'-22'-18'0,"3"-1"0,9 4 84,6 6-88,2 6 1,4-5 344,2 3 1,6 3-65,9-2 1,3 1-266,6-2 0,7-3 15,3-6 1,5-7-144,4-2 1,1-9-188,8-1 0,-2-5-6,8 5 1,-12 1-201,-7 8 0,-13 4-15,-11 6 524,-10 6 0,-9-5 0,-8 5 0</inkml:trace>
  <inkml:trace contextRef="#ctx0" brushRef="#br0">11474 3796 8270,'6'8'0,"-4"4"-41,3-2 0,1 2 21,-1 3 1,4-1-68,-4 0 1,1 5-38,-1 0 0,-3 2-663,2-3 787,-2-2 0,-2 5 0,0-7 0</inkml:trace>
  <inkml:trace contextRef="#ctx0" brushRef="#br0">11687 3725 8325,'7'14'0,"-4"0"-310,6 0 0,-4 5 69,5 0 0,-7 7 417,1-3 1,-4 9-253,-4 1 1,-1 0-759,-9-4 834,3-1 0,-16 7 0,5 1 0</inkml:trace>
  <inkml:trace contextRef="#ctx0" brushRef="#br0">11474 4109 8219,'8'14'-775,"-3"0"1,-4 7 343,-1 2 1206,0 4-377,0 1-183,0 1-142,0 6-60,0-5 0,0 4-75,0-5 1,-4-5-168,-1-1 0,0-10 122,5 1 1,-1-9-148,-4 0 1,3-5-195,-2-5 448,2-3 0,2-13 0,0-7 0,0-8 0</inkml:trace>
  <inkml:trace contextRef="#ctx0" brushRef="#br0">11488 4094 8219,'2'-8'-594,"3"4"1,-2 2 518,6 2 0,-4 0 283,5 0 0,-6 3 54,6 7 1,-5 1-91,4 13 1,-6-1-115,2 6 1,1 4 59,-1 0 0,0 2-150,-5-2 1,4-2 8,1 7 0,5-8-201,-6-1 0,6-2 30,-5-8-24,6 0 0,-8-11-214,6-4 1,-6-10 431,2-8 0,3-13 0,0-9 0</inkml:trace>
  <inkml:trace contextRef="#ctx0" brushRef="#br0">11659 3995 8219,'9'1'-639,"1"4"1,-1 3 977,6 6 1,-6 0-62,1 1 0,-6 5-293,6 4 0,-7 1-67,2-1 0,-4 3 112,-1-4 1,-1 3-171,-4-3 1,3 3 121,-2-7 0,-3 6-636,3-1 654,-1-4 0,-1 7 0,-2-5 0</inkml:trace>
  <inkml:trace contextRef="#ctx0" brushRef="#br0">11773 4137 8219,'14'-14'-1110,"0"1"1116,0 4 0,-4-2 130,-1 6 304,1 0-802,4 5 0,-6 2-128,-3 2 287,-4 4 1,-7 7 85,-4-1 0,-2 5 93,-2 0 1,-2 1 52,-3-1 0,6-3 18,-6 3 1,11-3-31,-6-2 1,5 0 253,-1 0 0,4-4 338,6-1-395,0-6 1,6 4-3,4-7 1,7-2-53,2-3 1,5 2-143,-5-6 1,4 1-31,-4-2 1,0 4-550,-5 6 461,-6 0 100,-1 0 0,-1 0 0,2 0 0</inkml:trace>
  <inkml:trace contextRef="#ctx0" brushRef="#br0">11517 4521 8219,'0'14'0,"0"2"-375,0 3 0,0-3 238,0 3 0,0 3 420,0 1 1,1-1-568,4 2 1,-3-2 98,2 2 1,3-3-93,-2-7 0,-1 0 73,-4 0 1,0-4 203,0-1 0,0-6 0,0 4 0,0-7 0</inkml:trace>
  <inkml:trace contextRef="#ctx0" brushRef="#br0">11616 4620 8219,'21'-28'-626,"3"-1"0,9 1 313,5 0 0,3-6 567,1 1 1,-1 5 57,-3 4 1,-3 8-122,-6 2 1,-7 6-310,-3 8 172,-4 0 0,-7 7-55,-3 2 0,-3 10 101,-2 5 1,0 4-177,0 5 1,-7-3 83,-2 3 1,-9 2-124,0-2 0,-1-1-18,4-8 0,1 1-129,0-6 1,-2 5-395,-3-5 656,3-7 0,-11 1 0,5-5 0</inkml:trace>
  <inkml:trace contextRef="#ctx0" brushRef="#br0">11716 4578 8219,'0'14'0,"0"2"12,0 3 0,5 3 178,-1 6 1,1-4-120,-5 0 0,0-5-222,0 4 1,0-10-727,0 1 510,0-3 168,0-3 1,5-8 198,0-9 0,12-10 0,-1-3 0</inkml:trace>
  <inkml:trace contextRef="#ctx0" brushRef="#br0">11858 4549 8219,'0'8'0,"0"11"-6,0 0 0,0 2 65,0 2 1,-5-1 132,1 2 0,-8 3-166,3-3 0,-5-2 23,-5 1 0,1 0-269,-5 0 0,5-2-297,-1-7 352,-3 0 1,7-4 26,-4-1 0,3-4 139,2 4 0,-1-5-99,1 0 1,5-1-84,-1 2 405,7-3 0,-3 6-70,6-4 1,6-2 81,3 3 1,6-4-114,4-1 1,4 0-52,11 0 0,2-8-239,7-6 1,-1-6 97,1-9 0,-1 1-363,1-1 0,-7 1 22,-2-1 317,-4 1 0,-8 0 1,-2-1-1</inkml:trace>
  <inkml:trace contextRef="#ctx0" brushRef="#br0">12185 4251 8346,'21'-15'0,"-4"1"-50,7 0 0,1-5 23,8 0 0,-1-6 175,6 1 0,0 2-36,4-2 1,-1 1 81,-3-6 1,-3 7-15,-7 3 0,-4 3 171,0 2-295,-7 6 1,2 4-436,-9 8 263,-4 4 1,-8 13-168,-2 2 1,-6 9 141,-9 1 0,2 7-59,-7-2 1,0 3 86,-4 1 1,1-5-139,3-4 1,2-3 24,3-2 0,3-6-93,-2-3 319,2-3 0,-5-2 0,-1 1 0</inkml:trace>
  <inkml:trace contextRef="#ctx0" brushRef="#br0">12185 4308 8301,'10'1'-454,"-1"4"0,-4-4 110,4 4 1,-1 3 859,2 2 1,1 9-183,-7 4 1,1 6-11,-5 4 1,-1 3-167,-4 7 0,2-1-44,-7 1 0,5-2-159,-4-3 0,6 2 101,-2-7 1,-1 5-443,1-5 1,0-2 201,5-7 1,0-3-490,0-7 408,0-6 0,0-5-152,0-13 1,0-7 416,0-16 0,0-10 0,0-7 0</inkml:trace>
  <inkml:trace contextRef="#ctx0" brushRef="#br0">12256 3981 8301,'16'-15'41,"8"3"117,-10 2 0,3 4 108,-3 6 1,1 8-11,-1 6 1,-5 8-135,1 11 0,-7 1 79,2 8 0,-4-2-395,-1 7 1,-4-3 214,-1-1 0,-5 0-550,6-1 1,-7 1 186,1 0 1,-3-7-68,-1-3 0,0-9 73,0-5 1,4-5-93,1-5 353,-1-2 0,2-9-75,4-3 0,-3-4 218,3-10 1,0 2-110,9-7 0,3 5 263,6-5 1,7 7 10,3-2 0,1 3 1,-1 2 0,2 0-21,-2-1 1,3 6-109,1-1 1,-4 7 86,0-1 1,-2 2-85,2 2 0,-4 0 189,-6 0 1,-4 6-97,-1 4 0,-6 9 106,2 4-198,-3 4 0,-13 3-159,-3 3 39,-10 4 1,5 5-132,-10 1 61,4 0 1,-11-5-88,3 0 0,3-7-370,-4 2 1,6-9 151,4-5 0,-1-10-195,6-4 1,0-5 580,5-5 0,-7-9 0,-1-8 0</inkml:trace>
  <inkml:trace contextRef="#ctx0" brushRef="#br0">12285 4578 8264,'28'-7'0,"0"6"0,1-4 0,-1 10 0,1 3 0,4 6 0,0 0 0,5 3 0,-5-2 0,0 2 0,2-11-1,3 4 1,11-4-3,8-6 0,6-6-1368,8-4 1371,7-2 0,-39 2 0,1-1 0,2 0 0,1 0 0</inkml:trace>
  <inkml:trace contextRef="#ctx0" brushRef="#br0">3029 7307 8494,'-14'-1'435,"-1"-4"-142,1 3 1,5-4 461,-1 6-341,7 0-368,-3 0 172,6 0-94,0 6 1,8 2 151,6 6 0,8-1-152,11-3 0,10-3 199,9-2-202,22-3 1,0 4-259,-29-5 1,0-2-1,-3 1 1,-1 0 240,39 0 1,-36 0 0,1 0-25,4 0 1,1 0 0,0 0 0,1 0-16,4 0 1,-1 0-813,-9 0 0,0 0 818,7 0 1,-1 0 0,-6 1-1,0 0 79,9 1 1,1 0-82,-4-1 1,1 0 34,7 2 1,0 0-1,-11-2 1,-1-2 26,0 1 0,1 0 0,6 0 0,2-1-247,1-1 1,0-1-1,5-1 1,-1-1 330,-4-4 1,0-1 0,2 1-1,-1 0-101,-4-2 0,1-1 0,6 0 0,1 0-1,2-2 1,0-1-1,-4 3 1,-1 1-128,-4-1 0,-1 0-438,-3 4 0,0-1 483,-1-5 1,0 1 0,-2 4 0,0 2-247,-2-3 1,-2 1 99,-1 4 0,-2 1-325,17-3 0,-4 7-270,-16 0 1,-5 0-284,-9 0 1,-5 7 992,-10 2 0,2 0 0,-6 6 0,0 2 0</inkml:trace>
  <inkml:trace contextRef="#ctx0" brushRef="#br0">27441 6028 8333,'-8'0'-659,"-5"0"2183,12 0-1273,-6 0-24,7 0-57,7 0 0,0 5 0,8-1 0,5 7 128,4-1 1,11-2 143,7 1-222,7-6-144,8 10 0,3-7 205,-3 4 1,5 2-132,-5-2 0,6-2 0,8 1 0,6-6-223,-37 0 0,1-1 0,38 4 216,-39-3 0,0-1 1,35 3 8,0-5 1,4 0-51,2 0 0,-40 0 0,0 0-53,40 0 1,-1 0 58,-9 0 1,-9 0-35,-15 0 0,1 0 7,-6 0 0,3 0-133,-12 0 1,-6 0-23,-8 0 368,3 0-231,-13 6 1,10-4 11,-9 3 0,-4-2-1026,-1 1-649,-4-2 764,-1 11 1,0-10 835,0 6 0,-12-6 0,-4 4 0</inkml:trace>
  <inkml:trace contextRef="#ctx0" brushRef="#br0">10650 7137 8427,'-23'-2'0,"4"-3"0,2 2 0,-2-6-208,3-1 199,-4 2 239,12 2 375,-5 0-258,12 4-198,-6-4 0,7 7 7,0 4 0,5 3-15,0 6 0,7 2-123,3 3 163,-1-3-128,6 4 0,1-5-143,3-1 73,3 0 37,1 0 0,0-4-81,1-1 1,4-6 100,0 2 1,7-3-13,-2-2 1,4-5-27,6 0 1,4-4-111,9 4 0,4-5-1356,6 6 1490,0-1-18,-12 5 0,2 0-795,-8 0 803,8 0 1,-1 0-82,7 0 1,-4 0 99,-2 0-38,1 0 1,-15 0 7,1 0 0,-2 6 90,-13 4 0,0-2 0,-5 1 0,-4 1 1444,0 4-1495,-1 0-1,6 0 0,1-1-63,3-4 71,3 4-74,20-11 0,-4 4 17,9-6 1,-2-2-75,-2-2 0,0-4 114,-1-7 0,6 1-210,0 0 1,7 0-84,2 0 0,-1 4 321,1 1 0,-6 1-128,-8-2 1,-12 4 405,-2 6 0,-4 0-195,4 0 1,-5 2-142,0 2 1,0 4 141,5 6 1,1 4 116,3-4 1,-1 3-54,6-7 1,-1-2-291,1 1 1,5-6-159,0 2 1,1-5-94,8-5 1,5 2 202,5-6 1,3 1 8,-8-2 1,-3-1 39,-11 7 0,-5-6 24,0 5 1,-4 1 256,4 4 1,-5 0-194,5 0 1,-6 0 34,2 0 0,1 0-25,-2 0 1,-4 0-16,-5 0 1,-2 0 3,2 0 1,3 0 41,-3 0 0,4 0 94,6 0 0,-4 4-30,3 1 1,2 5 166,-1-6 1,-1 7-157,-4-1 0,-5 2 137,0 3 0,-5 0-325,5 4 1,0-8 98,4 4 0,9-6-170,6 1 1,1 1-10,9-7 1,-1 0-238,5-9 0,-1-3 69,-4-6 0,5-7-95,0-2 0,-31 10 0,1 0 334,1 1 0,1 1 1,3-2-1,0 0 136,-6 4 1,0-1 0,0-1 0,-1-1 106,27-7 0,2 1-77,-6 9 0,1 3 613,-1 6 1,-8 0-299,2 0 1,-3 1 206,-1 4 0,-8 3-310,-6 6 1,-7 5-345,3 0 0,0 1-142,-1-1 1,13-4-507,2-1 0,13-2-126,10-7 1,2 0 162,8-5 649,-7-13 0,-32 10 0,0-2 0,-2-3 0,0-1 0,2 1 0,0 0 0,1-1 0,-1 1 0</inkml:trace>
  <inkml:trace contextRef="#ctx0" brushRef="#br0">24583 7321 8328,'-36'0'0,"-4"-4"41,7-1 1,1-1 122,9 1 0,-3 3 83,7-2 0,0 2-488,5 2 246,0 0-78,6 0 28,2 0 32,25 6 1,0-4-145,19 3 0,7-2 184,12 2 0,11-2-43,8 6 0,-36-6 1,1-1-1,34 7 0,-30-5 0,2 0 120,2 1 0,2 0 1,4 1-1,2 0-269,6 0 0,2-2 1,-5 0-1,0 0 266,1 1 1,1-1 0,3-2 0,3-1-10,7 2 1,1-1-1,-1 1 1,0 0-23,1 0 1,0-1 0,-22 0 0,0 0 0,1-1-274,2-1 1,0 0-1,-1 0 1,25 0 0,0 0 239,-1 0 0,1 0 0,-2-1 0,1 0-211,-23 0 1,0-1 0,0 1-1,-2 0 1,-1 1 0,0-1 199,19-1 1,0-1 0,2 0 0,-1 0 35,2 1 0,0-1 0,-9 0 0,0 0-169,-3 0 0,0 1 0,-5 1 0,0 1 152,3-3 0,0 1 0,-5 0 0,-2 1 92,-7-2 0,-1 1 1,-4 1-1,-1 0-100,34-3 0,-12 2 423,-7 2 1,-6 0-1023,-9 0 0,-5 5 1044,-4 0 0,-9 1-2582,-5-1 2100,-4-4 0,0 6 0,-1-7 0</inkml:trace>
  <inkml:trace contextRef="#ctx0" brushRef="#br0">3327 8658 8349,'-28'-13'-303,"0"-6"1,1 0-485,3 0 0,5 4 761,10 0 1,-4 1 18,3 0 1,4 4 994,1 1-474,-3 6-180,7-4 0,-4 7-165,10 0 0,9 0-60,10 0 1,11 2 26,7 3 1,9-2 31,10 6 1,-1-5-279,7 0 0,7-2 151,-32-2 1,1 0 0,7-1 0,1 0-257,3-1 1,1 0 0,2 1 0,0 0 272,-5-1 1,0-1-1,7 0 1,1 0-9,1 0 1,1 1 0,0-1 0,1 1 5,1 2 0,0 0 0,-1 0 0,0-1-283,1-1 1,0-1 0,2 2 0,1-1 260,8-3 1,2 0 0,-7 3-1,0 0-332,1-3 1,0 0 0,3 1-1,1 0 336,1 0 1,-1-1 0,-2-1 0,-2 1-9,-2 2 1,0 1 0,0-3 0,1 1 33,6 1 1,-1 1 0,-6-1 0,-2 0-142,-5 0 1,-1 1 0,4 1 0,0 0 215,1-1 0,1-1 1,-2 2-1,1-1-25,-2 0 0,0 0 1,-5 1-1,0 0-13,-2-1 1,0-1 0,-3 2-1,1 1-42,2 0 0,0 0 0,-4 0 1,0 0 47,-6 0 0,0 0 0,-1 0 1,0 0-94,-3 0 1,-1 0 0,2 0 0,-1 0-157,2 0 1,0 0 0,-4 0 0,0 0-510,2-1 0,0 2 0,29 3-177,-5 1 828,-10 6 0,-12-6 0,-2 6 0,-7 0 0,-4-1 0</inkml:trace>
  <inkml:trace contextRef="#ctx0" brushRef="#br0">2403 11501 8558,'-14'8'-43,"5"-3"404,-1-10-106,7 3 0,-2-5-137,10 2 0,3 3 57,6-3 1,2 4-127,3 1 1,4-2-149,11-2 81,8 2 1,4-4 209,6 6 1,0 0-12,5 0 1,-1 0-84,-4 0 1,1 0-105,-5 0 1,5 0-51,0 0 1,13 0-147,5 0 1,5 0 152,0 0 1,-5-2 65,0-3 0,6 2 11,-1-6 0,-32 4 0,1 0 4,2-2 0,0 0 0,2 0 0,-1 1-6,-1 2 0,1-1 0,-2-1 0,-1-1 28,-2 2 1,-1 1 0,4 0-1,0 0 12,1-1 1,1 0 0,0 4-1,0-1 17,0 0 1,-1-1 0,-1 2 0,0 1-44,-4 0 0,1 0 0,2 0 1,2 0-21,0 0 1,0 0-1,1 0 1,-1 1-3,3 2 0,0-1 1,-7-1-1,-1 0 0,3 1 0,0 1 0,0-2 0,0-1 3,2 0 0,1 0 1,1 0-1,1 0-77,3 0 0,-1 0 0,-3 0 1,0 0-184,-2 0 0,0 0 0,5 0 0,-1-1 213,-4-2 1,1 1 0,5 1 0,1-1 20,1-3 1,-1 0 0,-1 1 0,-1 0-3,-3 0 0,1-1 0,0-1 0,0 1 122,-3 2 1,0 1-1,2-1 1,0 1-40,1 2 0,0 0 0,-2 0 0,0 0 28,-3 0 1,0 0 0,0 0 0,-1 0-134,32 0 1,-36 1-1,2 0 134,-2 1 0,0 1 0,39 0-56,-38 1 0,-1 1 1,28 3-109,-2 2 1,-11 2-141,-3-2 0,-10-2 81,0 1 1,-4-6-216,0 2 0,-3-3 297,-7-2 0,1 0-372,-1 0 0,1 0 854,-1 0-446,0-7 0,7-7 0,2-8 0</inkml:trace>
  <inkml:trace contextRef="#ctx0" brushRef="#br0">10905 10023 8491,'-28'-41'-320,"0"3"1,-1 4-64,1 11 1602,-7-4-1882,-8 17 899,-7-9 0,-13 18-303,-4-4 286,-2 10-119,-2 9 0,4 8 3,1 7 1,0-1 24,-6 0 0,0 6-114,34-18 1,0 1 0,-30 22 60,-3-1 1,9 10-138,31-23 1,1 2 0,-22 30 47,4 4-1574,4 4 1633,22-27 0,1 1 0,3 0 0,2 1 25,0 3 1,3 0 0,2-2 0,2 0 37,3 1 1,2 1 0,1-1 0,3 0-62,3 5 0,3 1 0,2-4 0,2 0-11,5 2 0,3-2 0,0-5 1,2-2 9,2 0 0,3-3 0,4-5 0,2-3 24,6 2 1,2-4 0,8-3 0,4-4-3,7-1 0,3-3 0,-1-2 0,1-2-549,-2-3 0,1-2 708,11-3 1,1-2-190,-2-5 1,-1-2 0,-16 1 0,1-1 0,-1-1 205,25-7 0,0-1-656,-21 5 1,1 0 0,0-1 452,-2-2 0,-1-2 1,1 0-1,2 2 0,1-1 1,-1 0 10,-2-2 0,-1-2 0,0 1 1,-1 1-1,0 0 0,1-1-31,4-2 1,0-2 0,-2 1 0,-6 0 0,-2 0 0,0-1-50,20-12 0,-1-1 0,-2 1 0,-1-1-42,0 0 0,-2 1 0,-6 3 0,-3 1 22,-7 3 0,-4-1 1,-7-1-1,-4 0 229,20-22 1,-19-5-323,-9 9 0,-13-4-1526,-6 5 2679,-16 0-1651,-18 4 1,-18 0 638,-19 1 0,31 22 0,-2 0 0,-7-1 0,-2-1 0,-2 0 0,0-1 0</inkml:trace>
  <inkml:trace contextRef="#ctx0" brushRef="#br0">8133 12567 8465,'14'15'-857,"0"-1"1,1 6 1669,-1 4 1,5 4-391,0 6 1,6-4-227,-1 3 1,-2-10-118,2-4 0,-1-3 38,6-2 1,-1-6-153,1-3 1,5-11 152,4-8 0,11-7-177,8-7 1,2-2-95,7-4 0,-8 6 66,-1 0 1,-6 1 275,-9 8 1,-1 0-87,-3 5 1,-3 6 130,-6 3-161,-1 3-7,-6 2 25,5 7 140,-5 7-131,7 2 6,5 10-262,-4-10 177,11 11 61,-4-11 0,1 3-379,0-10 192,6 4 1,0-11-279,3 2 1,-2-8 143,-3-6 0,7-4 17,3-5 1,2-2 53,-2-2 1,4 1 22,-4 3 0,-3 3 166,-2-3 1,-3 3 280,-1 2 1,-7 4-77,-3 1 0,-7 6 283,-3-2 0,1 5-76,5 5 0,-6 3-43,1 6 0,0 0 274,4 0 0,2 2-255,3 3 0,4-3-523,5 3 0,6-8 116,-1-2 0,2-5-618,-2 0 1,-1-4 101,6-4 1,0-6-133,5-9 0,11 2-6,3-7 0,2 0 249,-7-4 0,-4 4 372,-10 0 1,0 7-130,-9-2 1,3 8 860,-8 2 1,1 5-111,-1 0 1,3 8 162,-3 6 0,3 7-380,2 2 1,-1 5 21,1-5 0,0 5-196,-1-5 1,3 0-105,2-5 1,-1-6-607,6-4 1,13-2 356,11-2 0,-36-1 0,0-1-216,0-3 0,1 0 0,-1 1 1,0-1-137,31-14 0,4-6-85,-9 1 0,7-9 347,-2 9 1,-33 10-1,1 0-13,27-5 1,1 1 281,-10 9 0,-7 3 469,-2 6 1,-9 1 449,-1 4 1,-5 3-446,5 6 1,0 6 27,5 4 1,6-3-241,3-2 1,8-4-605,1 0 0,6-3 340,-6-2 1,7-4-175,-1-6 1,10-6-22,-34 2 0,-1-2 1,0 0-1,0-2-176,1-1 1,-1-1 0,0 2 0,-1 0-97,30-11 0,-3 4 94,-12 0 0,1 3 702,0 2 1,-2 4 83,-2 6 0,-4 6 412,-7 4 0,-1 9-260,-3 4 1,2 4-60,-7 2 0,6 4-191,-1 0 1,10-1-294,4-9 1,17-2-360,-29-13 1,1-2 0,1-1 0,1-2 118,4 0 0,1-1 0,-3-2 0,0-2-299,2-2 1,1-1 0,-1-2 0,1-2 156,1-5 1,1-1 0,1 1 0,1 0 21,-2 0 0,-1 0 0,-1-1 1,-1 0 73,-6-2 1,-1 0 0,-1 2 0,-1 0 1,33-18 0,-5 5 148,1 4 0,-12 4 498,2 5 1,-11 7 893,-4 4 0,0 4-634,-9 4 1,1 11 439,0 8 0,-3-1-620,7 2 0,2 0-289,7 4 0,10-6 74,9-3 1,4-4-563,1-6 1,-2-3-530,-2-6 1,-3 0 444,-2 0 1,-2-1-338,6-4 0,-2-1 219,-3-4 1,-2-2 356,-17 2 0,3 2 172,-12-1 1,0 6 69,-5-2 1,2 3-115,4 2 1,-1 0 347,9 0-343,4 0 0,17-6 0,2-2 0</inkml:trace>
  <inkml:trace contextRef="#ctx0" brushRef="#br0">11858 12738 8189,'-8'0'0,"2"0"0,1 6 0,-1 5 0,-2 7 0,3-3 410,-4 4 0,-1-1-195,-4 1 0,-2-3-89,-3 2 0,2 0-135,-7 1 1,-1-2 120,-8 7 0,3 0-165,-4 4 0,9-1 100,2-3 1,5 1-17,-1-6 1,3 4-45,2-4-127,6 0-359,2-11 0,14-1 210,6-7 0,8-13-439,11-6 1,4-8 727,5-6 0,7-10 0,2-7 0</inkml:trace>
  <inkml:trace contextRef="#ctx0" brushRef="#br0">12029 12766 8189,'6'8'0,"-3"5"-131,7-4 1,-6-1 306,6 2 0,-1-2 376,6 1 0,-3 4-426,-2-4 0,2-1-391,-2 2 0,-2-6-1136,1 6 818,-6-1 583,4 6 0,-14-1 0,-1 0 0</inkml:trace>
  <inkml:trace contextRef="#ctx0" brushRef="#br0">11801 12923 8295,'8'14'474,"0"5"-142,-3 0 1,-4 12 143,4 3 0,-3 7 36,-2 6 1,0 10-92,0 9 0,-5 5-472,0 5 0,0-2 341,5 7 1,0-8-224,0-2 0,2-7-341,3-7 1,3-1-607,6-4 1,2 1 879,3-5 0,-4 6 0,6-4 0</inkml:trace>
  <inkml:trace contextRef="#ctx0" brushRef="#br0">17815 12539 8278,'0'14'1203,"0"0"-795,0 1 1,-6 5-127,-4 4 1,3 3 0,-3 1 100,-1 0 0,-2 7-154,-1 3 0,-5-2-110,0 2 0,-4-1-10,4 1 1,-5-2-217,5-3 0,0-4-579,5-1 0,0-1 367,-1-8 1,7-5-912,4-5 1230,2-5 0,8-4 0,2-8 0</inkml:trace>
  <inkml:trace contextRef="#ctx0" brushRef="#br0">17943 12695 8019,'21'0'0,"-1"5"0,4 0 0,1 1 651,-6-1 0,0-2-161,-5 6 0,1-4-201,-1 5 0,-2-6-780,-2 6 0,-4-5 159,-6 4-51,0-6 1,0 5 256,0-3 1,-1-4 166,-4 4-41,-3-3 0,-12-9 0,-3 0 0</inkml:trace>
  <inkml:trace contextRef="#ctx0" brushRef="#br0">17829 12638 8019,'-7'2'0,"2"3"0,5 1 0,5 4 0,-4 8 0,4 1 0,-4 7 0,-1 2 0,2 7 0,3 3 0,-4 3 622,4 2 1,-3 1 1294,-2 3 0,0 1-1169,0 8 1,-5-2-164,0 8 0,-4 7-414,4 2 0,-1-3-30,1-6 1,3-5-38,-2-5 1,2 0-223,2-9 1,0 1-144,0-11 0,5-1 232,0-9 1,1 3-1452,-1-8 0,-4 1 122,4-4 1358,3-7 0,-7 4 0,6-4 0</inkml:trace>
  <inkml:trace contextRef="#ctx0" brushRef="#br0">7166 15453 8492,'-14'-6'0,"4"3"-40,1-7 14,6 1 546,-10 1 1,13-3-51,0 6 0,7 0-491,7 5 0,2 7-34,2 2 0,0-1-76,6 2 0,1-1 173,8 5 0,-1 0-62,6 1 0,4-3-99,6-2 1,10 1-11,-1-6 0,3 4 239,-3-4 0,-2 0-101,-3-5 0,10 0 37,-1 0 1,7 0 218,3 0 0,1 0 0,-1 0 1,3 1-64,-3 4 0,-2-2 80,-7 7 0,3-7-264,6 1 1,2 4 98,2 2 1,-2-2-163,3 1 1,-10-4 100,-4 4 0,-4-5-61,-1 0 1,11 3 74,3-3 1,2 1-12,-7-5 1,2 0-63,-6 0 1,-1 5 15,-4 0 1,0-1 17,0-4 1,5 0-6,-1 0 0,1 0-35,-5 0 0,-7 0 52,-2 0 1,-6 0 45,-4 0 0,-3 0-40,-7 0 0,-1 5 4,-3 0 0,3-1-2,-3-4 1,2 0 5,3 0 1,-1 0 262,1 0 0,1 0-236,3 0 1,-3-4-16,3-1 0,-3-1-6,-1 1 0,-1 3-48,0-2 1,-4 0-43,0 0 1,-7 2-12,2-3 1,-3 4-138,-2 1-123,0 0 0,1 0-50,-1 0 1,-5 6-283,1 4 0,-2 4-1591,1 5 2221,4 3 0,-12 13 0,6 1 0</inkml:trace>
  <inkml:trace contextRef="#ctx0" brushRef="#br0">17062 14288 8528,'12'-29'0,"-2"1"0,-4 6 250,-6 3 169,0 3-60,0 2 1,-1 1-1,-4 3 1,-5-1-266,-9 7 0,2-1 141,-7 5 1,-1 0-364,-8 0 1,-3 0-61,-7 0 1,-11 1-66,-3 4 1,-11-2-71,-3 7 1,2-1 61,-2 6 1,0-3 123,4-2 1,-4 1 97,-5-7 1,36 2 0,0 0 133,-5-2 0,0 1 0,4-1 0,0 0-6,-2 1 0,0-1 0,-33 6-77,1 4 0,33-6 1,0 0 15,-1 1 1,1 1-1,-3-2 1,1 1 36,1 3 0,1 0 1,3-1-1,0 2 100,-32 15 1,5 7 100,4 3 1,4 4 127,-4 6 0,-1-2-180,32-21 1,1 2 0,-2-2 0,2 2-337,-27 30 0,6 0-606,4-1 1,9 1 1141,5 0 1,3 5-230,2-1 0,1 7 95,3-1 0,5-4-165,10-2 0,2-2 50,7-2 1,2-5 73,3 0 0,4-5-56,10 5 1,5-4-135,9 4 0,0-6 103,10 1 1,2-3-211,12-1 1,7-5-268,2 0 0,3-7 266,3 3 0,-3-4 75,-3-2 1,5 1-19,1-1 1,-34-14-1,1-1 54,3-1 1,1-1-1,-2 0 1,-1-1-28,0-2 1,0-2 0,35 7 70,0-4 0,4-2-58,2-7 1,-36 0 0,0 0-40,3 0 1,-1 0 0,-3-2-1,-1-1 8,0 1 0,-1-1 1,35-9 0,-36 5 0,-1-1 0,0 1 1,1 0-2,1-2 1,1-1 0,-1 2 0,0-1-9,-2-1 1,0 1 0,36-9-20,-10-5 0,-2-1-181,-8-4 1,6-1 177,0 1 0,-1-5 23,-4-1 1,2-7-58,2-1 1,-9-7 20,0-8 1,-7 0-5,-7 0 1,-4 0 5,-5 0 1,-6-4-15,1-1 0,-8-6 8,-2 2 0,-1-4 13,-8-1 1,-1 2 5,-4 3 1,0 1 9,0 3 0,-4 8 133,-1-2 0,-6 2-127,1-3 1,-7 5 5,-2 0 0,-2 6-64,2-1 0,-4 9-6,-10 4 1,-1 4-148,-8 2 1,-6 1 116,-13 3 1,-4 4-419,-6 6 0,-5 1 134,0 4 0,33 5 1,-1 1-59,-2 3 0,-2 0 1,-7 1-1,-3 0-130,-7 0 0,-2 3 0,-4 2 0,0 2 571,-3 3 0,1 2 0,0 2 0,-1 1 0,21-5 0,-1 0 0,0 0 0</inkml:trace>
  <inkml:trace contextRef="#ctx0" brushRef="#br0">7095 15581 8477,'0'-33'-69,"0"0"0,0 0-73,0 4 0,0 7 449,0 3 120,0-3 0,-6 6-321,-4-3-71,-9 10 1,-4-2 10,-11 6 1,-8 0-188,-10 5 0,-4 0-23,0 0 0,0 2 173,4 3 1,-8 1-221,3 3 1,-9 2 229,-1-6 0,-7 5 19,-2-6 1,2 6 21,8-5 0,3 1 196,6-1 0,-5-4-117,1 4 1,-3-2 173,3 2 0,-2-2-98,-4 7 0,4-6-72,6 6 0,2 4-209,3 5 1,-8 5 125,3-5 1,-5 6-101,1-1 0,1 7-49,-7 2 0,7 7-383,-1-2 0,8 3 334,6 1 0,3 1-50,1 0 1,1-1 213,-1 1 0,0-5-86,1 0 0,5-5 271,4 5 0,0-5-55,4 5 0,4-5 13,11 5 0,4-5 20,1 5 0,7 0 198,2 5 1,8-2-320,11-3 0,-1 1-23,5-6 0,7 5-208,8-5 0,-1 1 158,1-6 1,-1 1-93,6-1 1,0-1 37,-1-4 1,3 3-100,2-7 1,8 4 75,7-4 1,6 5 11,-2-5 0,4 2 103,1-2 1,-6-4 144,-4 4 1,4-1 6,1 1 1,9-4-126,0 4 1,-34-10 0,-1-2 61,36 7 0,0 5-105,-5 0 1,1-5-11,4-4 1,2-7-13,-38 0 1,0-1 0,2-1-1,0-1-36,38 0 1,-2-1 7,-2-4 1,1-4-4,-1-10 1,-33 8-1,1-2 29,-1-3 1,-1-1-1,1 1 1,-1 0 6,-3-2 0,-2-2 0,0 2 0,-1-2 123,21-22 1,8-1-119,-9 0 0,3 1 261,-7-1 0,2 1-200,-7-1 1,-6-5 229,-8 1 1,-4-7-111,-6 2 1,-2-3 15,-7-2 0,-6 5-43,-3 0 1,-5 6 15,-5-1 1,-4 2-204,-10 3 1,-5-1-50,-9 0 0,-4-4-329,-5 0 1,-7-2 276,-3 1 0,-8 4-222,-2-3 1,-3 2 266,-1 3 1,-5 4 55,27 18 0,-2 2 0,-2 2 1,-2 0 72,-4 0 0,-1-1 0,-1 2 1,0 0-250,4 0 0,-1 2 1,-1 3-1,-2 2 215,-8 0 1,0 2 0,5 3 0,-1 1-420,-1 0 0,-1 0 0,-2 3 0,0 2 152,0 1 0,0 2 0,2 3 1,0 1-69,2 1 0,1 2 0,5 2 0,1 3 324,3 0 0,0 2 0,-2 1 0,1 2 0,5 1 0,1 1 0,3 2 0,2 1 0,3 4 0</inkml:trace>
  <inkml:trace contextRef="#ctx0" brushRef="#br0">7451 15368 8341,'-15'-27'0,"1"3"0,0 4-58,0 6 0,-1 4-101,1 1 0,0 6 403,0-2 0,-5 3-128,0 2 0,-6-5-242,1 1 0,-3-3 44,-1 3 1,-7-3 53,-3-2 1,-5-8 43,-4 2 1,-5-4-5,-10 0 0,4 4-114,-4-4 1,2-2 101,-2 2 1,-2 0-163,-7 5 1,29 7 0,0 1 177,-3 1 0,0 1 0,0 0 0,0 2 31,0 1 1,0 2-1,-2-1 1,1 1-26,-2 1 0,1 1 0,-2 0 1,0 2 4,-1 1 1,0 2-1,-2 2 1,0 1-11,-1 0 1,2 1-1,3 2 1,1 1-2,1 1 0,2 1 0,4 0 0,-1 2-45,-4 2 1,0 1 0,3-1-1,-1 0 43,-5 1 0,1-1 0,8 0 1,1 1-41,-1-1 0,2 0 0,-26 17-103,1 0 1,10 0 176,5 5 1,1-1-34,-2 1 1,6 6 40,-1 3 1,5 0-42,5 5 0,8-3 5,-4 7 1,15-2-12,0-2 0,9 1-9,0 4 0,5-2 93,5 6 0,8-4-67,6 4 0,8-6 167,1 2 1,7-4-145,7-1 0,7-5 12,4 0 1,-3-6 26,2 2 0,7-1-297,7-4 0,-26-20 0,2-2 296,2-4 1,2-1 0,4-1 0,1-2-47,1 0 1,1-2 0,-1-2 0,0-2 24,-3 0 0,1 0 0,8 1 1,1-2-20,3-1 1,0 0-1,-1-1 1,1 0-8,-3 1 0,0-1 0,2-2 0,0-1-232,0 2 1,1-1 0,3-1-1,0 0 245,-1-1 1,0 0 0,-3 0 0,1 0-31,-3 0 0,0 0 0,2-5 0,2-1-55,5-1 1,1-1 0,-8-3-1,-2-1-10,-6 0 1,-2 0 0,4-4 0,-1-1-36,1-1 1,-1-2-1,-3-2 1,-1-2-1,3 1 1,-1-1 0,-7-2 0,-2 0-27,-2 2 0,-1 0 0,-4-3 0,-1-1 48,22-29 1,-31 26-1,-2-1 47,1-3 0,-2-1 0,-2-2 0,-1-2 6,-3 1 0,-1-2 0,-1-5 0,-3-1 9,-4 0 0,-2-1 1,-2-3-1,-3 1 54,-2 2 0,-3 1 1,-2-2-1,-4 0-101,-5-1 1,-3 1 0,-2-1 0,-1 2-11,-2-1 1,-2 3 0,-4 2 0,-2 3-209,2 1 1,-3 4 0,-5 2-1,-4 3 106,-2 1 0,-4 3 0,-5 2 0,-3 3 152,-3 4 0,-3 3 0,-2 0 0,0 4 0,6 5 0,0 3 0,-1 0 0,-1-1 0</inkml:trace>
  <inkml:trace contextRef="#ctx0" brushRef="#br0">6811 16235 8294,'-7'-20'990,"0"4"-95,-1 2-614,-5 7 1,11 20-1,-2 6 0,1 12-16,-2 7 0,2 8-33,-7 2 1,5 4 0,-4-5 0,4 5-234,-4-4 48,6-1 1,-10-6-441,3-3 1,4 1 204,1-5 1,-1-1-771,1-5 1,1-6-51,4-3-860,0-3 1868,0-8 0,0-21 0,0-10 0</inkml:trace>
  <inkml:trace contextRef="#ctx0" brushRef="#br0">7024 16519 8294,'36'-14'-835,"-2"0"626,-11 0 0,-2 6 308,-7 3-93,0 4-9,0 1 1,-6 6-638,-3 3 640,-3 4 0,-9 8 0,-1 1 0</inkml:trace>
  <inkml:trace contextRef="#ctx0" brushRef="#br0">6853 16363 8294,'7'-8'-225,"2"3"0,4 7 119,1 8 1,5 5 504,0 14 0,6 12-66,-1 6 0,-2 7 374,2 3 1,-5 14-762,-8-32 0,1 2 0,0 7 0,0 1 383,2 5 0,1 1 0,-3 2 0,-1 1-71,1-1 1,0 0-1,-3 2 1,1 0-71,1-2 1,2 0 0,-2-1 0,1 0-305,2 2 0,1-2 0,-3-8 0,-1-3 135,13 31 1,0-11-55,4-13 1,1-10-158,-1-8 1,-6-6-248,-3-4 1,0-4 93,-5-5 1,2-1-98,-11 0 1,0 0-1612,-5 0 2324,0 1 0,0 5 1,0 2-1</inkml:trace>
  <inkml:trace contextRef="#ctx0" brushRef="#br0">7507 3483 8478,'-14'-35'0,"6"-1"136,4-7 1,2 9 377,2 5 0,6 7-117,4 8 1,2 6-124,3 3 1,0 5-247,4 5 1,-3 11-80,3 12 1,-1 8-85,0 12 1,-3-2 201,-1 6 0,5-2-153,-5 2 1,5 1 49,0-11 1,3 2-255,7-10 0,1-8 60,3-7 1,11-9 155,13-5 0,17-12-265,-32 1 1,1-2 0,2-2 0,0-4 263,1-4 0,-2-2 1,2 2-1,0-1-219,1-5 0,1 0 1,2 2-1,1 0 271,-3 0 0,-1 1 1,0 3-1,1 0 98,-5 1 0,-1 1 0,-3 2 0,-1 1-99,33-6 1,-11 6 234,-7 13 0,-8 4 197,3 5 1,-4 8-94,-1 17 1,-2-3-233,-3 7 1,3-2-48,-3 2 0,7 2-153,3-7 0,2-5 29,2-4 0,5-11-212,19 1 0,2-9-22,-32-2 1,2-2 0,-2-3 0,0-2 202,-1-2 0,0-2 0,1 1 0,0-2-15,-3-3 0,-1 0 0,0 3 0,1 1 38,2-2 0,0 1 0,-2 1 0,0 0 284,-3 1 1,0 0 0,36-6-28,-10 4 1,-4 3 199,-10 6 0,5 6-140,0 3 1,1 4 75,9 1 0,-6 0-188,6 1 0,-3-1 46,3 0 1,5-1-274,4-4 0,-34-5 0,2-1 101,5-3 0,1 0 0,0-1 1,0 0-172,0-1 0,-1-1 0,-1 1 0,-1 0 58,0-6 0,1 1 0,0 4 0,0 0-21,4-4 0,0 0 0,-2 1 1,-2 1 108,0-3 0,-1 1 0,-4 3 0,-1 1-131,29-2 1,1 3 507,-1 2 0,-5 2-164,0 3 1,-4 2 197,4 8 0,-1-1-79,1 0 1,-1-4-138,-3-1 1,15-6-159,-33 0 1,2-1-1,4-1 1,1-2-89,1-1 1,1-1 0,0-2-1,-1-2 64,0-2 1,1-1 0,3-3 0,1 0-272,5 1 0,0 1 0,-3 0 0,0 1 205,-2 1 0,0-1 1,-1 0-1,0 1 51,-4 2 0,0 0 1,3-1-1,-1 0 110,-1 5 1,-1 1 0,-1 0 0,-1 0-69,-5 1 0,0 2 0,-2-1 1,-1 0 139,34 0 1,1 11-24,-36-4 1,-1 0 0,37 10-42,-6-2 0,4 4-28,-4 0 1,3-1 3,-8-3 0,7-6-87,-33-4 1,1 0 0,-1-3 0,0-1 30,5 1 0,0 1 1,-1-2-1,-1-1-36,0 0 1,-1 0 0,-1 0 0,0 0 36,2 0 0,0 0 1,-2-2-1,0-1 37,4 1 1,0 0 0,0-3-1,0 0 12,-2 3 0,-1-1 0,2-1 0,-1-1 196,33 0 1,1-1-144,-1 1 0,-34 4 0,0 1 36,3-2 0,0-1 0,0 0 0,-1 0-132,-4 0 0,0 1 0,1-3 0,0 0 76,35 1 1,-30-2 0,1 1-166,0 0 0,1 0 0,3 1 0,1-1 38,0-2 0,0-1 0,-4 3 0,-1-1-65,0-3 1,1-1-1,4-1 1,1 0-30,2 0 0,-1-1 0,0-1 1,0 0 68,-4 1 0,-1 1 0,-3-1 1,-2 1 64,32-8 1,3 8 476,-12-3 1,-3 9-290,-12 1 0,-3 2 238,-6 2 0,0 11-969,-1 3 0,-4 9 553,0-4 0,-3 11 0,4-2 0,1 2 0,-2 0 0</inkml:trace>
  <inkml:trace contextRef="#ctx0" brushRef="#br0">22365 2132 8173,'-8'-6'220,"-5"5"1,10-4 201,-6 10 1,4 2-64,-4 8 1,4 5 159,-5 4 1,1 9-126,-5 5 0,-1 9-4,1 6 1,-6 8-380,-4 5 1,0 7 77,10-33 1,0 1-1,1-1 1,1 0-4,-5 5 1,0 0 0,2-4 0,0-1 15,1-2 0,0 0 0,2 1 0,0 1-189,0 0 1,1 0 0,-12 38 101,0-3 0,4-8-720,9-6 1,-1-16 352,7-12 1,-1-10-1392,5-8 1031,0-7 0,0-21-64,0-15 1,6-17 775,4-7 0,9-9 0,3-4 0</inkml:trace>
  <inkml:trace contextRef="#ctx0" brushRef="#br0">22322 2331 8173,'16'-7'0,"3"2"0,-3 3-98,3 2 1,1 7 156,-1 2 0,5 16 570,-5 9 1,0 7-211,-5 6 1,-1 16-192,-4 13 1,-1 1-345,-5-36 0,-1-1 0,1 34 333,7 2 0,-3-3-198,3-2 1,7-2 119,-3-2 0,2-4-366,-6-6 0,1-7 148,-6-2 1,4-11-491,-4-3 0,0-11-231,-5-4 358,0-3 1,-12-3-775,-2-4 1216,-9-2 0,0-14 0,-5-1 0</inkml:trace>
  <inkml:trace contextRef="#ctx0" brushRef="#br0">22081 3184 8173,'1'-7'377,"4"2"0,4-1-2,10 1 1,2-2-95,3 3 1,7 2-141,-2-3 1,4-1-100,0 1 1,-3-6-202,3 2 0,-3 1 159,-1-2 0,-7-5 0,-2-7 0</inkml:trace>
  <inkml:trace contextRef="#ctx0" brushRef="#br0">22763 2531 8333,'19'0'0,"0"0"0,11-2 86,-2-3 1,9-3 178,-4-6 1,5 5-14,-5-1 0,5 5-96,-5-4 1,-1 6-781,-9-2 0,3 3 285,-7 2 0,0 0-309,-5 0 648,-6 7 0,4 1 0,-4 6 0</inkml:trace>
  <inkml:trace contextRef="#ctx0" brushRef="#br0">23147 2459 8318,'2'11'565,"2"4"0,-2-1-100,3 14 0,-4 4-149,-1 11 1,0 10-286,0 4 0,-1 8-49,-4-3 1,3 1-40,-2-2 0,2 3 120,2 2 0,0 2-1782,0-7 1480,0-5 1,0 5 0,0-2-1</inkml:trace>
  <inkml:trace contextRef="#ctx0" brushRef="#br0">22948 3511 8156,'-14'0'366,"-1"-6"201,1 5 1,8-6 81,6 7 1,6 2-210,8 3 0,7-4-109,3 4 1,3 1-75,1-1 0,8 0-138,7-5 0,8 0 138,10 0 0,9-7-688,5-2 1,4-4-71,-7-1 0,-5 1 501,-10 4 0,0-4 0,0 5 0</inkml:trace>
  <inkml:trace contextRef="#ctx0" brushRef="#br0">21398 2090 8719,'-12'8'-274,"4"4"-226,-7-2 1,3 10 15,7 9 1270,0-1-566,5 20 1,0-7 383,0 16 0,0-1 582,0 15 1,0 5-1828,0-31 0,0 0 868,3 2 1,1 0 0,-4 0-1,1 0-25,1 1 0,1-1 0,0-1 0,0 0-129,0 3 1,-1 1 0,1 0-1,-1 1-130,-2 4 1,0-1 0,0-2 0,0-1 86,0-5 1,0-2 0,0-1 0,0-1-293,0 34 1,1-10 227,4 1 0,1-13-635,4-7 1,2-11 174,-2-7 1,-2-7-1050,1-8 1772,1-6 0,4-14-1023,0-13 0,-4-19-318,-1-10 1112,1-12 0,4 2 0,0-5 0</inkml:trace>
  <inkml:trace contextRef="#ctx0" brushRef="#br0">21427 2204 8292,'20'-35'0,"9"-2"157,8-5 0,12 1 115,8 3 0,2 3-709,7 7 1,-27 14-1,1 1 466,4 0 1,2 2 0,8 0 0,1 2-90,4 1 0,1 1 1,-3 3-1,-1 0 11,1 2 1,0 0 0,6 1 0,2 0-243,3 1 0,2 0 0,0 0 1,0 0 301,-3 0 1,-1 0-1,3 0 1,-1 0 57,-4 0 1,0 0 0,3 2 0,-1 1-32,-4-1 1,-1 1-1,-4 2 1,-2 1 20,-7-2 0,-1 1 0,-3 1 0,1 1 98,0 0 1,0 0-1,-5 0 1,0 0 100,36 7 1,-11 2 101,-8 3 1,-8 3-93,-11 7 0,-10 5-67,-9 4 1,-3 8 37,-2 2 1,-1 5-8,-4-1 0,4 5-124,-4 5 0,2 11 20,-6-31 0,0 1 0,-2 2 1,0 0-144,-3 2 0,0 1 1,0 2-1,0 1-78,0-4 0,0 1 0,2 2 0,1 1-77,-1-4 1,0 0 0,2-1 0,-1 0 55,-1-1 0,1 0 0,-1-4 0,2-1-195,5 35 1,2-3 18,-6-6 1,5-3-227,-6-6 0,0-2-302,-9-3 0,-3 2 7,-6-7 811,-7 1 0,1-9 0,-10 1 0,-8-1 0,-5-4 0,-4-3 0</inkml:trace>
  <inkml:trace contextRef="#ctx0" brushRef="#br0">21754 4236 8208,'-29'-12'204,"7"2"0,9-9-60,13 10 1,13-2 112,11 6 0,10 0 108,9 5 1,17 0 176,21 0 0,-33 0 0,3-1-544,10-1 1,1-1 0,-2 2-1,1-1 227,2-2 0,2-2 0,5 2 0,2-1-369,-19 1 0,1-1 1,0 0-1,26-3 1,-1 0 282,-5-1 0,-1-1 0,2 2 1,0-1-113,4-3 0,-1 0 0,-5 1 0,-1 0 16,-1-1 0,0 0 0,-1-1 0,-1-1-239,3 3 1,-2-1 0,-5-1 0,-2-1-27,-3 0 0,-1-1 0,-4 2 0,-1-1 148,-4 2 1,-1 1 0,-5 1 0,-1 1-754,-2 3 0,-1 2 1,21-2 826,-8 6 0,-14 0 0,-6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5161 4691,'-42'-28,"-1"6,7 8,7 7,9 14,12 7,8 14,21 2,9-1,12-10,-4-8,0-2,-5-6,5 2,0-3,5-2,-4 0,4 0,-2 0,11 0,8-5,11 0,-31 0,1 1,1 1,1 1,1-3,-1-1,33-4,-33 6,2 1,0-2,0 0,5 1,1-1,1-3,1 1,-2 3,0 1,-3 0,-1 1,4 0,1 1,-3-2,1 1,6 1,0 0,-1-1,-1 0,0 0,-2 2,-7 0,0 0,6 0,1 2,-2 0,0 0,1 0,0-1,2 4,-2 0,-3-3,-1 1,-1 1,-2 1,-1-1,0 0,-3 1,0 0,4 1,1 0,-3-1,1 0,-1-2,0 0,-1-1,-2 1,28 3,-6-1,1 0,-10-5,5 4,-10 1,-4 0,-5-5,-13 0,15 0,-23 0,3 0,-64 12,-2-2,7-1,-2 1,-25 6,18-2,-2 0,-7 0,-13 0,-6 1,36-8,-2 0,-1 0,1 0,-37 7,3 1,36-8,0 0,-3 0,0 0,-2-2,-1-1,-4 1,0 0,3-1,-1 0,1 0,-1 1,1 2,0-1,-3-1,0-1,-1 0,-1 0,-2 1,-1 0,5-3,-1 1,-1 1,0 1,1-3,1-1,3 2,-1-1,-3 0,-2-1,-2 2,1-1,4-1,0-1,3 3,0-1,3-1,1 0,-38-1,39-2,0-1,2 1,0-1,-39-3,38 3,1 1,-28-1,2-6,11 4,3-5,6 7,-2-2,-1-1,2 1,0-1,4 1,7 4,-12-12,10 11,2-4,9 6,19 0,53 13,-14-8,35 9,-10-8,-9 4,7-7,-2 1,5 3,4-2,7-1,13-4,-40 0,0 0,6 0,1 0,-6 0,0 0,0 0,1 0,-1 0,1 0,4 0,1 0,1 0,2-1,3-2,1 1,0 1,0-1,-3-3,0 0,2 1,0-1,0-2,1 0,1 2,0 0,3 0,0 1,-2 2,-1 0,-6 0,-1 0,-1 1,1 0,0 1,1 0,0 0,1 0,4 0,-1 0,-6 3,-3 0,-4 2,-1 0,34 9,-3 5,0-3,0 3,-6-3,-3-2,-10 0,-5 0,-2-6,-3-1,1-7,-13 0,-10 0,-20-7,-20-7,-10-2,-13-3,-4 8,-1 2,-12 4,-1-4,-1 5,1 0,-3 2,3 2,-9 0,-1 0,-6 0,35 0,-2 0,-2 0,-1-2,2 0,0 0,-2 1,-1 0,6-1,-1-1,-3 0,-1 0,-5 1,0-1,-2-1,0-1,-3 2,1 1,0-3,1 1,-2 1,0 1,-1-1,-1 1,-4 2,-2 0,4 0,-1 0,1 0,-1 0,-5 0,0 0,-4 0,-1 0,1 3,0 0,5 2,0 0,-3-1,0 0,5 1,0-1,-2 1,-1 0,5 2,1 0,5-2,2-2,8-1,2 1,1 0,0 0,3-1,0 1,-31 1,9-4,10 0,-3 0,17 0,9 0,17 7,50 7,-4 0,33 0,4-6,0-8,-31 0,2 0,0 1,1-2,7-1,1 0,3 0,1-1,7-2,1-1,-4 1,1 0,2-1,0 0,0-1,0-1,1 2,2 0,3 1,1 0,-1-3,0-1,-2 2,1 0,0-2,2-1,2 0,0 1,-5 1,-1-2,-1-1,0-1,0 3,1 0,2 0,-1-1,-1 0,-2 0,-5 0,-2 1,-3-1,0 1,-8 2,0 0,0 0,1 0,2-1,-1 1,-4 1,-1 0,34-4,-11-1,-8 6,-13 1,-3 4,3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4906 7080,'-37'-22,"9"1,14 7,1 0,11-1,-4 8,6-6,0 5,6-12,2 4,19-11,3 11,18-3,-1 10,2-2,-2 6,-1-5,6 6,0-6,5 5,0-6,0 2,6 1,4-2,-28 9,2-1,2 0,-1 0,0 1,0 0,39 1,-7 0,2 0,-34 0,1 0,2 0,0 0,3 0,0 0,2 0,0 0,-3 2,-1 1,-1-1,0 0,2 3,-1 0,2-3,-1 1,3 1,0 1,2-2,0-1,-3 1,0-1,-2-2,1 0,3 0,0 1,-3 2,-1-1,6-1,2 0,-1 1,1 0,-5-1,-1 0,-1-1,-1 0,0-2,1-1,-1 1,1-1,0 0,1 0,2 0,-2 1,-5 2,-1-1,-2-1,-2-1,33 0,-1-2,-8 4,8-4,-5 3,1 2,-6 0,-9 0,4 7,-6-6,1 12,-9-5,-13 6,-15 0,-14 0,-20-6,-20 3,-12-6,-8 4,3-4,-6 2,-8-3,0-2,0 3,-1 1,1-1,30-1,-1 1,-3-2,0-1,-3 1,-1 0,-1 0,1-1,1-1,1 0,0 1,-1 0,0 1,0 1,-4-2,-1 0,-2 1,0-1,-2-2,0 0,1 2,2 1,4-1,0 1,0-1,-1 0,-1-1,0-2,-1 1,0 0,-2 0,1 0,4 2,2 1,0-1,1 1,3-1,0 0,-8-1,-1-2,4 1,0 0,-3 1,0-2,7 1,0-1,2-1,1-1,-1 2,-1 1,-1-3,0 1,-3 0,0 1,0-2,1 1,4 1,0 0,3-1,0 0,-33 0,7 2,-4-5,4 1,-4-1,-1 5,8 1,6 4,7-2,7 7,7-1,-12 5,10 7,-4 1,20 0,9 5,19-11,15 4,14-7,12-3,7-4,-2-6,16 0,8 0,-35 0,1 0,3 0,0 0,-3-1,0 0,3-1,0 0,3-2,2 0,6-3,2-1,0 3,1 1,0-1,0 0,0 3,-1 0,-1-3,0 0,0 3,1 1,11-1,0-1,-10 2,-1 1,3 0,1 0,1 0,0 0,3 0,1 0,-3 0,0 0,0 0,0 0,-1 0,0 0,3 0,1 0,0 0,0 0,2 0,0 0,-6 0,0 0,-1 0,-1 0,1-2,1-1,6 1,-1-1,-4-2,-1-1,-6 2,0-1,2-1,2-1,-2 0,0 0,-3 0,0 0,-1-1,-1 1,-5 3,-1-1,-3 0,0 1,-4 0,0 0,-1-1,0 0,36-6,-35 8,-1 1,28-4,-2 1,-12 4,-7-4,-9 3,9 2,-15 0,3 0,-21 7,-14-6,-27 6,-14-3,-16 1,-9 0,4-5,-12 0,33 2,0 1,-2-1,1 0,0 1,1-1,1 0,0 1,-4-1,-2 1,-5 1,-2 1,-6-3,-1 1,4 1,0 1,4-2,0-1,-3 3,-1-1,-3-1,0-1,-3 3,-1 0,-3-3,-1 0,2 4,1-1,2 0,0 0,-5-1,-2 0,-6 0,-1 1,7 0,2 0,-2 2,1 0,0 0,0 0,-8 1,0-2,5-1,1 0,1 0,1-1,3 1,-1 0,-8 2,1 0,7 0,1 0,0 0,2 1,4-1,1 1,5 2,2-1,0-1,1 0,-3 1,1 1,8-2,1 0,-32 6,10 0,13 0,9 1,-4 5,28-4,0 11,39-11,10 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26730 14913 8348,'-10'-14'0,"1"0"0,1-5-154,-2 0-594,-2 0 543,10 5 205,-4 6 0,0 1 0,-2 7 0</inkml:trace>
  <inkml:trace contextRef="#ctx0" brushRef="#br1">8233 3952 7982,'-7'-14'1197,"6"6"-1035,-6 2 0,9 17 70,3 3 0,-2 14 133,6 1-280,1 9 83,4-2 1,0 7 13,0-1-63,1 1 0,-4-5-72,3 0 0,-5-2 118,6 2 1,-1-3-653,-5-7 0,2-6-16,-1-3-974,2-3 875,-10-2 0,4-12-507,-6-7 1109,0-12 0,-6-12 0,-2-7 0</inkml:trace>
  <inkml:trace contextRef="#ctx0" brushRef="#br1">8417 3838 7982,'21'-22'0,"-4"-3"-412,7 6 0,1-1 159,8 1 1,2 3 673,3-3 0,8 3-127,-3 2 1,-4 1 15,-6 4 0,-3-2-93,-1 6 1,-2 0-45,-4 5 1,2 2-25,-6 3 0,-1 9 4,-9 9 1,2 6-14,-6 4 0,0 5 32,-5 9 1,0 7-98,0 3 1,0 4 63,0-4 0,0-1-180,0 1 0,0-2-52,0-8 1,0-1-167,0-8 0,0-3-24,0-7 0,-5-6 116,0-3 0,-6-5-667,2-4 379,-4-4 192,-1-6 1,-2-6-879,-3-4 1141,-3-9 0,-13-3 0,-1-6 0</inkml:trace>
  <inkml:trace contextRef="#ctx0" brushRef="#br1">8432 3853 7982,'7'-8'-91,"1"-3"-22,-3 6 1,3 0 565,6 5-207,0 13 0,1-1 12,-1 17 0,-5 1-71,1 8 1,-7 6-298,2-6 1,-4 6 100,-1-6 0,0-3-123,0-2 1,0-5 78,0-4 1,0-3-327,0-7-3,0-6 210,0-2 13,0-18 1,0-4 50,0-13 1,0 6 137,0-1 1,2 5-103,3-5 1,3 7 289,6-2 0,0 5-77,0 4 0,5 4 40,0 6 0,2 0 47,-2 0 1,-4 1-90,4 4 0,-8 0-80,-1 9 1,-7-3-187,2 8 1,-4 2-144,-1-2 1,-1 4 133,-4-4 1,-9 7-187,-10-3 0,-3 1 105,-1 4 0,4-7-8,0 7 1,2-2 129,-1 2 1,-3-6 168,7-3 1,5 2 284,5-2 1,6-5 9,-2-5 81,-3-5 0,13 2-164,-1-6 1,9-2-198,6-2 1,5-6 72,9-9 1,3-1-288,7-4 1,-1-3-220,1 3 1,3-1 343,-3 1 0,2-3 0,-8 5 0</inkml:trace>
  <inkml:trace contextRef="#ctx0" brushRef="#br1">9114 3881 8053,'0'16'782,"0"3"0,0 3-561,0 6 1,0 1-327,0-1 1,0-1-265,0-3 1,5 1 226,-1-6 1,1 0-334,-5-5 164,7-6 215,-6 5-847,5-12 943,-6 6 0,0-14 0,0-1 0</inkml:trace>
  <inkml:trace contextRef="#ctx0" brushRef="#br1">9157 3611 8010,'8'6'0,"3"-3"384,-7 7 0,6 1-76,-5 8 1,6 1 202,-2 4 1,2 9-100,-1 1 1,2 3 52,-2 1 1,-2 8-115,1-3 1,-6 3-121,2-4 0,-3 6-185,-2-1 0,0 0-260,0-4 1,0-5-334,0 0 335,0-7 175,0 4 1,0-13-1676,0-3 703,0-9-351,0-4-347,-7-6 1707,-1-13 0,-6-9 0,0-14 0</inkml:trace>
  <inkml:trace contextRef="#ctx0" brushRef="#br1">9214 3782 8010,'18'-15'-16,"1"1"0,7-2 140,-3-3 1,0 2 349,0-7 0,1 5-97,4-4 1,1 4-101,-1-5 1,-4 7-36,0-2 0,-5 3 76,4 2 0,-5 4-62,1 1 0,-8 6-149,-2-2-113,1 10 78,-2-4 1,-1 18-82,-2 0 1,-3 8-39,2 6 1,-2 3 109,-2 7 1,0 4-153,0 1 0,5 6 9,0-2 0,6-3 80,-2-2 0,-1-4-15,1-5 0,1 1-911,4-6 0,-6-6-229,-3-8 686,3 3 1,-7-6-494,4 3 429,-3-10 248,-2-2 0,-7-3 285,-2 1 0,-4 0 0,-1-5 0</inkml:trace>
  <inkml:trace contextRef="#ctx0" brushRef="#br1">9384 4165 8010,'-14'-6'0,"6"3"458,3-7 0,4 1-81,1-5 0,8 0 36,6-1 0,5 1-95,4 0 1,4 0-442,-3-1 1,8-3 45,1-1 0,-2-5 56,-7 5 0,1 2-945,-6 7 743,0 4 1,-6 7-523,-4 4 0,-2 9 321,-7 10 0,-7 9-6,-2 5 0,-4 3 430,-1 2 0,0-4 0,0 4 0,-1 1-29,1 8 0,0-3-43,0-6 0,4-4 1365,1-5-850,6-1 0,-4-17-7,7 2 1061,0-8-372,0-4-652,7-18 0,2-9-101,10-12 0,-2-7-197,7 3 1,-5-5-147,5 0 1,-2 5-810,2 4 629,2 3 0,-8 3-2151,6 4 2302,-7 2 0,10 1 0,-5-2 0</inkml:trace>
  <inkml:trace contextRef="#ctx0" brushRef="#br1">9953 3810 8076,'6'-8'-1078,"2"2"895,0 6 0,5 0 127,-4 0 1,4 0 55,1 0 0,-6 6 0,-2 2 0</inkml:trace>
  <inkml:trace contextRef="#ctx0" brushRef="#br1">9981 3981 8076,'8'14'207,"3"2"62,-6 3 0,1-2-30,-1 7 1,-3-1-121,2 6 0,3-2 106,-3-4 0,1 4-291,-5-3 0,2-2 107,2 2 0,-2-7-522,3 2 1,1-3 69,-1-2-1109,6 0 1520,-3 0 0,6-12 0,0-4 0</inkml:trace>
  <inkml:trace contextRef="#ctx0" brushRef="#br1">10266 3639 8076,'8'-28'0,"4"6"-157,-4-5 0,6 6-197,1-2 1,-1-2 371,0 6 0,0 0 371,0 4 1,1 7-283,-1 4-121,0 2 1,0 2-47,0 0 0,-1 3 133,-3 7 0,2 1-22,-2 13 0,-2-1 7,1 6 1,-4 7 137,4 7 1,-1 2-96,2 12 0,2-1 19,-2 10 1,2 0-201,3 5 0,-1-4 175,0-1 1,-4-7-147,-1-3 1,-1-5 93,1-8 0,-1-4-112,-3-6 1,-3-1 61,2-13 302,-2 0-336,-8-5 0,-4-8-129,-9-6 1,2-11 264,-7-8 0,4-6-340,-9 1 0,4-3-948,-8-1 1193,3-7 0,-11-1 0,-4-7 0</inkml:trace>
  <inkml:trace contextRef="#ctx0" brushRef="#br1">10251 3924 8049,'8'20'-949,"-1"-2"712,-7 5 0,0-5 32,0 1 1,0-4 366,0 0 0,-2-1-92,-3 0 1,2-1-94,-6-4 0,4 2 35,-5-6 1,6 0-74,-6-5 1,2-2 64,-1-3 0,3-2-39,6-8 1,0-4 31,0 0 1,0-4-5,0 4 1,1-5 191,4 5 1,4-5-118,10 5 1,-3-4 151,3 4 1,2 0-48,-2 5 0,4 1 99,-4 4 0,2-3-31,-2 8 1,-3-1-17,2 5 0,-2 0-122,-2 0 1,-4 5-9,-1-1 0,-5 8-19,0-3 1,-2 8-177,-2 2 0,-6 5-132,-4-5 1,-3 6 109,-1-1 1,-2-2-55,-2 2 1,2-7 18,-3 2 1,5-3-141,4-2 40,-3-6-457,6-2 714,-1-12 0,-5-8 0,5-8 0</inkml:trace>
  <inkml:trace contextRef="#ctx0" brushRef="#br1">10706 3440 8049,'8'13'-125,"3"-2"-63,-6 13 1,0-5 330,-5 4 0,5 6 261,-1 4 1,1 2-231,-5-2-59,0-3 0,0 0-433,0-6 0,0-2 173,0 1 0,0-7-943,0-6 804,6-7 0,-4 2-177,3-10 461,-4-9 0,6-15 0,0-7 0</inkml:trace>
  <inkml:trace contextRef="#ctx0" brushRef="#br1">10763 3455 8049,'0'-23'0,"0"3"0,0 6 0,7 4 226,2 1 1,-1 6 33,1-2 1,1 5-43,4 5 0,-1 4-103,-4 10 0,2 2-153,-6 2 0,5 4-347,-6-3 0,6 1 272,-6-1 0,1 3-140,-5-4 1,0 1 97,0 4 0,0-2-870,0 7 1025,0-3 0,-6-2 0,-2 1 0</inkml:trace>
  <inkml:trace contextRef="#ctx0" brushRef="#br1">10792 3654 8049,'14'-8'0,"-1"-5"-540,-4 4 0,4 1 1,-4-2 968,-3 7-138,7-3-378,-11 6 0,4 6 87,-6 4 0,-2-1-145,-2 5 1,1-3 50,-7 8 0,1 2-61,-6-2 1,1 6 80,0-1 1,1-4 17,4-1 0,-2-3 91,6-2-136,0-6 181,5-2 0,2-7-110,3-4 0,2-3 110,8-6 1,-1 0-71,0 0 0,0-1 8,1 1 1,-1 1-9,0 4 8,0-4 203,0 5-208,-6 1 1,-1 2 58,-7 10 0,-2 2-50,-3 8 1,-3 5-43,-6 4 1,-5 3 35,0 1 1,-4 5-5,4 1 0,-7-1 137,3-5 1,2-1-4,2-3 343,3 3-125,2-12-132,6 0 1,8-9-62,10-6 0,7-6-210,2-4 1,5-7 91,-5-2 1,6-7-144,-1 3 0,-2-6-442,2-4 0,-2 5 85,1-1 447,4 1 0,-11 6 0,5-7 0</inkml:trace>
  <inkml:trace contextRef="#ctx0" brushRef="#br1">11019 4009 8049,'0'-14'-288,"2"0"372,3-1 1,1 1-41,3 0 1,6 0-521,-1 0 0,0-1 44,5 1 432,-3 0 0,-2-7 0,0-1 0</inkml:trace>
  <inkml:trace contextRef="#ctx0" brushRef="#br1">10977 3853 8049,'0'23'0,"0"1"0,-5-5 201,0 5 1,0-5 418,5 4 0,0-1-524,0 2 1,0 1 0,0-6 0,0 0-115,0-4 0,0-6 86,0 1-1352,0-7 781,0 3 503,0-6 0,0-6 0,0-2 0</inkml:trace>
  <inkml:trace contextRef="#ctx0" brushRef="#br1">10877 3910 8049,'-5'14'408,"1"0"1,-1 5 1,5 0 1,-5 6-107,0-1 1,-1 3-263,1 1 1,-1 1 140,-4-1 0,-2 0-16,2 1 1,-7-1 63,-2 1 1,0-1-282,5 1 1,-4-3-255,4-2 1,-3-3-1084,7-7 227,4 0 1,-2-8 1159,3-6 0,4-6 0,-5-8 0</inkml:trace>
  <inkml:trace contextRef="#ctx0" brushRef="#br1">10777 4194 8049,'19'1'315,"0"4"1,2-2-70,-2 7 0,3-1 380,6 5 1,6 5-184,-1 0 1,8 0 85,2-4 1,-1-1-153,6 0 1,1-1-349,-2-4 1,-1-1-275,-8-3 0,-4-4-358,-5 4 1,-2-3-568,-4-2 1,-2-7 629,-7-2 1,-6-5 539,-3-5 0,-4-3 0,-1-7 0</inkml:trace>
  <inkml:trace contextRef="#ctx0" brushRef="#br1">11090 3611 7996,'14'-8'0,"1"0"-239,-1 3 0,2-2 424,3-8 1,-2 1 576,7 0 1,-1 0-400,6-1 0,-5 6-135,-1 0 1,-5 5-224,1 0 1,-4 2 130,0 2 0,-7 2-245,-4 2 0,-2 11 86,-2 8 1,-11 4-99,-3 2 0,-9 4-83,5 0 0,-8 5-87,3-5 0,-3 0 16,3-4 1,-4-6 57,3 1 0,3-8-229,3-2 0,-3-1 106,2-9 1,0 1-28,5-5 1,4-8 366,1-6 0,-1 0 0,-4-7 0</inkml:trace>
  <inkml:trace contextRef="#ctx0" brushRef="#br1">11048 3725 7996,'14'0'0,"0"0"0,-1 8 0,-4 6 0,4 6 0,-4 9 0,-1 1 0,2 3 0,-7-1 0,2 5 0,1 0 0,-1 1 0,-1-4 0,-4-5 0,0-1 0,0 1 0,0-7 0,0-3 0,-4-3 401,-1-2-180,0-6-1513,5-2 894,0-19 0,0-1 112,0-9 0,0-3 286,0 7 0,2-6 0,2 1 0,4-1 0,7 1 0,-1-1 0,0 6 0,0-6-87,0 1 0,5 2 87,0-2 0,0 7 400,-4-4 1,0 7-135,4 0 0,-8 5 546,4-1-381,-4 7 0,3-2 165,0 10 1,-6 4-172,-3 10 0,1-1-45,-1 5 0,0 6-511,-5 4 0,0 2 207,0-2 0,-2-3-871,-3 3 0,2-3 454,-6-1 1,4-7-739,-5-3 1079,7-4 0,-16 6 0,3 1 0</inkml:trace>
  <inkml:trace contextRef="#ctx0" brushRef="#br1">11204 3938 7987,'0'14'45,"0"0"0,5 7 69,-1 3 1,1-2 434,-5 1 1,0 1-108,0 5 0,0-1-353,0 0 0,-6 1 105,-4-1 0,3 1-567,-3-1 1,2-1 372,-1-3 0,-4 3 0,5-5 0</inkml:trace>
  <inkml:trace contextRef="#ctx0" brushRef="#br1">11318 4180 7987,'22'0'1042,"-2"1"-782,-5 4 1,-1-2 670,0 7 0,5-1-372,0 5 0,5-4-82,-5-1 1,7-6-5,3 2-473,6-3 0,7-2 0,1 0 0</inkml:trace>
  <inkml:trace contextRef="#ctx0" brushRef="#br1">12569 4066 8061,'-8'0'-794,"2"0"1468,18 0 0,-1 0 3,13 0-474,6 0 0,6 0-47,7 0 0,3 0-212,6 0 1,6 0 68,14 0 1,-4 0-395,-7 0 1,-6 0 209,-12 0 0,-2 0-1022,-3 0 1193,-10 0 0,-7 0 0,-7 0 0</inkml:trace>
  <inkml:trace contextRef="#ctx0" brushRef="#br1">13266 3881 8061,'14'-5'-417,"0"1"0,0-1 10,0 5 1,7 1 1075,3 4 0,-1-2-273,6 7 1,-4-5 21,8 4 1,2-4-158,-2 4 1,0-6 37,-4 2 0,-7 3-111,-3 2 1,-5-3-31,-4 3-73,-4-1 0,-8 10-172,-2 0 135,-11 7 1,-13-3-214,-10 10 0,-3-1 68,-2 6 1,2-5-326,3 5 1,10-11-108,9 1 529,3-2 0,8-4 0,2-2 0</inkml:trace>
  <inkml:trace contextRef="#ctx0" brushRef="#br1">14360 3511 8015,'0'-14'0,"2"5"0,3-1 0,-2 6-168,6-6 1,1 7-243,4-2 0,0-1 378,0 1 12,1 0 1,4 5 163,0 0 1,0 0-12,-5 0 1,0 5 81,0 0 0,-6 6-31,-3-2-137,3 4 0,-7 1 10,4 0 1,-5 5-13,-5 0 1,2 0-34,-6-4 1,-1-1-174,-4 0 204,0 0 0,-5 0-282,0 1 204,0-7 1,5 3-253,-1-7 140,8 1-280,-6-5 257,11 0 0,2 0 0,10 0 0,-2 0 150,1 0 1,1 0 153,4 0 0,-5 5 134,1 0 0,-2 6-93,1-2 1,2-1-131,-6 1 104,0-5 69,1 8 222,-4-10-132,4 4 0,-8-6 34,-2 0 0,-4 5-342,-6 0 0,-7 6 0,-1-3 0</inkml:trace>
  <inkml:trace contextRef="#ctx0" brushRef="#br1">14147 3952 8015,'-8'6'-861,"2"-4"753,12 4 1,2-6 582,6 0-227,13 0 0,-3-4-304,9-1 0,3-6 77,2 1 1,-1 2-162,1-1 1,-5 0 115,5-6 0,-8 7-70,-2 4 1,-1 2 144,-8 2 1,-2 2-9,-7 2 1,-4 4-24,-6 7 0,0 0-1,0 4 0,-6-1 65,-4 5 1,-2-5-47,-3 1 0,0-4-215,-4 0 0,1-3 71,-5-2 0,4-4-256,-5-6 0,7 0 119,-2 0 0,3-3 243,2-7 0,-1 1 0,1-12 0</inkml:trace>
  <inkml:trace contextRef="#ctx0" brushRef="#br1">14375 3966 8015,'6'8'0,"0"5"-271,4-4 1,2 6 335,-2 4 0,-2 1 207,1 4 1,-4 3 25,4-4 1,-5 6-71,0 4 0,-2-3-30,-2 3 1,0 2 57,0-2 1,-2 5 21,-2-5 0,2-1 178,-3-9-372,-3 4-77,7-11 1,-7-2-13,3-9 0,2-11-461,-7-9 0,7-5 254,-1-8 1,2-6-592,2 1 1,-2-9 53,-2 4 749,2-7 0,-11 3 0,6-9 0</inkml:trace>
  <inkml:trace contextRef="#ctx0" brushRef="#br1">14758 3625 8015,'37'-14'0,"2"6"-353,-6 3 1,4-1 361,-9 1 1,-2 1 588,-12 4 0,-6 6-530,-4 3 1,-2 4 43,-2 1 1,-11 5-250,-3 0 1,-10 2 87,0-2 1,-3-4-316,-1 4 0,-5-1 192,0 1 1,-1-8-91,6 3 1,1-9-22,3-1 283,-2-2 0,10-2 0,-5 0 0</inkml:trace>
  <inkml:trace contextRef="#ctx0" brushRef="#br1">14645 3753 8015,'8'14'0,"4"7"0,-2 3 0,1 9 125,-2 5 60,4 3 1,-12 1 121,4 1 1,-3 0-80,-2-1 1,0-1-155,0-3 0,0 2 112,0-7 0,0-5-236,0-4 188,0-7-1064,0-2 421,0-9 0,0-19-193,0-6 1,0-6 697,0-3 0,6-7 0,2-1 0</inkml:trace>
  <inkml:trace contextRef="#ctx0" brushRef="#br1">14872 3838 8015,'19'-14'-555,"0"0"1,5 6 1007,-5 3 1,0 4-31,-5 1 1,0 1-454,0 4 1,-4 5 58,-1 9 0,-6 4 23,2 10 0,-3-3 114,-2 4 1,0 0-252,0 0 1,-5 3-232,0-3 0,-1-1 199,1-5 0,4-1-846,-4-3 422,-3-4 31,0-12 510,-6-2 0,0-12 0,0-2 0</inkml:trace>
  <inkml:trace contextRef="#ctx0" brushRef="#br1">14929 3938 8015,'0'20'0,"0"3"188,0 5 1,0 0 67,0 1 1,0 1-54,0 3 0,-6-3-20,-4 3 1,-7 2-62,-2-2 1,-5 5-152,5-5 0,-4 0 93,4-4 1,-5-1-258,5 1 1,0-2 158,5-4 1,0-4-1485,-1-9 1518,7 2 0,-4-10 0,4 4 0</inkml:trace>
  <inkml:trace contextRef="#ctx0" brushRef="#br1">14830 4308 8015,'28'0'0,"0"6"33,1 3 0,-1-1 153,1 2 0,-1-1-78,1 5 1,-6-4-177,1-1-17,-7 1 1,9 3-76,-7-4 0,0 2 215,-5-6-55,0 0 0,7-5 0,1 0 0</inkml:trace>
  <inkml:trace contextRef="#ctx0" brushRef="#br1">15157 3725 8084,'9'1'-577,"1"4"1,-7 4 1284,1 10 1,-2-1-247,-2 6 1,-6 4-712,-4 5 110,-2 0 1,-3-4-148,1-1 197,6 1 1,-3-7 67,6-3 1,-4-4-93,4 0 1,0-6-401,5 1 97,0-7 331,7 3 0,1-6-12,6 0 0,0 0 272,0 0 0,-4 2-94,-1 2 1,-1 4-138,2 7 1,1-1 239,-7 0 1,1 7 297,-5 2 1,0 4-14,0 1 1,0 1 12,0-1-279,0-6 1,0 4-38,0-7 0,0 4-110,0-4-384,0 0 86,0-4 18,0-8 0,0-3-1086,0-14 842,0 1 1,0-18 467,0 3 0,0-9 0,0-3 0</inkml:trace>
  <inkml:trace contextRef="#ctx0" brushRef="#br1">15384 3696 8084,'8'14'-437,"3"1"364,-6-1 0,-1 6 688,-4 4 0,0 9-264,0 5 0,-1-3-177,-4-2 1,-1 2-84,-4-2 0,4 0-291,6-4 0,-5-7-421,1-3 381,-1-10 123,5-2 1,0-11 95,0-5 1,5-2-116,-1-13 0,7 0-83,-1-4 0,1-7-9,-2-3 0,4 2 154,-4-2 1,9 7 15,1-3 1,1 4 231,-1 2 0,-3 6-87,3 3 0,-3 9 422,-2 6 0,0 2-211,1 2 1,-1 6 103,0 4 1,-5 9-31,1 4 0,-7 6 107,2 4 0,-4-1-239,-1 6 0,0-7-389,0 2 1,0-4-582,0-6 1,-4 3 450,-1-7 0,-5 0-1659,6-5 985,-7 0 953,9 0 0,-17-6 0,3-1 0</inkml:trace>
  <inkml:trace contextRef="#ctx0" brushRef="#br1">15540 3853 8038,'0'20'0,"0"2"101,0 7 0,0 1 258,0 3 1,0-1-119,0 5 1,-6-3-29,-3 4 0,-4-7-58,-1 2-49,0-3 1,-5-1 50,0-1 0,0 1-150,4-1 1,1-1-194,0-3 0,0-4-622,0-6 1,4 1 807,1-1 0,-1-6 0,-4-2 0</inkml:trace>
  <inkml:trace contextRef="#ctx0" brushRef="#br1">15526 4222 8038,'29'0'24,"-2"0"84,-4 0 1,-1 5 120,-3 0 0,-8 6-15,4-2 1,-6-1-150,1 2 58,2-7-171,-10 3-340,4-6 0,-6-1 264,0-4 124,0-3 0,6-13 0,2-1 0</inkml:trace>
  <inkml:trace contextRef="#ctx0" brushRef="#br1">15754 3895 8038,'8'8'82,"-4"6"1,-2 2 187,-2 8 0,0-2 104,0 2-350,0 3 45,0-5 0,0 5-27,0-4 0,0-2 301,0-7-1255,0 0 351,0-6 299,0-2 262,0-6 0,6-6 0,2-2 0</inkml:trace>
  <inkml:trace contextRef="#ctx0" brushRef="#br1">15853 3583 7744,'14'0'-250,"-6"0"0,3 6 811,-6 3 1,5 10-32,-6 5 0,3 4-231,-3 6 0,-2 8 88,3 10 0,-2 2-76,2-2 1,-2 8 101,6-3 0,1 8-1014,4-4 697,0 1 0,-4 0-79,-1-1 0,-6 1-789,2-5 833,-3-7 0,2-7 12,1-10-72,0-9 13,-5-4 0,-2-12-133,-2-3 0,-4-10 334,-7-4 1,-5-4-839,-4-1 0,-3-5-429,-1 0 500,-1-6 246,1 9 306,0-11 0,-1 5 0,1-6 0,-1-1 0,1 1 0</inkml:trace>
  <inkml:trace contextRef="#ctx0" brushRef="#br1">16947 4452 9208,'7'12'-537,"-5"-4"537,4-2 0,-6-12 0,0-2 0</inkml:trace>
  <inkml:trace contextRef="#ctx0" brushRef="#br1">17403 3483 7922,'14'2'190,"0"2"-220,-6 4 61,5 0 0,-5 8 27,6-7 1,0 7-261,0-6 0,1-4-323,-1-1 1,0-4 524,0-1 0,7 0 0,1 0 0</inkml:trace>
  <inkml:trace contextRef="#ctx0" brushRef="#br1">17702 3469 7922,'-23'14'-123,"-2"5"-247,6 0 370,-6 6 0,3-9 482,-7 3-271,1 3 1,-5-1-243,0 2 0,-5-2 41,4-7 17,1 0 1,5 0-79,-1 1 1,7-7 109,3-4 1,8-2 3,2-2 1,7 0 124,2 0-148,7-6 1,15 2 42,6-5-42,7 6 1,4-10-87,4 4 0,-3-4-133,7-1 0,-3 0 71,-1-1 0,4-4-149,1 0 0,-3 1-504,-7 3 487,-3 1 1,-13 0-114,-3 0 386,-9 6 0,-4-5 0,-6 5 0</inkml:trace>
  <inkml:trace contextRef="#ctx0" brushRef="#br1">17588 3369 7922,'8'0'-189,"4"0"1,-9 11 462,7 4-83,-7 8 1,3 1 29,-6 9 0,0-1 0,0 6 0,-1 0-163,-4 4 1,2-2 89,-7 2 1,7-4-152,-1 5 0,2-2 93,2-8 1,-5-4-1067,1-6 526,-1-5-664,5-4 584,0-8 530,0-12 0,0-8 0,0-8 0</inkml:trace>
  <inkml:trace contextRef="#ctx0" brushRef="#br1">17559 3710 7922,'0'15'0,"-1"-4"-12,-4 3 1,2-3 30,-7 8 1,6-2 172,-6 2 1,1-3 26,-6 3-339,1 3 0,0-6-364,0 3 1,0-5 182,-1-4 0,1 1 301,0-7 0,0 7 0,0-3 0</inkml:trace>
  <inkml:trace contextRef="#ctx0" brushRef="#br1">17758 3767 7922,'8'0'0,"-1"0"0,-7 7 0,0 1 0</inkml:trace>
  <inkml:trace contextRef="#ctx0" brushRef="#br1">17559 3853 7922,'8'6'-563,"-1"2"274,-7 6 80,0 0 431,0 7 1,0-4 429,0 7 1,0 0-403,0 4 0,-5-1-304,0-3 1,-4 1 140,4-6 1,-1 5-88,1-6 0,3 1 65,-3-4 0,4 4-138,1 0 1,1-1-12,4-3 148,-3-1-75,10-6 1,-4 4-137,7-2 0,0-4-15,4-1 1,-1-3-159,5-2 1,-5 0 3,1 0 0,1-2-137,-1-3 1,5-3 452,-5-6 0,0-6 0,-5-3 0</inkml:trace>
  <inkml:trace contextRef="#ctx0" brushRef="#br1">17716 3952 7922,'0'14'-226,"-7"13"226,6-9 0,-12 15 87,4-10 0,-4 9-64,-1 1 1,0-1 85,-1-8 1,1 1-31,0-6-108,0 6 0,0-9-131,-1 3 0,1-5 10,0-5-81,0 4 1,-1-11 230,1 2 0,-6-2 0,-2-2 0</inkml:trace>
  <inkml:trace contextRef="#ctx0" brushRef="#br1">17403 4251 7922,'2'-22'-104,"2"3"1,6 3-100,9 2 0,-2-4 376,7 4 0,-2-3 246,2 7 1,2-2-346,-2-3-30,9 1 1,4-5-999,5 0 491,1-6 275,0 3 0,-1-7 0,1 1 0</inkml:trace>
  <inkml:trace contextRef="#ctx0" brushRef="#br1">18014 3469 7922,'0'14'0,"0"0"0,0 2 440,0 3 54,0 3-281,-6 7 0,3 1 152,-7 3 1,1-2-190,-5 7 1,-5-5-1,0 5 1,0-6-16,5 1 0,-1-4-102,1-6 1,2-2-549,2-7 254,4-6 201,-1 4-703,6-10 482,-6-2 1,14-13-464,2-6 499,10-6 1,-1 5-93,5-4 1,1-3 29,4 3 1,1 2 21,-1-1 0,-4 5 41,0-1 0,-7 5 317,2 5-183,-3-4 1,-2 11 83,0-2 523,-6 2-407,5 2 0,-12 6 509,4 4 0,-5 9-315,-5 4 0,-3 6 77,-6 4 0,-2 3-90,-2 7 0,0-5 104,-6 0-171,1-7 1,-6 9-759,1-7 406,-7 7 1,5-10 78,-3 3-1195,3-9 636,1 2 211,1-10 0,4 5 391,1-7 0,-1-6 0,-4-2 0</inkml:trace>
  <inkml:trace contextRef="#ctx0" brushRef="#br1">17829 4037 7922,'29'7'17,"-1"-4"-9,1 6 1,-1 2 312,1 8 0,-6-1 524,1 6 1,-2-6-523,2 6-242,3-6 83,-11 8 0,4-10-2016,-6 3 1852,0 3 0,7-6 0,1 5 0</inkml:trace>
  <inkml:trace contextRef="#ctx0" brushRef="#br1">18626 3426 7925,'-7'21'-548,"6"-4"-68,-4 7 0,2-5 516,-2 4 129,-3 1 47,-6 5 0,-7 1 129,-2 3 1,-4-5-98,-1 1 1,-3 4 4,-2-5 1,2 4-156,-7-4 1,6-1-192,-1-3 0,5 1-141,4-6 235,-3 0 0,11-5 139,-11 0 0,12-6 0,-6-14 0,7-10 0</inkml:trace>
  <inkml:trace contextRef="#ctx0" brushRef="#br1">18427 3739 7925,'14'14'0,"0"0"-1096,0 1 754,-6-1 0,3 6 529,-6 4 0,0 3 458,-5 1 1,4 5-251,1 1 1,0 0-177,-5 0 0,0-3-31,0 7 0,0-6 14,0 1 0,0-5-739,0-4 284,6 3-135,2-11 0,2 4-1247,-1-6 1372,-6 1 1,5-8 262,-3-2 0,-4-3 0,6-9 0,-7 0 0</inkml:trace>
  <inkml:trace contextRef="#ctx0" brushRef="#br1">18654 3668 7925,'19'-6'0,"0"-4"0,5-3 0,-5-1 0,1-2 0,-1-3 0,-3 4 0,3-4 0,-3 4 0,-2 6 0,-6-4 0,4 5 0,-4-6 0</inkml:trace>
  <inkml:trace contextRef="#ctx0" brushRef="#br1">18839 3412 7925,'8'-6'0,"0"4"0,-4-3-1096,-2 4 754,4 7 0,-6 4 402,0 8-21,0 5 1,0 5 36,0 0 0,-6 1 8,-3-1 0,-4 5-70,-1 1 1,0 0-11,-1 0 0,1-4-405,0 3 249,0-3 0,1-3 152,4-4 0,-4-2 0,3-7 0,4-6 0,-7 5 0,6-5 0</inkml:trace>
  <inkml:trace contextRef="#ctx0" brushRef="#br1">18725 3810 7925,'0'14'0,"5"0"0,0 1 0,-1 5-1096,-4 4 754,7 3 0,-6 0 295,4-4 0,-3 4 119,-2-3 1,0 1 301,0-1-203,0 3 1,1-12-241,4 4 0,-3-3 53,2-2-39,-2 1 1,-2-6-360,0 1 274,0-7 140,0 3 0,0-19 0,0 4 0,0-18 0,0 5 0</inkml:trace>
  <inkml:trace contextRef="#ctx0" brushRef="#br1">18796 3910 7925,'2'-21'-274,"3"-3"0,1 4-342,3 1 0,4 1 616,-3-1 0,2 4 0,2-4 0,-4 8 0,-1 1 0,1 1 0,4 1 0,0-5 0,0 12 0,-4-6 0,-1 7 0,-5 0 0,2 2 0,-6 3 0,0 2 0,0 8 0,0 5-87,0 4 0,0 4 2,0 6 0,0 0 266,0 4-169,-6 3-1,4-4 1,-4 1-103,6-1 103,0 1-53,0-1 0,0-4-10,0-9 1,-2-1 51,-3-9-1,4 4 0,-12-10 0,5 6 0</inkml:trace>
  <inkml:trace contextRef="#ctx0" brushRef="#br1">18739 3952 7925,'8'0'-1643,"5"-6"1506,-11 4 0,10-9 137,-2 6 0,2-6 0,3 2 0,-1 1 0,0-1 0,0 5 0,0 0 0,1 2 0,-8 2 0,0 0 0,-7 6 0,0 4 0,-6 3 0,-4 1 0,-3 0 0,-1 0 0,-6 0 0,4 5 0,-3 0 0,3 0 0,2-5 0,0 5 0,-1 0 0,1 0 0,6-4 0,2-8 0,6 0 0,6-7 0,4 0 0,2 0 0,3-7 0,-1-2 0,0-4 0,2-1 0,3 0 0,-3 4 0,3 1 0,-4 6 0,0-10 0,-8 12 0,0-6 0,-13 14 0,-4 2 0,-3-1 0,-1 1 0,0 1 0,0 4 0,0 0 0,-1 1 0,1-1 0,0 0 0,4-1 0,1-4 0,6 4 0,-2-12 0,10 4 0,3-3 0,6-2 0,0 0 0,0 0 0,1 0 0,5-7 0,-4 6 0,3-4 0,-3-1 0,-2 1 0,0 0 0,-6 5 0,-2 0 0,-12 7 0,-4 2 0,-8-3 0,0 10 0,-6-6 0,5 10 0,-4-6 0,4 4 0,-5-4 0,7 0 0,-4 0 0,7 1 0,0-1 0,0 0 0,-1 0 0,7 0 103,2-6 104,12-1-32,2-7 0,8 0 66,3 0 0,2-5-203,2 0 1,4-6 9,-3 2 1,7 1-4,3-2 0,5 6 1,-1-6 0,8 5-73,1-4 1,5 6-194,-4-2 0,-1 2-455,-4-2 353,-7 3 257,5-4 1,-11 6 0,5 0 0</inkml:trace>
  <inkml:trace contextRef="#ctx0" brushRef="#br1">18626 3057 7995,'-15'-8'0,"1"-5"0,0 4 0,1-4 158,4-1 0,-5-1 68,-1 1 0,0 0 54,-9 0 1,0 4-108,-4 1 1,-1 1-15,1-2 1,4 4 38,1 6 0,-1 0 42,-5 0 0,1 0-214,0 0 1,-1 0 74,1 0 1,-2 0-28,-3 0 0,-1 0 68,-8 0 1,2 0 110,-7 0 0,-2 0-159,1 0 1,-4 2-125,5 2 1,1 6 139,8 9 0,-1-3 38,6 3 0,-1 3-74,6 1 1,-1 0 46,1 0 0,-5 1-202,0 4 1,-2 7 102,2 3 1,-2 3-129,-3 2 1,-3-1 59,3 1 0,3 0 40,2-1 0,3 1 135,21-29-87</inkml:trace>
  <inkml:trace contextRef="#ctx0" brushRef="#br1">17089 4236 14731,'23'29'72,"9"-1"-141,-4 1 1,4-1 132,-4 1 0,2 4 96,4 0 0,-3 2-109,7-2 0,-5-3 37,5 3 0,-6-3-12,1-1 0,-3-3 0,-2-2 0,2 3 40,4-3 0,-3-4-16,7-1 0,5-3 9,4-2-43,7-6 0,-8 3-20,6-6 1,-5 0-4,5-5 1,-6 4-97,1 1 28,-2 0 1,4-5 44,3 0 0,5 0-33,4 0-137,4-7 0,0 6-49,-4-4 0,-2 4 72,-2 1 0,-5 0-189,0 0 1,0-2 38,5-3 0,6 2-113,4-6 1,-1 4 147,-4-5 0,-4-1 11,-15-8 1,6 2 135,-11-7-126,-1 1 152,-8-12 1,-1-1 101,1-7 1,-1-6-109,1-3 0,-1-3 162,0-2 0,-5 0-97,-4 0 1,-5 5 22,-5 0 0,-2-2 46,-7-8 1,0 4 94,0-4 1,-7-1 242,-2 2-1376,-10-7 1150,-3 9 1,-7-4 22,1 6 0,-2-1-293,-3-4 0,3-3 168,-4-6 1,-2 6 48,-2 4 1,-9 2-16,-5 3 0,-5 10 14,-5 3 1,-3 11-9,-6 4 0,0 8-47,0 10-18,0 4 0,30 6 0,0 1 9,-2 2 0,1-1 1,-3-1-1,1 1 26,1 3 1,1 0 0,-34-2-2051,10 2 1,7-4 1970,12-1 0,9-3 0,0-3 0,6-4 0,4 1 0</inkml:trace>
  <inkml:trace contextRef="#ctx0" brushRef="#br1">17218 3455 8179,'-14'-13'-186,"0"3"0,1 3 104,4 2 0,-4 3 372,3-2 1,-2 4 394,-2 4-430,-1 4 0,6 2 149,-1-1 0,6-1-138,-6 1 1,5 4 71,-4-3 1,4 4-103,-4 5 0,6-3-37,-2 3 1,-3 3 13,-2 1 1,3 11 2,-3 3 0,1 4-14,-6 2 0,1 11-24,0 3 0,5 7 165,-1-2 1,7 0-121,-2-5 1,4-8-345,1-7 1,1-1 124,4-8 1,8-6-341,5-8 1,11-8 93,4-1 242,3-7 0,20-3 0,-6-8 0</inkml:trace>
  <inkml:trace contextRef="#ctx0" brushRef="#br1">19877 3611 8088,'-14'-14'110,"-1"0"71,8-1 0,0 6 702,7-1-504,7 7 1,5-3-47,7 6 1,8-2-99,1-2 1,2 0-119,8-5 0,0-1 126,5-4 0,6-5-414,3 0 0,8-6 154,2 1 1,-7 2-979,-8-1 662,-9 5 0,-3-2-1313,-7 5 537,-5 8 1109,-9 0 0,-8 7 0,-6 0 0</inkml:trace>
  <inkml:trace contextRef="#ctx0" brushRef="#br1">19991 3696 8088,'-8'0'270,"1"0"-69,7 0 1,7 0 132,2 0 1,5-1-206,5-4 0,3 2-69,7-7 0,2 6-29,7-6 0,2 2 71,12-1 0,-1-2-276,1 6 0,-3-5 82,-7 6 1,-1-3-486,-3 3 1,-3 2 64,-6-3 512,-7 4 0,4 1 0,-3 0 0</inkml:trace>
  <inkml:trace contextRef="#ctx0" brushRef="#br1">20488 3284 8102,'7'9'649,"2"1"-583,4-7 0,7 8 33,4-6 0,-2 0-196,2-5 1,-1 0 129,6 0 0,4 0 39,0 0 1,0 4-38,-4 1-37,-1 0 1,-6 0 65,-3-1 1,-4 7 19,-6-1 0,-4 7-207,-10 2 1,-11 13 117,-12 1 1,-7 6-489,-8 4 1,2 0 62,3-1 153,-3 1 0,5 6 0,-7 2 1</inkml:trace>
  <inkml:trace contextRef="#ctx0" brushRef="#br1">21825 1749 8185,'0'-21'0,"-5"10"-80,0-3 35,-6 9 1,3-1 264,-6 6 0,0 1 358,0 4 1,-7 9-323,-3 10 0,-7 4-213,-2 6 0,-12-1 376,3 9-1393,-4-2 1076,3 9 0,7-6 58,3-1 0,9-4-48,5 0 1,8-2 6,2 2 1,5-3-68,0-7 1,10 1-174,8-1 0,4-1 70,10-3 0,-1-4-141,11-5 0,-5-1-24,5 0 79,-7 0 132,-2 0 1,-4 1 560,-6-1 0,-6 6-573,-9 4 0,-4 9 29,-4 5 0,-10 8 31,-10 1 0,-3 6 13,-1-6 1,1-1 48,3-8 0,0-4 119,10-5 0,-2-6-43,12 1-137,-8-6 0,11 2 27,-4-6-17,10 7 0,4-5 93,10 3 1,-1 1 2,5-1 0,-4 6-44,5-1 0,-5 4-12,5 6 1,-7-3-34,2 7 0,-3-5 5,-2 5 1,0-5 263,0 5-40,1 0-158,-7 5 0,3-2 118,-7-3 0,6 9-33,-5 1 1,-1 5 157,-4 4 1,5 0-213,0 0 1,0-5-59,-5 0 0,0-1-233,0 1 1,1-8-401,4-6 1,-2-6-875,7 1 753,-7-3 649,9-2 0,3-6 0,7-1 0</inkml:trace>
  <inkml:trace contextRef="#ctx0" brushRef="#br1">22280 1322 8238,'-13'8'-307,"4"6"1,2 2-2,7 8 328,0-1 1,0 7 187,0 4 0,0-3-474,0 7-162,0-6 235,-6 2 0,3-10-275,-7 0 361,7-7 53,-10 10 1,1-11 53,-7 3 0,0-3 0,5-2 0,-5-2 0,0-2 0,0 3 4,5-4 0,4-3 75,1-1 0,4-2 298,-5 2-193,7-3 0,-1 4 156,8-6 1,10-6 178,10-4 1,5-4-226,4-5 0,3 2-54,7-7 0,-7 2-314,-3-2 0,0-1 96,-4 6 1,-1 5-111,-13 4 1,2 7 24,-8-2 1,-2 5 1,-3 5 1,-4 9-72,-4 10 1,-9 9 61,-6 5 0,-8 3-11,-1 2 0,-1 4 68,-4 0 2,10 1 0,2-13-4,7-7 1,6-1 0,3-8 1,4-7 0,8-5-107,8-7 102,-1-13 6,13 4 1,-5-17-477,6 7 222,-6-6-56,5 3 0,-13 0 322,1 3 0,-1-3 0,-6 0 0</inkml:trace>
  <inkml:trace contextRef="#ctx0" brushRef="#br1">22180 1791 8238,'-6'8'-606,"4"6"645,-3 1 1,4 0 81,1 9 1,0 1 1001,0 9-449,0 2-312,0 13 1,-2-3-122,-2 6 7,-4 0-256,-7 5 0,0-5 21,-4 0 0,3-6 121,-3 1 0,3-3-171,2-1 0,-3 0-168,2-1 0,0-2-479,10-7 0,-5 0 139,6-9 0,-1-8 545,5-2 0,-6-9 0,-2 1 0</inkml:trace>
  <inkml:trace contextRef="#ctx0" brushRef="#br1">22337 2147 8238,'14'-15'-319,"0"1"0,-5 6 339,1 4 1,-7 5 231,2 9 0,-10 1-260,-4 12 1,-4 3-9,-1 7 0,-7-2-153,-3 7 189,-2-6-4,4 3 1,1-13 219,7-3-211,0-3 4,6-2 17,-5 0-55,11-6 0,4-3-15,12-10 1,2-3-25,8-6 1,-5-2-2,4-3 1,1 2-245,5-7 130,-1 7 1,-6-4 119,-3 7-92,-3 0 94,-2-1 92,0 1-22,0 6 27,1 2 1,-7 14 212,-4 6 1,-8 7-100,-6 7 0,-3 2 112,-1 3 1,-5-1 215,0 6-126,0-7-242,5 10 1,-5-11 104,0 4-103,0-4-79,5-8 1,5 1 127,-1-8-166,7 2-214,-3-15 0,12-7 50,3-9 0,6-10-175,4 0 0,-4 2-283,4-2 316,3 7 109,-12-10 1,14 11-195,-10-3 275,3 4 18,-3 0 0,-4 8 167,-1 2-85,1 3 0,-1 2 228,1 0 1,-7 7-61,2 2 0,-4 4 177,-1 1 1,0 2 102,0 3-149,0-4-200,-6 12 0,3-9 88,-7 5-89,1-5-32,-5 9 0,4-12-86,1 4 1,1-8 0,-2-1 1,-2-7-210,2 2 0,4-12-60,1-7 0,4-13-287,1-11 1,0-4 575,0-6 0,12-8 0,4-9 0</inkml:trace>
  <inkml:trace contextRef="#ctx0" brushRef="#br1">22749 1592 8208,'14'0'0,"0"0"0,-1 2 376,-4 3-297,-2 2 184,-7 14 0,-2 1 363,-3 7 0,-4 1-440,-10 3 0,-3-3-282,-7 3 1,1-3 139,0-2 0,-4 6-136,3-1 1,-2-2-104,7-7 147,4 3 1,4-11-464,6 3-871,1-4 1382,1-7 0,2-20 0,6-12 0</inkml:trace>
  <inkml:trace contextRef="#ctx0" brushRef="#br1">22706 1834 8208,'14'14'339,"1"5"154,-1 0 0,-5 6-151,1-1 1,-7 9 67,2 5 1,-4-2-209,-1 2 0,0-1-15,0 1 0,0 1-191,0-6 111,0 0-26,0-4 0,0-5-1074,0-1 696,0-5 1,2-3-1766,3-5 1125,-4-7 937,12-3 0,-5-14 0,6-8 0</inkml:trace>
  <inkml:trace contextRef="#ctx0" brushRef="#br1">23118 1407 8245,'0'15'752,"0"5"-478,0-4 1,-4 11 62,-1-3 1,-6 4-72,1 5 1,-2 3 15,-2 7 1,-5-2-130,0-3 0,-5 6-194,5-6 1,-5 5-905,5-10 533,0 7-29,5-10 1,2 7-1231,2-8 1671,-3 2 0,6-15 0,-8 5 0</inkml:trace>
  <inkml:trace contextRef="#ctx0" brushRef="#br1">23090 1720 8192,'19'-9'1,"0"-1"0,5 7 93,-5-2 1,0 4 123,-5 1-332,0 0 1,-6 1-819,-3 4 492,-4 3 440,-7 6 0,-8 7 0,-8 1 0</inkml:trace>
  <inkml:trace contextRef="#ctx0" brushRef="#br1">23005 1891 8192,'6'8'0,"-4"4"114,2-2 0,-2 4 156,-2 5 0,0-2-108,0 7 0,0-5 1,0 5 1,0-2-721,0 1 255,0 4 210,0-11 0,0 5-774,0-7 441,0 0 173,0-6 1,0 0 251,0-3 0,0-4 0,0 6 0</inkml:trace>
  <inkml:trace contextRef="#ctx0" brushRef="#br1">23104 1862 8153,'8'0'-90,"3"7"391,-6 2 1,4 10 295,-4 5 1,2 3 73,-3 1-227,-2 7-263,10 1 1,-8 7 330,5-1-210,1 1-244,4 6 1,0-5-124,0 4 0,-1 1-190,-4-2 1,2 0-580,-6-4 0,0 4-884,-5 1 324,0-1 1394,0-4 0,-6 0 0,-2-1 0</inkml:trace>
  <inkml:trace contextRef="#ctx0" brushRef="#br1">22251 3099 7253,'0'10'337,"0"-1"55,0 1-115,0 4 1,-5 2-48,1 3 1,-1-2-86,5 7 0,-6-1-119,-4 6 1,-4 6 45,-5 2 0,2 0-164,-7 1 0,-4 0-491,-6 4-334,1 1 796,11-7 1,-3-1-96,6-7 0,1-5-349,9-5 565,-4-2 0,12-2 0,-6 1 0</inkml:trace>
  <inkml:trace contextRef="#ctx0" brushRef="#br1">22081 3540 7615,'0'-8'-215,"0"2"842,0 6-203,0 0-285,0 6 1,4 7 324,1 6-40,0 6-283,-5 3 1,0 4 54,0 6 1,0-5-48,0 5 1,0-2-126,0 2 0,0 2-16,0-7 0,0-5-224,0-4 1,0-7-605,0 2 439,0-9 24,0-4-369,0-6 385,0 0 88,0-6 1,0-4-130,0-9 1,0-3 110,0-6 0,0-2 271,0-3 0,0 1 0,0-6 0,0 6 0,0-1 0,0-1 0,0 0 0,0-5 0,0 9 0,1-10 0,4 7 0,3-6 48,6 9 1,0-7 15,1 4 1,-1 3 68,0-3 1,0 3 129,1 2 1,-1 5-58,0 4 0,-1 4-33,-4 0 0,2 6-74,-6 0-31,6 5-6,-9 4 29,10 15-30,-10 0 1,4 17 11,-6-4 0,2 10 66,2 0 0,-2 5 159,3 4 1,1-1-208,-1 6 0,6 2-72,-2 8 1,-1-2 493,2 6-1225,-7-6 934,9-3 0,-10-4-346,3-5-371,3-1 365,-7-10 1,6 0-76,-7-8 0,0-4 90,0-11 1,0 1-60,0-1-185,0-6 471,-7-2 1,-1-8-972,-6-2 869,0-4-252,0-13 1,-5 4 241,0-7 0,-6-6 0,9 0 0,-11-11 0,3 3 0,-9-15 0,-3-6 0</inkml:trace>
  <inkml:trace contextRef="#ctx0" brushRef="#br1">22095 3753 8080,'-8'-36'-157,"-3"6"77,6 6 0,0 7 265,5-2 0,2 3 68,3 2 0,3 1 7,6 4-25,0-4-157,7 5 1,-4-1-100,7-1 0,-5 5 75,4-4 1,-5 6-188,1-2 0,-8 5 78,-2 5 0,-6 3-177,2 6 1,-3 6 18,-2 4-46,0 3 242,-7 1 1,4 6 121,-6-1-2,6 0 6,-10 2 1,11-7 188,-2 1 1,2-7-175,2-8 0,0-5-18,0 1 0,0-9-74,0-1 0,5-7-118,-1-12 0,8-5-192,-3-9 134,4-4 72,1 1 0,0-8-872,0 6 375,1-13 236,-1 13 0,-5-12-19,1 2 0,-7 4 352,2-3 0,1-1 0,-1 6 0,1-1 0,-1 15 0,-2-2 0,6 11 280,-5 0-74,8 11-65,-10 2 0,4 12 823,-6 3-386,6 4-321,-4 8 0,4 1 115,-6 6 1,0 5 1,0 0 1,0 1 58,0-6 0,0 1-130,0-1 1,-4-6-55,-1-3 1,0-3 219,5-2 30,0-6-956,0-2 0,0-7-839,0-4 1,0-3 1295,0-6 0,0 0 0,0-1 0,0 1-1642,0 0 726,0 0 503,0 6 88,0-5-31,0 12 450,0-6-196,0 7 19,0 7 0,0 1 253,0 6-79,0 6 63,0-4 0,-2 11 118,-2-3 1,-3-2-170,-2 1 1,-2 1 45,6 5 0,-4-3 10,4-2 1,-1-3 111,1-7 0,3 0 7,-2 0-179,2-6 13,8-2 1,-3-6-176,7 0-69,-1-6 62,6-2 0,-1-11-208,0 0 1,5-4 167,0 4 0,1-5-79,-1 5 0,-3-5 84,3 5 0,2 0-7,-2 5 0,0 2 488,-5 2-195,0 4-117,-6 6 1,-2 1 470,-6 4-252,0 9-116,0 8 1,-1 7 92,-4-1 1,-4 2-4,-10 4 1,3-3-52,-3 7 1,1-2-145,-1 2 0,4 3-273,-4-3 0,3-3-822,2-2 539,-1-3 128,8-8-665,-6-1 504,5-13 113,0-2 414,2-6 0,0-6 0,-2-2 0</inkml:trace>
  <inkml:trace contextRef="#ctx0" brushRef="#br1">22464 3796 8080,'15'0'0,"-1"0"0,0 5-15,0-1 1,5 7 94,0-1 1,5 1-129,-5-2 0,1 2-339,-1-6 0,2 5 387,3-6 0,2-5 0,-3-7 0</inkml:trace>
  <inkml:trace contextRef="#ctx0" brushRef="#br1">22962 3057 8080,'8'6'174,"-3"3"1,-4 6 350,-1 3 0,-4 5-227,-1 5 0,-5 5-87,6 0 0,-12 7-361,2-2 192,-4 3 9,4-5 0,-7 5-279,-2-3 145,2-3-272,-6 0 1,12-7-1019,-4 1 806,3-7 567,2-2 0,-1-12 0,1-2 0</inkml:trace>
  <inkml:trace contextRef="#ctx0" brushRef="#br1">22763 3469 8080,'14'0'0,"2"0"54,3 0 1,-3 1 190,3 4 0,-3 8 51,-2 6 0,-5 6 79,1-1 0,-7 7-249,2 2-60,-4 1 110,-1 0 0,0-2-219,0 6 1,0-2-63,0 2 0,0 2-87,0-7 0,0 0-419,0-5-770,0 1 998,0-13 383,7-4 0,-6-31 0,5-4 0</inkml:trace>
  <inkml:trace contextRef="#ctx0" brushRef="#br1">23218 2971 8056,'8'7'0,"3"0"115,-6 8 1,-1 0 260,-4 4 1,-6 4-186,-3 5 0,-6 2-68,-4 3 1,2 3 36,-7 7 0,2 5-146,-1-1 0,0 0-791,5-4 246,2-7 232,-5 5 0,9-11-231,2 4 1,-3-9 186,4-2 343,3-11 0,-7 7 0,5-12 0</inkml:trace>
  <inkml:trace contextRef="#ctx0" brushRef="#br1">23076 3469 8056,'28'-29'-376,"1"1"16,-1 0 1,5-1 289,0 1 1,1 4 122,-6 0 1,1 7 215,-1-2 44,-6 3-553,-1 8 129,-13 2 75,-2 6 1,-8 1 35,-2 4 0,-11 9 0,-7 9 0</inkml:trace>
  <inkml:trace contextRef="#ctx0" brushRef="#br1">23118 3426 8244,'0'14'594,"0"2"-322,0 3 1,0 3 79,0 7 0,-4-1-247,-1 1 0,0-1-111,5 0 1,0-1-192,0-3 0,0 1 35,0-6-285,0 0 148,7-5 0,-4-6-458,6-3 1,-6-5-121,2-5 877,3-3 0,-6-12 0,4-2 0</inkml:trace>
  <inkml:trace contextRef="#ctx0" brushRef="#br1">23232 3469 8056,'5'-14'-43,"0"-1"0,4 6 31,-4-1 240,6 7 4,-3-3-58,6 0 1,-4 4 120,-1-3-5,-6 4-176,10 1 1,-10 6-67,6 4 1,-4 4 107,5 5 0,-7-2-14,2 7 0,1 1-10,-1 8 1,-1 4-126,-4 5 0,5 1-547,0-1 313,6 1 155,-9 0 0,10-5-786,-2 0 858,-4 0 0,7-2 0,-6-1 0</inkml:trace>
  <inkml:trace contextRef="#ctx0" brushRef="#br1">22976 4293 8330,'-8'2'376,"4"3"1,2-2-1431,2 6 247,6 1-74,-4 4 881,4 0 0,1 0 0,1 1 0</inkml:trace>
  <inkml:trace contextRef="#ctx0" brushRef="#br1">23005 4620 7957,'8'7'-142,"-2"-6"142,-6 6 1070,0-7-1006,0 0 1,5 1-358,-1 4 0,1-2-1083,-5 7 1376,0-1 0,0 5 0,0 0 0</inkml:trace>
  <inkml:trace contextRef="#ctx0" brushRef="#br1">23076 4947 7957,'0'15'-484,"0"-6"194,0 0 165,0 1 109,0 4-139,0 0 1,0-4-252,0-1 1,0-4 405,0 5 0,0-1 0,0 5 0</inkml:trace>
  <inkml:trace contextRef="#ctx0" brushRef="#br1">23118 5217 7957,'7'21'0,"-6"-5"37,4 3 1,-3-3 132,-2-2 0,0 0 50,0 0 1,0 0 122,0 1 0,0-6-809,0 1 238,0-7 170,0 9 58,6-10 0,-4 11 0,4-6 0</inkml:trace>
  <inkml:trace contextRef="#ctx0" brushRef="#br1">9526 5672 8128,'0'-8'-154,"0"2"0,0 8 595,0 2 1,5 9-185,0 6 1,0 6-79,-5-1 1,0 4-7,0 6 0,0-3-48,0 7 0,-8-2-138,-7 2 1,0 3-136,-9-3 0,5 3 104,-5 2 0,2-7-339,-2-2 0,4-4 157,6-2 1,-1-7-162,1-7 0,0-2-20,0-7 407,6 0 0,-5-18 0,5-3 0</inkml:trace>
  <inkml:trace contextRef="#ctx0" brushRef="#br1">9683 5758 8138,'23'11'-373,"1"3"1,-5-3 657,5 8 1,-7-3 17,2-2 1,0 0-348,-5 0 1,4 1 98,-9-1 1,-3 0-648,-1 0 0,-6 2 592,-9 3 0,-6-3 0,-12 4 0</inkml:trace>
  <inkml:trace contextRef="#ctx0" brushRef="#br1">9512 6141 8138,'14'0'-162,"1"0"0,5-4-203,4-1 1,-2-6 405,2 1 1,-1-2 2,6-2 1,-1 1-188,1 4 1,4-4 95,0 3 0,0 4 195,-4 1 0,-6 4-137,1 1 1,-7 1 215,2 4 1,-9 9-2,-6 10 1,-2 4 20,-2 6 0,-2 4-82,-2 9 0,-4 2-25,-6 3 0,-2-1-91,-3-4 1,3-4 88,-3-1 1,3-7-217,2-11 0,0-4-49,0-6 0,-1-6-149,1-3 0,5-3 55,-1-2 0,2-13-100,-1-6 1,-2-8 320,6-6 0,-6-3 0,3-7 0</inkml:trace>
  <inkml:trace contextRef="#ctx0" brushRef="#br1">9711 6085 8138,'5'14'0,"0"0"0,1-1 83,-1-4 1,-4 4 28,4-4 0,-3 6 250,-2 3 0,-2 0-213,-3 6 0,2-2-208,-6 1 1,-1 4-27,-4-3 1,0-4 136,0-1 1,1-3-515,3-2 1,2-6 216,4-3 0,2-5 245,-3-5 0,4-9 0,1-8 0</inkml:trace>
  <inkml:trace contextRef="#ctx0" brushRef="#br1">9939 5630 8138,'20'0'258,"4"0"0,1 0-25,-1 0 1,3 4 14,-4 1 1,0 1-117,0-1 1,-4-3 66,5 3 1,-5-4-764,5-1 1,-7-6 344,2-4 0,1-4-592,-1-5 0,0 2 176,-4-7 635,-1 7 0,6-4 0,2 7 0</inkml:trace>
  <inkml:trace contextRef="#ctx0" brushRef="#br1">10408 5516 8138,'-14'14'-1009,"-1"2"757,1 3 0,0-3 201,0 3 1,-5-2 50,0 2 0,0-2 727,5 7 0,-5-7-355,0 2 1,-5 2-334,5-2 1,-5 0-71,5-5 157,0 0 1,10-1-188,0-4 116,5-2 0,4-3-82,10 1 0,7 0 46,2-5 0,6-6-55,-1-4 1,1-2-26,-1-3 1,3 1-165,-3 0 0,3-2-141,1-3 0,-1 2 123,-3-7 1,-4 7-150,-6-2 1,-1 3 391,-4 2 0,4-1 0,-5 1 0</inkml:trace>
  <inkml:trace contextRef="#ctx0" brushRef="#br1">10237 5502 8138,'0'-8'-150,"7"2"1,-1 7 503,3 4 0,2 9 2,-6 10 1,0 4-177,-5 5 0,0 8 57,0 7 0,0 1-145,0-2 0,0-3 158,0 4 0,0-4-395,0-1 1,0-2-114,0-3 1,0 0-145,0-10 0,-5 2 128,0-11 0,1-5-128,4-4 1,-2-7-256,-3 2 0,4-5 657,-4-5 0,-3-16 0,0-9 0</inkml:trace>
  <inkml:trace contextRef="#ctx0" brushRef="#br1">10180 5886 8138,'-8'14'0,"1"0"-331,2 0 0,2 0 132,-7 1 1,7 0 80,-2 4 1,2-4-37,-2-1 1,4 0-142,-4-4 0,5-4 295,5-1 0,3-4 0,6-7 0,0-4 0,2-1 0,3 2 0,-3-4-27,3 4 1,-4-4-34,0-1 0,-1 4 362,0 1 1,2 4 62,3-4 1,-2 4 20,7-4 1,-7 5 207,2 0-169,-3 2-365,-2 2 1,-6 2 81,-3 2 1,-5 1-480,-5 9 0,-7-3 177,-7 8 0,-5 3 121,5 2 1,-6 3-225,1 1 0,-1 6-356,1-1 0,-3 6 346,3-1 0,-2-3 273,-3-2 0,7-4 195,3-6-208,3-2 1158,2-7-827,6-6 1,8-3 53,10-10 0,9-3-176,4-6 0,-1-5-289,2 0 1,0-6-72,4 1 1,1-1 129,-1 1 0,1-1-518,-1 6 1,-6 0 551,-3 4 0,3-5 0,0-2 0</inkml:trace>
  <inkml:trace contextRef="#ctx0" brushRef="#br1">10379 6028 8138,'0'9'-300,"0"1"1,0 1 363,0 8 1,0 3 589,0 6 0,0 2-188,0 3 1,-4 4-137,-1 5 1,-6 1-241,1 0 1,-2-1 149,-2 1 0,-2-5-387,-3 0 0,3-7 111,-3 3 1,2-4-618,-2-2 1,1-1 203,-5-3 1,4-4 448,-5-6 0,7 1 0,-4-1 0</inkml:trace>
  <inkml:trace contextRef="#ctx0" brushRef="#br1">10465 6397 8111,'20'0'0,"4"0"0,4 2 1016,6 3 1,-4 3-416,3 6 1,-3 0-103,-2 0 0,2 0-199,3 1 1,-1-1-313,6 0 1,-3-6 11,7-3 0,-2-4 0,9-1 0</inkml:trace>
  <inkml:trace contextRef="#ctx0" brushRef="#br1">15171 5644 8240,'0'-8'-1117,"0"-5"958,0 12 424,0 1 1,1 16-56,4 12 0,-2 2 152,7 8 0,-7 0-131,2 5 1,1 4-53,-1 0 0,-1 1-62,-4-6 1,0 1-100,0 0 0,0-5 125,0-1 1,0-3 14,0 4 1,0-8-494,0-2 1,0-1 150,0-8 0,0-5-468,0-5 1,0-4 106,0 5 545,0-7 0,0 3 0</inkml:trace>
  <inkml:trace contextRef="#ctx0" brushRef="#br1">15327 5800 8240,'27'-9'-327,"-3"-1"1,3 7 129,-4-2 1,4-1 573,2 1 1,-1 1-67,0 4 1,1 0-424,-1 0 1,1 1 128,-1 4 0,-1-2-21,-3 7 1,-2-6 19,-3 6 1,-3 1-15,3 8 0,-4-2-6,0 7 1,-6 0-18,1 4 1,-7 5-173,1 0 0,-4 7 98,-4-2 0,1 3-114,-7 1 0,1 1 98,-6 0 0,1-2-139,0-3 0,0-3 2,-1-7 1,0-1 88,-4-3 0,-2-6 153,-3-8 1,-2-4 5,2-6 0,-8 0 181,-1 0 0,-5-6-103,5-4 0,0-1 365,4 2 1,7 1 106,3 3 632,10 4-789,3-6 0,18 7-32,7 0 0,13 0-343,6 0 1,4 0 94,6 0 0,-2-1-846,6-4 1,-5-1 732,5-4 0,0-9 0,5 4 0</inkml:trace>
  <inkml:trace contextRef="#ctx0" brushRef="#br1">16322 5701 7716,'0'14'-223,"0"2"223,0 3 0,0 3 203,0 6 0,0 7 323,0 3 1,0 3-395,0 2 1,0-2 7,0-3 1,0-4-232,0-5 1,5-1 87,0 1 0,0-7-393,-5-3 0,4-3 28,1-2-239,0-6 265,-5-2 342,0-6 0,6-13 0,2-2 0</inkml:trace>
  <inkml:trace contextRef="#ctx0" brushRef="#br1">16294 5843 8089,'6'-21'0,"-3"6"59,7-4 0,-1 9 176,6 5 1,5 4-26,4 1 0,3 0-59,1 0 1,7 6-316,3 4 1,3 2 151,2 3 0,-2-6-48,-3 0 0,-4 1 137,-5 4 0,-2 5-317,-4 0 1,-9 2 8,-9-2 0,-3 4-8,-2 10 0,-8 4-48,-6 5 0,-8 1 94,-12 0 1,3 4 105,-7 0 0,2-5-12,-2-9 1,-2-5 250,7-4 0,1-5-86,9-10 1,2-2 700,7-7-448,6 0 0,2-2 67,6-3 1,8 2-404,6-6 1,8 4 97,11-5 0,8 3-514,7-3 433,5 4 0,-8-1 0,4 0 0</inkml:trace>
  <inkml:trace contextRef="#ctx0" brushRef="#br1">17232 5786 8145,'15'0'0,"-1"2"0,0 2 0,0 9-45,0 6 1,-4 8 112,-1 1 0,-4 2 108,5 8 0,-7 0-128,2 5 1,-4 1-158,-1 3 1,0-2 50,0 2 0,0-4 81,0-5 0,0-4-787,0-5 328,0-7-255,0-8 691,0-8 0,6-25 0,2-4 0</inkml:trace>
  <inkml:trace contextRef="#ctx0" brushRef="#br1">17289 5758 8136,'19'-21'0,"0"7"0,6 6 61,-1 8 1,-2 2 191,2 2 0,1 4 30,8 6 0,-3-1-476,4-3 1,-9 2 178,-1-2 0,-1 1-172,6-2 0,-1 4 120,1-4 1,-7 4-78,-3 1 0,-10 7 145,-4 2 0,-5 6-261,-5 4 1,-4-1-11,-10 5 0,-8 6 37,-6 5 0,-2 5 42,2-1 1,1-3-18,-6-1 0,2-6 419,-2-4 1,3-9-120,7-10 1,6-4 706,3 0-346,3-7-149,8-2 1,14-6-135,13 0 0,8-6-32,6-4 1,-1 2-38,6-1 0,-2 4-102,2-4 0,3 5 0,-5-2 0</inkml:trace>
  <inkml:trace contextRef="#ctx0" brushRef="#br1">15839 7947 8205,'6'8'0,"2"3"0,6-6 0,5 6 0,2-2 0,1 4 0,2-5 0,4-4 0,1 4 0,-1 0 0</inkml:trace>
  <inkml:trace contextRef="#ctx0" brushRef="#br1">16123 8004 8205,'-30'28'-38,"-3"1"1,2-1 166,-7 1 0,3-1-78,2 0 1,-4-4 65,14 0 0,-6-7-125,10 2 1,5-8 133,5-1-157,5-7 19,-2 3 1,12-7 148,4-4 1,10-5-248,9-9 0,1 2 86,8-7 0,4 1-216,6-6 0,-1 1 76,-4-1 0,0 1-31,-1-1 1,-12 4-72,-6 6 0,-7 0-401,-2 10 667,-8 3 0,6-7 0,-5 5 0</inkml:trace>
  <inkml:trace contextRef="#ctx0" brushRef="#br1">16010 7791 8201,'0'-15'-1069,"0"6"534,0-1 803,0 7 1,4-1-4,1 8 1,5 6 140,-6 9 1,7 9-20,-1 10 1,-2 11-130,1 8 0,-6 4-285,2 6 0,-3 1 207,-2-7 0,0 6-377,0-6 0,0-5 148,0-9 0,0-9-145,0-5 1,0-9-29,0-5-392,0-10 1,0-4-76,0-10 689,-7-9 0,-1-14 0,-6-9 0</inkml:trace>
  <inkml:trace contextRef="#ctx0" brushRef="#br1">15939 8174 7966,'9'15'-143,"0"-1"1,-5 5 259,0 0 0,-2 6-153,-2-1 1,-5 1 100,0-1 1,-6 1-302,2-6 0,1 0 84,-1-5 1,5 0-264,0 1 101,-4-8 81,6 0 0,-4-14 233,6-2 0,6-5 0,4-5 0,2 3 0,3-3 0,-1-1 0,0 1 0,6 0-108,4 4 0,-2 3 256,2 2 1,1-2 202,8 2 1,-3 2-25,4-1 1,-6 4 123,-4-4 1,1 5-117,-6 0 1,5 1-79,-5-2 1,-5 3-575,-5-3 307,1 4-1009,-2 1 1019,-2 6 0,-6 2 0,0 6 0</inkml:trace>
  <inkml:trace contextRef="#ctx0" brushRef="#br1">16166 8246 8128,'0'14'0,"-2"-5"-163,-2 1 0,2 1 179,-3 8 0,-1-3 320,1 2 0,-6 3-180,2-2 1,1 1-81,-2-1 1,1-3 8,-5 3 0,-1 2-91,1-2 0,0 1 41,0-1 1,4-3 66,1 3 1,4 1-46,-4-1 0,5 5 4,0-5 1,2 0 108,2-5 0,11 4-121,3-4 0,10 3 3,0-7 1,3 1-18,1-2 1,1-2 6,-1-7 1,5 0-266,0 0 1,-1-7 89,-8-2 1,1-4-252,-6-1 0,-2 4 111,-7 1 1,1-1-255,-6-4 1,-1 5 106,-4-1 0,0 1 420,0-5 0,-6-1 0,-2 1 0</inkml:trace>
  <inkml:trace contextRef="#ctx0" brushRef="#br1">16251 8430 8150,'8'7'380,"-1"1"-204,-7 6 1,0 6-112,0 4 0,0-2-216,0 2 0,-7 4 104,-2 5 1,-4 1-164,-1-6 1,0-1 111,-1-3 1,-4 1-314,1-6 1,-3 0 146,2-5 1,3-1-87,-3-4 0,-1 2 350,1-6 0,1-2 0,9-8 0,-2 1 3,6-11 0,0 3-95,5-12 0,7-4 294,2-6 0,5-4-73,5 5 0,3-6-3,7 1 1,-1 2-73,1-2 1,2 6-44,-2-1-11,2 3 0,-8-5 0,5-1 0</inkml:trace>
  <inkml:trace contextRef="#ctx0" brushRef="#br1">16422 7847 8128,'2'10'-152,"2"-1"0,-2 2 101,3 8 0,-4 5 545,-1 9 1,-5-1-231,1 6 1,-3-5-310,3 5 1,0-2-41,-5 2 0,1-3 118,-1-7 1,-2 1-167,6-1 0,-5-4 108,6 0-315,-7-7 195,9 3 79,-11-12 0,12-3-19,-4-10 1,5-4 7,5-10 1,-2 2 52,6-7 0,1 6 5,4 0 1,2 2 59,3 2 0,-3 4-69,3 1 1,1 5 42,-1 0 0,0 2-27,-5 2 0,-6 2 165,-3 2 1,-4 4-13,-1 7 0,-1 3 95,-4 1 1,-4 7-259,-10-3 0,1 4 27,-5 2 0,4 4-201,-5 0 1,5 0 84,-5-4 0,7-1-85,-2 1 0,3-7 104,2-3 0,4-5-837,1-5 929,0-2 0,-6-7 0,1 0 0</inkml:trace>
  <inkml:trace contextRef="#ctx0" brushRef="#br1">16337 8459 8128,'14'-8'0,"0"2"148,0 6 1,0 1 165,1 4 0,-3-2-15,-2 7 0,2-1-358,-2 5 1,3 0 124,1 1 1,-5-6-214,1 1 1,-2-6 132,1 6 1,4-7-1151,-4 2 1164,-2-4 0,5 6 0,-4 1 0</inkml:trace>
  <inkml:trace contextRef="#ctx0" brushRef="#br1">16436 8402 7089,'0'8'-10,"6"4"0,2-4 0</inkml:trace>
  <inkml:trace contextRef="#ctx0" brushRef="#br1">16692 8217 8002,'0'-17'-208,"0"2"0,0 0 533,0-4 1,6 0-59,4 5 1,3-2-279,1-3 0,2 3 71,2-3 0,-2 3-354,3 2 0,-3 0-271,-2 0 1,0-1 284,1 1 0,-6 2-252,1 2 532,-7-3 0,3 6 0,-7-6 0,-4 3 0,2 3 0,-7 2 0,1 3-29,-6-3 0,6-1 70,0 1 1,4 1 626,-5 4-432,7 0 1,-3 8 101,6 6 1,0 3-61,0 12 1,0 7-31,0 11 0,1 7-44,4-2 0,-2-3-85,7-1 0,-7 0-71,2 0 1,1-1-185,-1-4 1,1-7-99,-1-3 0,-4-3 132,4-1 1,-3-7 87,-2-3 0,-2-8-1,-3-2 1,2-5 268,-6 0-281,-1-2 1,-4-8 161,0-4 1,4-2-124,1-3 0,4-1 25,-4-2 1,5 2-354,0-3 0,-3-2 116,3 2 1,-1-1-394,5 1 0,5 1 593,-1-5 0,7-1 0,-3-4 0</inkml:trace>
  <inkml:trace contextRef="#ctx0" brushRef="#br1">16863 8004 8002,'9'-8'-220,"1"3"0,-6 2 87,6-2 1,-1 2 558,6-6 0,-1-1-182,0-4 1,2 0-339,3 0 0,-3 4 2,2 1 0,3-1 162,-2-4 1,-5 6-109,-4 3 165,-1 4-274,-1 1 1,-2 6 104,-6 3 1,-6 6-89,-3 4 1,-4 3 28,-1 6 1,0 1 35,-1-1 1,6-4 52,-1-1 0,7-10-70,-2 1 52,4-3 2,1-3 0,0-8-173,0-9 0,6-10 94,4-5 0,-2 2-336,1-2 443,-6 7 0,4-10 0,-7 5 0</inkml:trace>
  <inkml:trace contextRef="#ctx0" brushRef="#br1">16976 8018 8002,'0'35'0,"0"-4"-19,0 7 1,-1 0 117,-4 5 0,4-2 353,-4-3 1,-2 3-98,3-3 1,-7-3-466,1-2 1,2 2-93,-1-2 1,1 0-159,-2-5 0,-1-1 167,7-3 1,-6 1-57,5-6 0,-4 0-652,4-5 901,0 0 0,-1 1 0,-2-1 0</inkml:trace>
  <inkml:trace contextRef="#ctx0" brushRef="#br1">16863 8615 8002,'14'-36'-323,"2"-4"-41,3 7 0,-4-6 544,4 1 0,4 1-37,0 0 0,4 0-262,2-1 0,-6 4 105,1 5 0,-11 2-592,1 4 407,-3-4 0,-3 11-204,-4-3 403,-2 9 0,-8 4 0,-2 6 0</inkml:trace>
  <inkml:trace contextRef="#ctx0" brushRef="#br1">17019 8075 8002,'5'9'0,"0"1"0,4 1 0,-4 8 0,4-2 264,-4 7 1,4 0-38,-4 4 0,5 1-458,-6-1 1,1-1 99,-5-3 0,5 1-64,0-6 0,-1 4-324,-4-4 0,0 2 519,0-2 0,-6-3 0,-2 4 0</inkml:trace>
  <inkml:trace contextRef="#ctx0" brushRef="#br1">17005 8445 8002,'0'14'-364,"0"5"255,0 0 0,1 4 93,4-4 1,-2 2 99,7-2 0,-5-3 195,4 3 0,-4-5-292,4-5 1,-4-1-145,4-3 1,-4-4-76,5 4 1,-7-10 100,2-4 1,-4 1-171,-1-1 1,0-1 91,0-4 1,0 0 208,0 0 0,0-1 0,0 1 0,0 0 0,0 0-30,0-1 1,0 6-163,0-1 567,0 7 0,2-5-158,2 4 1,4 1 22,7-7 0,4 2-75,0-1 0,6-4-95,-2 4 0,3 1 69,-3-2 1,4 2-64,-3-1 1,-3 2 44,-2 7 1,-4 0-25,0 0 0,-8 7-74,-2 2 0,-5 5 21,-5 5 0,-4 2-170,-10 3 1,-5 3 128,-9-4 1,2-2-825,-7-2 821,6-3 0,-15-9 0,2 0 0</inkml:trace>
  <inkml:trace contextRef="#ctx0" brushRef="#br1">16266 7776 8014,'-8'0'396,"1"0"0,3-6-194,-1-3 0,0-4-155,5-1 0,-1-2 113,-4-3 0,3-3-165,-3-7 0,-1-1 129,1-3 0,-4-3-150,4-7 1,-6-1 75,2-3 1,-6 2-130,-4-2 0,2-2-1,-7 2 0,1-5-3,-6 4 0,-4-6-226,0 2 1,0 2 251,4-2 0,6 6 207,-1-2 0,7 11-95,-2 3 1,4 11 199,6 4 1,-2 3 175,6 2-229,-6 6-180,3 1 0,-5 9 82,4 3 0,-2-2 5,6 6 1,-4 1-101,4 4 1,-6 7-126,1 2 1,3 6 113,-3 4 0,1-1-211,-6 5 1,-4 1 66,0 5 0,1-7-300,3-2 0,3-4 97,2-2 0,-1-6-19,6-3 1,1-8-718,4-1 1085,0-7 0,6-3 0,2-21 0,6-9 0</inkml:trace>
  <inkml:trace contextRef="#ctx0" brushRef="#br1">15796 6696 8107,'11'0'0,"4"0"0,-3 5 330,12-1 1,-4 7-28,9-1 0,-4 3-85,8 1 0,2 0-60,-2 0 1,2 2-105,-2 3 0,-3-3-198,3 3 0,-4-2-989,-5 2 1133,2 3 0,-3 7 0,5-1 0</inkml:trace>
  <inkml:trace contextRef="#ctx0" brushRef="#br1">16507 7819 7977,'0'6'145,"0"-6"1,5-6 70,0-8 0,1-7-15,-1-2 0,-2-11-19,6-3 0,1-5-155,4 0 0,-4-9 16,-1-6 1,-1 2 107,1-2 0,3-4-136,-8 4 0,7-3-224,-1 3 0,-4 0 92,-1 0 0,1 5 56,-1 0 1,1 1-42,-1-1 0,-3 8 235,2 6 1,-2 11-123,-2-1 1,-6 4 119,-4 0 1,2 4-91,-1 6 1,-1 6 279,-4 3-195,0 3 0,0 2 115,-1 0 1,1 7-185,0 2 1,0 4-18,-1 1 1,1 7-89,0 2 1,0-1 60,0 2 1,-1 5-147,1 4 1,0 5 89,0-5 0,-1 5-420,1-5 1,0 0-23,0-5 1,1 6-191,4-1 0,-2-6 117,6-8 558,0-4 0,-1 0 0,-2-1 0</inkml:trace>
  <inkml:trace contextRef="#ctx0" brushRef="#br1">16607 6810 8145,'28'1'-130,"1"4"0,-6 0 90,1 9 1,-2-3 499,2 8 0,1 1-55,-6-1 0,0 5-641,-5-5 0,4 5-123,-4-5 0,3 6 359,-7-1 0,2 3 0,3 1 0</inkml:trace>
  <inkml:trace contextRef="#ctx0" brushRef="#br1">16749 7819 8127,'-14'8'95,"6"-2"0,2-14 159,6-6 0,7-8-252,8-11 1,0-3-23,9-7 1,0-6-58,4-3 0,5-5-57,1-5 0,0 9 266,0-4 0,2 9-75,7 1 0,1-2 6,3 2 1,-3 4-178,4 5 1,-10 6 225,-5-1 0,-9 5-503,-5 4 1,-5 4-350,-5 5-159,4 1 899,-12 0 0,-7 6 0,-10 2 0</inkml:trace>
  <inkml:trace contextRef="#ctx0" brushRef="#br1">17161 6824 8127,'14'-14'0,"2"4"0,3 1 0,2 4-171,2-5 1,4 7 106,-3-1 0,3-3 395,1 3 1,1-1-62,-1 5 0,-4 0-10,0 0 1,-5 0-60,4 0 1,-5 0 217,1 0-396,-4 0 1,-7 6 113,-3 4 0,-3 10-581,-2 9 0,-7 7 252,-2 11 0,-4 1 192,-1 9 0,-7-4 0,-1 10 0</inkml:trace>
  <inkml:trace contextRef="#ctx0" brushRef="#br1">18370 7535 7985,'-14'-15'0,"6"1"0,3 0 0,3 0 0,2 0 0,0-1 322,0 1 0,7 0-177,2 0 1,10 0-167,5-1 1,9 3 138,5 2 1,-2 2-53,2 4 0,-5 2 49,5-3 1,-11 4 50,1 1 1,-9 4-165,0 1 0,-4 6 98,-6-1 1,-3 4-124,-6 5 1,0-2 32,0 7 0,-6 0-166,-3 4 1,-6 0 77,-4 1 0,2-2-114,-7-4 1,1 4-485,-6-3 0,7-3 50,3-2 626,-3-4 0,0 0 0,-6-1 0</inkml:trace>
  <inkml:trace contextRef="#ctx0" brushRef="#br1">18540 7862 7985,'10'12'303,"-1"-2"0,-4 1 70,5-6 1,-6 6 98,6-2 0,-2-1-401,1 2 0,2-1-71,-6 5 0,12 0 0,-1 1 0</inkml:trace>
  <inkml:trace contextRef="#ctx0" brushRef="#br1">8147 8857 10171,'-5'-14'-354,"1"-1"41,-7 7 0,8 2 629,-7 6 1,7 2 127,-2 2 1,-3 12-237,-1 13 0,2 5 17,3 9 0,-3 8 114,3 6 0,-1 9-141,5 14 0,0-39 0,0 1-122,0 5 0,0 0 0,2 0 0,1 0 198,-1 4 1,0 2 0,4 2 0,-1 2-351,0 9 0,0 1 0,1-3 0,1 0 140,0-1 1,0 2 0,0 4 0,0 1-355,0-2 1,0 1-1,0 2 1,0 0 362,0-2 0,1 0 1,-1-5-1,0 0-32,0-5 0,0 0 0,1-5 1,0-1-117,1-2 0,1-2 0,-3-6 1,2-2 167,10 25 0,-4-11 274,0-17 0,-1-5-142,0-9-538,0-3-1153,-6-14 0,-8 0-486,-9-7 1952,-4-7 0,-14-7 0,-3-8 0</inkml:trace>
  <inkml:trace contextRef="#ctx0" brushRef="#br1">7906 10833 8290,'14'19'-13,"0"0"0,0 8 7,0 1 0,7 2 372,3 8 0,2 0 326,3 5 1,4 6-258,0 3 0,0 3-271,-4 2 0,4-2 289,0-3 1,0 2-138,-4-7 1,-1 1-35,1-6 0,-2-12 27,-4-6 0,4-13-308,-3-6 1,-2-8 46,2-11 1,-5-7-8,4-22 1,-4-4-156,5-15 1,-4-4-84,-6 29 0,1-2 0,-3-1 1,1 0-393,3-5 0,1 0 1,-1-1-1,0 0 589,1-1 0,-1-1 0,-1 0 0,0 0 0,2 1 0,-1 1 0,0-3 0,-2 0 0,1-3 0,-1 1 0</inkml:trace>
  <inkml:trace contextRef="#ctx0" brushRef="#br1">1749 9795 7803,'7'8'236,"2"-3"0,4-5 22,1-5 0,6-3-316,4-6 0,5-5-120,4 0 1,-3-2-305,3 2 1,-5 8 481,-4-3 0,-3 3 0,-7-3 0</inkml:trace>
  <inkml:trace contextRef="#ctx0" brushRef="#br1">1778 10264 8183,'-8'22'120,"-3"-1"125,6-7 0,2-6 154,8-3 0,4-7-113,10-7 0,3-2-176,7-13 1,7-1 164,7-8 1,2 1-729,12-6 0,-9 5-809,4-5 1262,-6 6 0,-4-9 0,1 5 0</inkml:trace>
  <inkml:trace contextRef="#ctx0" brushRef="#br1">2318 9141 8232,'0'14'604,"0"2"-387,0 3 0,5 5-96,-1 9 1,1 3-299,-5 7 0,-1 4 196,-4 1 1,-1-1-116,-4-4 0,-3-2 103,4-3 1,1-5-208,-1-9 1,5-4 4,0-6-180,2 1 101,2-8 0,2-2 24,2-10 1,4-1 214,6-3 0,-4-4-38,-1 4 0,1 1 82,4-2-80,0 7 1,1-3 211,-1 6 1,-5 8-58,1 6 1,-7 2 174,2 7 1,-2 1 65,2 4 1,-4 2 78,4 4 1,-2 0-36,2 4 1,-2-1-134,6-4 0,-1-5 109,2 1 1,1 2-125,-6-7 0,4 0-234,-4-10 1,6-1 80,-2-4 1,-1-3-499,2-6 1,-2-3 8,1-6 1,2-13-197,-6-16 1,0-11 65,-5-8 1,0-2 51,0-7 1,0 1 498,0-1 0,-4 3 0,-5 6 0,-7 0 0</inkml:trace>
  <inkml:trace contextRef="#ctx0" brushRef="#br1">2432 8971 8232,'9'0'0,"1"0"0,-7 1-71,2 4 0,1 4 115,-1 10 0,-1 10 91,-4 9 0,-6 6-200,-3 8 0,-4 0-296,-1 10 0,4-5 216,1-5 0,4-5-79,-5-9 1,7-8-45,-1-6 143,2-13-84,2 1 0,2-13 104,2-4 0,-1-3 158,7-6 0,-1 5-104,6-1 0,-1 7 337,0-2 1,5 5-80,0 5 0,2 4 61,-2 10 0,-4 3 316,4 7 1,-3 6-200,-2 3 1,1 3 89,-1 1 1,-5 7-108,1 3 1,-1-3-244,5-1 0,-4-6 83,-1-4 0,-1-8-498,2-6 0,1-11 12,-6 1 55,6-9 1,-10-7-277,4-12 0,-4-13 207,-1-11 0,0-5-431,0-4 0,0-8 241,0-7 0,-6-4 266,-3 4 0,-10-6 0,-3 3 0</inkml:trace>
  <inkml:trace contextRef="#ctx0" brushRef="#br1">2545 8885 8232,'10'-20'-535,"-1"6"806,1-1 0,4 15-148,0 0 0,-6 13-67,-3 11 1,1 2-110,-1 3 1,-2 6-266,-8 3 1,2 4 16,-6 6 0,4-4 132,-4 3 0,4-9 74,-5-5 1,7-9-21,-2-5 408,4-3-111,1-8-87,0-2 0,6-12-35,4-4 0,7-7 31,2-2 0,2-5-132,-3 5 1,-2 0 90,3 5 0,-3-3-301,-2 2 163,0-2-20,1 9 67,-7 0 0,-2 10-41,-6 12 0,-2 2 76,-2 8 0,0 1 98,-5 8 0,6-1 171,-2 5 0,3-5-76,2 1 1,0-1-26,0 1 0,7-8-36,2 4 0,4-6-122,1 1 0,0-3 117,1-7 0,-1-1-634,0-4 237,0 4 0,-4-7-338,-1 3 23,-6-2 90,4-1 501,-14 2 0,-1 5 0,-6-4 0,0 2 0,0-6 0,0 0 0,-1-5 0,1 0 0,0 0 0,0-7 0,-1-2 0,1-4 0,0-1 0,6-5 64,3 0 1,4 0 78,1 5 1,0 4 62,0 1 0,6 4-16,4-4 0,-2 6 287,1-2-134,0 3-236,6 2-167,-1 0 0,0 0 101,0 0 1,-4 0-105,-1 0 1,-4-5 78,5 1 1,-7-1-6,9 5 1,-9 0 17,7 0 81,-7 0-48,3 0 1,-6 6 77,0 4-59,0 2 0,0 3 6,0-1 0,0 0-35,0 0 0,0 2 5,0 3 1,0-2 7,0 7 0,2-5-123,3 5 1,-2-1 54,6 6 0,-1-5-268,2-1 0,-2-7-251,-4-2-107,-2 1 86,11-14 408,-12 5 0,6-12-381,-7-3 516,0-4 0,0-1 0,0 0 0</inkml:trace>
  <inkml:trace contextRef="#ctx0" brushRef="#br1">2816 9767 6583,'9'0'653,"1"0"0,-1-5-496,5 0 0,0-4-68,1 4 0,-6 0-92,1 5 1,-1 0 45,5 0 0,-4 0-5,-1 0 0,-6 2-95,2 3 0,-3 2 76,-2 8 1,0 5-125,0 4 1,0 3 119,0 1 0,-2 1 107,-3-1 0,4-6-95,-4-3 806,4 3-101,1-6-478,0-2 0,7-11-44,8-12 1,0-8-28,9-17 1,1-8-844,9-10 0,-3-4-1135,7-1 1795,0 1 0,11-1 0,2 0 0</inkml:trace>
  <inkml:trace contextRef="#ctx0" brushRef="#br1">1835 16249 8477,'7'0'979,"6"0"-806,-5 0 1,6 0-75,0 0 72,1 0 0,-1-4-152,0-1 1,2 0 63,3 5 0,-3-5-165,3 1 1,-2-3 66,2 3 1,-2 2 1,7-3 0,-5-1-69,5 1 0,-5-4 103,4 4 0,-5-6-82,1 1 1,1 3 61,-1-3 0,0 5 33,-5-4 0,0 1 56,1-1 1,-1 1 17,0 3 0,-1 2-30,-4-7 1,4 6 24,-4-6 0,4 5-58,1-4 0,0 4-9</inkml:trace>
  <inkml:trace contextRef="#ctx0" brushRef="#br1">6170 14410 13492,'20'-4'9,"-3"-6"-4,2 6 0,-3-3-18,-2 3 0,5 1 64,0-7 0,0 7-50,-5-2 1,1-1 6,-1 1 1,5-6-15,0 2 1,0-2-2,-8 3 1</inkml:trace>
  <inkml:trace contextRef="#ctx0" brushRef="#br1">7069 13932 14527,'12'-6'18,"16"-4"17,-1-1-24,-3 2 1,-2-4-159,-3 4 0,1-4 118,-19 12 27</inkml:trace>
  <inkml:trace contextRef="#ctx0" brushRef="#br1">7847 13540 14207,'2'-1'5,"12"-9"30,-5 2 53,1-1 27,-1-4 299,6 5-264,-1-6 1,-2 5-27,-2-1-40,2 7 1,-4-8-11,7 6 1,-1 1-29,0 4 1,5-5 28,0 0 1,5-1-14,-5 1 0,6 2-123,-1-7 0,-2 6-137,1-6 1,-1 2 91,2-1 0,1-4 106,-6 4 1,5 1-13,-5-2 1,2 1-7,-2-5 0,-4 4 157,4 1 1,-1 1-136,1-2 1,-4-1 11,4 6 0,-3-6-61,-2 2 0,2 1-3,3-1 0,-3 4 50,3-5 0,1 2-10,-1-1 0,7-4-12,-3 4 0,3 1-1,-3-2 0,4 3 103,-3-3 0,1-1-80,-1 6 1,1-4 9,-6 4 0,5-4-12,-5 4 0,4-6 5,-4 1 0,2 2-86,-2-1 1,-3 4 77,3-4 0,-4 4-13,0-4 1,-1 1-3,0-2 0,5-3 24,0 4 1,6-2-59,-1 1 0,-2-2-3,2 2 1,0-2 53,4-2 0,-1 4 2,-3 1 0,1 1-1,-16 3 0</inkml:trace>
  <inkml:trace contextRef="#ctx0" brushRef="#br1">9570 12766 15407,'8'-6'6,"16"-3"7,-15 3-58</inkml:trace>
  <inkml:trace contextRef="#ctx0" brushRef="#br1">12937 11187 15467,'35'-13'-55,"-4"-1"12,3 0 0,-4-1-113,-2 1 0,0 0 129,1 0 0,-16 6 6</inkml:trace>
  <inkml:trace contextRef="#ctx0" brushRef="#br1">13067 14231 7884,'0'14'-260,"0"0"0,0 2 659,0 3 0,0 3 0,0 8-112,0 3 1,-7 3-242,-2 7 1,-4 1 31,-1 4 1,4-6-1,1 1 0,4-7-4,-4-7 1,6-2-19,-2-4 78,3-2-442,2-7 0,5-8 111,0-6 0,6-8-132,-2-10 0,5-6 4,5-9 325,-3-4 0,11-12 0,-5-1 0</inkml:trace>
  <inkml:trace contextRef="#ctx0" brushRef="#br1">13195 14415 8108,'6'15'0,"-5"5"23,4 4 1,-3-2 152,-2 2 0,-2 6 41,-3 8 0,2 1-4,-6-1 0,-1 3-30,-4-3 1,0 3-182,0 2 0,-1-7 167,1-3 1,5 2-171,-1-2 1,7-6 136,-2-8 0,4-3-354,1-2 1,1-6 85,4-3 0,3-4-194,6-1 0,2-6 85,3-4 0,-3-2 86,3-2 1,-3 6 262,-2 3-169,0 3 0,-6 9 187,-3 2 0,-4 10-97,-1 5 0,0 1 260,0-1 0,0 1 194,0-6-287,0 0-295,0-11 0,0-3-272,0-10 1,2-6-102,2-13 0,3-1 472,2-13 0,4-6 0,-5-7 0</inkml:trace>
  <inkml:trace contextRef="#ctx0" brushRef="#br1">13322 14572 8108,'15'-6'-289,"-1"-4"0,0 2 406,0-1 1,1 1-176,-1-2-243,0-2 42,0 4-96,0 0 0,-6 8 103,-3 9 1,-5 10 180,-5 5 1,-3 3 57,-6 1 1,0 5 12,0 1 0,0 4 65,-1-5 1,3 5-147,2-5 0,-1-2 845,6-7-290,1-3-244,4-7 0,1-8-29,4-6 0,4-13-64,10-10 1,-3-6-441,3-4 0,3 2 169,2-7 1,-3 1 133,-3-1 0,-2-3 0,-1 5 0</inkml:trace>
  <inkml:trace contextRef="#ctx0" brushRef="#br1">13266 14302 8108,'6'20'0,"2"2"37,6 7 1,0 6 122,0 2 0,7 16 335,3 3 0,-2 11-333,2-1 0,1-1-169,8 1 0,-1-7 87,5-2 0,-3-8-288,4-12 1,-12-3-109,3-11 1,-5-4-438,-1-9 0,-2-7 227,-7-13 0,-6-2-7,-3-17 533,-4-2 0,6-12 0,0 0 0</inkml:trace>
  <inkml:trace contextRef="#ctx0" brushRef="#br1">13607 14600 8108,'0'21'0,"0"6"-148,0 6 1,0 6 147,0-1 0,-5 3 327,0 2 1,-6 0-74,2-1 0,-5 1-279,-5 0 0,3-2 51,-3-3 1,3-5-140,2-10 1,4-8-342,1-11 1,-1-5 215,-4-9 1,0-7 237,0-16 0,0-16 0,-1-10 0</inkml:trace>
  <inkml:trace contextRef="#ctx0" brushRef="#br1">13322 14103 8108,'15'0'0,"0"1"208,4 4 0,-3 4 44,3 10 1,2 2-806,-2 3 553,0 3 0,-5 1 0,0 8 0</inkml:trace>
  <inkml:trace contextRef="#ctx0" brushRef="#br1">13820 14415 8094,'0'15'0,"0"-1"0,0 0 0,0 2 0,0 3 0,0-2 0,0 7 0,0-2 0,0 2 0,0 1 0,0-6-385,0 6 385,6-9 0,2-2 0,7-7 0</inkml:trace>
  <inkml:trace contextRef="#ctx0" brushRef="#br1">13849 13932 8094,'7'27'0,"6"3"155,-3 13 0,2-1 246,2 1 0,-4 6-147,-1 3 1,-4 3 179,5 2 1,-6 2-370,6 2 1,-2 2-128,1 4 0,4-6-303,-4-9 1,-1-9 265,2-10 1,-6-9-1441,6-5 964,-7-10 1,3-9 574,-6-9 0,0-16 0,0-5 0</inkml:trace>
  <inkml:trace contextRef="#ctx0" brushRef="#br1">14019 14487 8094,'14'34'0,"-4"-4"-98,-1 3 1,1-4-156,4-5 1,0 1 260,0-6 0,-4-2-13,-1-7-664,1-4 669,4-6 0,0-19 0,1-5 0</inkml:trace>
  <inkml:trace contextRef="#ctx0" brushRef="#br1">14176 13961 8094,'0'20'534,"0"4"0,-2 3-258,-3 1 1,-1 0 28,-4 1 1,-2 4-211,2 0 1,4-1 93,1-8 0,-1 1-128,1-6 0,2-2 107,8-7 0,3-4-315,6-6 1,6 0-25,4 0 0,3-2-118,1-2 0,1 0 141,-1-5 1,1 0-8,-1-6 1,-4-4-111,0 0 1,-2 0 65,1 5 0,-2-5-157,-7 0 1,-4-1 65,-1 1 1,-6 3 40,2-3 0,-3 3 17,-2 2 1,-5 0 142,0 0 1,-6 1 3,2 3 0,-3-2 216,3 2 22,-4-2 122,12 4 1,-6 3 251,7 10 1,0 9-212,0 10 1,2 9 75,3 5 1,1 1-120,4-1 0,-3 8-132,-2-3 1,-3 3-74,3-4 1,1 1-289,-1-1 1,-1 1-511,-4 0 0,0-2 395,0-3 1,0-4-278,0-5 1,0-7 321,0-3 1,-6-10 289,-3-4 0,-4-5 0,-1-5 0,-1-9 0,1-9 0,2-3 91,2 3 1,-1-3 128,6 7 1,1-4 401,4 4 0,1-5-241,4 5 1,3 5 348,6 4-402,0 7 0,0-3-113,1 6-67,-1 0 0,-1 1-230,-4 4 1,-3 8 94,-6 6 1,0 6-73,0-1 0,0 3 296,0 1 0,0 0-98,0 1 1,5-1 160,0 1 0,1-7-108,-1-3 0,-2-5-169,6-4 0,-4-4 126,5-6 1,-1-3-632,5-7 0,1-7-676,-1-16 0,0 1 596,0-6 0,-1 0 562,-4-4 0,4-1 0,-5 0 0</inkml:trace>
  <inkml:trace contextRef="#ctx0" brushRef="#br1">14602 13918 8094,'6'20'74,"4"4"1,2 8-75,3 1 0,-1 5-182,0-5 0,-4 5 273,-1-5 0,-1 5 246,1-5 0,3 2-335,-8-2 0,7-3-262,-1 3 0,1-4-443,-2-6 0,2 3 86,-6-7 617,0 0 0,1-5 0,2 0 0</inkml:trace>
  <inkml:trace contextRef="#ctx0" brushRef="#br1">14758 14216 8094,'0'-34'0,"7"-3"0,2-5 0,5-1-4,5 0 0,-1 5 179,5 1 1,1 3 202,5-4 1,1 7-143,3-2 1,-3-2-1,3 2 1,-3 1 68,-2 9 1,-5 2 49,-4 7 0,-4 6-192,0 3 1,-1 7 101,0 7 1,-1 9-180,-4 15 0,2 3 99,-6 7 0,0 10-242,-5 4 1,1 6-450,4 4 0,-3-7-81,2 6 1,-2-7 169,-2-7 1,0-5-329,0-9 0,0-5 247,0-9 1,0-4 24,0-5 0,-2-7 473,-2-4 0,-4-2 0,-7-2 0</inkml:trace>
  <inkml:trace contextRef="#ctx0" brushRef="#br1">15000 14017 8094,'5'26'-62,"0"2"0,-1 4-58,-4-4 1,0 5 220,0 0 1,0 5 314,0-4 0,-4-1-372,-1-5 1,-5-1 34,6-3 1,-6-4-523,5-6 313,1-6 0,4-3-286,0-10 0,0-4 178,0-10 0,1-2-62,4-2 1,1-3 84,4 7 0,2-4 138,-2 4 1,3 0 139,1 5 1,2-1-125,3 1 1,-8 5 289,3-1 0,-3 7 36,3-2 258,-6 4 0,-2 9-160,-6 6 1,0 2 31,0 7 0,-6 1 38,-3 5 0,-4 1-76,-1 3 1,4-3 30,1 3 1,6 2-67,-2-2 0,3 0-299,2-5 1,2-5 99,3-5 0,2-8-682,8-5 0,-1-10 149,0-5 0,2-13-46,3-6 0,-3-7-79,3 3 1,1-11-1162,-1 1 1696,-6-3 0,6 4 0,-3-1 0</inkml:trace>
  <inkml:trace contextRef="#ctx0" brushRef="#br1">15356 13889 8094,'6'15'0,"0"4"140,4 0 0,2 7-148,-2 3 1,-4-1 609,-1 5 1,1-4-184,-1-5 0,0 1-427,-5-6 0,1 0-233,4-5 0,-3-5-230,2 1 1,-1-7 163,2 2 307,-3-10 0,10-9 0,-4-8 0</inkml:trace>
  <inkml:trace contextRef="#ctx0" brushRef="#br1">15526 13491 8094,'14'2'0,"1"3"0,-6 9 816,1 10 1,-2 4-232,1 5 0,2 0-65,-6 10 1,4-3-213,-4 7 0,0-1-45,-5 1 1,0 5-102,0 10 1,0 1-324,0 3 0,-5-2-503,0-8 1,-1-3 430,1-1 0,4-8-465,-4-1 0,2-9-28,-2-10 726,3-10 0,-10-1 0,4-5 0</inkml:trace>
  <inkml:trace contextRef="#ctx0" brushRef="#br1">15683 13719 8094,'14'-22'292,"2"-5"161,3 3 0,-2-4-351,7-5 1,-5 1 64,4-6 1,1 2 157,4-2 1,1 0-61,-1 9 1,-1-1-169,-3 12-60,3-1 1,-11 11-128,2 3 0,-8 7 133,-5 7 1,1 8-118,-1 17 1,-1 2 220,-4 7 0,2 5-97,3 5 0,1 3 108,4 6 1,1-5-59,-7 0 0,7 0-454,-1-5 1,1 2-101,-2-2 0,3-5-272,-8-9 0,1-8 342,-5-6 1,0-7-391,0 2 774,0-10 0,-6 4 0,-2-5 0</inkml:trace>
  <inkml:trace contextRef="#ctx0" brushRef="#br1">15839 13918 7964,'22'-6'0,"0"-2"0,-3-7 0,3 1 17,7 0 1,-1 0 86,1 0 1,-1-1 184,0 1 1,-1 2-279,-3 2 1,-3-1 150,-7 6-642,0 0 339,-6 5 0,-3 12-128,-10 2 1,-8 13 74,-6-4 0,-11 14 90,2-4 1,-4 3 87,4 7 1,1-5 142,3 4 0,4-1-112,6-7 1,1-1 348,3-5 1289,-2-6-1219,10-1 0,2-13 350,10-4 0,2-8-250,3-6 1,5-9-675,4-4 1,4-6 136,5-4 3,-3-3 0,18-7 0,-4 0 0</inkml:trace>
  <inkml:trace contextRef="#ctx0" brushRef="#br1">10337 11473 7294,'-8'0'218,"2"0"1,6 1-196,0 4 0,-2-3 24,-3 2 0,4 4-144,-4 2 0,3 2-142,2 3 1,-4-1 127,-1 0 1,0 5-145,5 0 1,-1-2-150,-4-7 404,3 2 0,-4-4 0,6 6 0</inkml:trace>
  <inkml:trace contextRef="#ctx0" brushRef="#br1">10379 11473 7959,'15'0'0,"5"0"-624,-4 0 1,4 0-30,-5 0 569,-7 6 0,-2-3 84,-6 7 0,0-7 0,0 9 0,0-4 0</inkml:trace>
  <inkml:trace contextRef="#ctx0" brushRef="#br1">10408 11487 7959,'6'14'-746,"2"2"562,6 3 1,0-2 452,1 7 1,5 6-12,4 8 0,-2 0-125,2 4 1,-2-7-17,-16-24-87</inkml:trace>
  <inkml:trace contextRef="#ctx0" brushRef="#br1">15626 17159 8841,'8'0'378,"-2"0"-153,0 0-112,-4 0 1,3 0 102,-10 0-283,3 0 41,-10 0 0,8 0-32,-5 0 0,4 0 143,-4 0-15,6 0 1,-5 5 21,3 0-178,3-1 0,-2-4 98,8 0 0,4-1-65,7-4 0,-6-1 45,0-4 0,1-1-1,4 7 1,-4-6-23,-1 5 17,1 1 9,-2 4 0,-2 1-12,-6 4 173,0 3 1,-5 6-84,0 0 1,-6-1 233,2-4-57,-4 4 141,-1-11-422,0 4 0,6-8 110,3-2 0,5 0-143,5-5 1,-2-1 73,6-4 1,1 0-148,4 0 1,0 6 87,1 3 0,-6-1-130,1 1 236,-1 0 0,-1 12 116,-3 2 0,-4 4 21,-1 1 1,0 2-15,0 3-100,-6-3 0,-2 3 102,-6-10-807,0-3 0,1-12 104,3-3 521,4-4 0,0-14 0,-2-3 0</inkml:trace>
  <inkml:trace contextRef="#ctx0" brushRef="#br1">15626 9539 7293,'0'10'404,"0"-1"0,0-4-443,0 4 1,0-4-488,0 5 0,4-6 526,1 6 0,6-1 0,-3 6 0</inkml:trace>
  <inkml:trace contextRef="#ctx0" brushRef="#br1">15668 9923 8032,'0'14'-145,"0"0"-216,0 1 478,0-7 0,-1 4 761,-4-2-1020,3 2 1,-4 7 37,6 0 1,0 2-77,0-2 1,0 1 71,0 4 0,0 3-384,0-3 1,0 1 197,0-1 1,0 1 293,0-6 0,0 1 0,0-1 0,0-3 0,0 3 0,0-3-192,0-2 192,0 0 0,0 0 49,0 1 0,0-1-48,0 0 0,5 0 333,0 1 0,-1-1-43,-4 0 0,0 5-66,0 0 0,0 1-346,0-1 0,0 2 138,0 3 0,5-2-141,0-3 1,0-4 123,-5 4 0,6 3 0,2 1 0</inkml:trace>
  <inkml:trace contextRef="#ctx0" brushRef="#br1">15754 11075 8032,'0'14'0,"0"-5"-265,0 1 0,0-5 160,0 4 763,0 0-1182,0 6 1,0-1 178,0 0 1,0 0 344,0 1 0,0 5 0,0 2 0</inkml:trace>
  <inkml:trace contextRef="#ctx0" brushRef="#br1">15768 11586 8032,'0'22'0,"0"4"-379,0-7 0,0 0 190,0-5 0,0-5 335,0 1 0,0-1-180,0 6 1,0-1-275,0 0 0,0 0 308,0 0 0,-6 7 0,-2 1 0</inkml:trace>
  <inkml:trace contextRef="#ctx0" brushRef="#br1">15768 12226 8032,'0'29'-729,"0"-6"547,0 1 0,0-5 407,0 5 1,0-5-18,0 4 1,0-5-120,0 1 1,0 1-28,0-1 0,0 2-88,0-2 0,0-2-301,0 7 0,1-5 165,4 4 0,-3-4-240,3 5 1,-4 0 401,-1 4 0,6 0 0,2 1 0</inkml:trace>
  <inkml:trace contextRef="#ctx0" brushRef="#br1">15796 13108 8032,'0'20'-837,"0"-3"628,0 7 0,0-6 617,0 0 1,0-2-18,0-2 0,0 1-507,0-1 1,0 0-9,0 0 0,0 1-14,0-1 0,0 0-156,0 0 1,0 0 130,0 1 0,5 0 109,0 4 0,0-1 31,-5 5 1,0-4 35,0 5 1,0 0-99,0 4 0,0-1 103,0-3 1,0 3-59,0-4 1,-2-1 10,-3 2 0,4-6-125,-4 0 0,3 3 154,2-2 0,0 0 0,0-5 0,0 2 0,0 3 0,0-3 0,0 3 0,0 1 0,0-1 0,0 5 0,0-5 0,0 0 84,0-5 0,0 0 532,0 0-142,0 1 0,0-1-154,0 0 0,0 0-281,0 0 0,0 1 134,0-1 1,0 5-459,0 0 0,0 0 197,0-5 1,0 5-175,0 0 0,5 5-27,0-5 0,0 6-114,-5-1 0,0 2 403,0 3 0,0-1 0,0 1 0,0 1 0,0 3 0,0-2 0,0 7 0,-2-4 0,-3 3 0,4 0 0,-4 1 0,-1 3-21,1-3 0,0 1 230,5-1 1,0 2 32,0-7 0,-5 5-16,1-5 1,-1 0-90,5-5 0,0 1 95,0-1 0,0 1-122,0-1 0,0 1 125,0-1 0,0 0-101,0 1 1,0 1 89,0 3 1,0-1-111,0 6 1,0-5-82,0 5 0,0-5-16,0 5 1,-5-5-200,0 5 0,1-2-247,4 2 0,0 6 215,0-6 1,-2 6-97,-3-6 0,4-1 47,-4 1 0,3-1-165,2 6 0,0 0 428,0-1 0,-4 3 0,-1 2 0,0 5-227,5 10 0,-4-7 227,-1 7 0,-5-7-29,6 7 1,-3-9 28,3-1 0,0-4 280,-5 4 0,6-5-48,-2 5 1,3-6 87,2 2 1,0 1-93,0-2 0,0 0-145,0-4 0,5-5-150,0 0 1,1-8 113,-1-2 0,-3-1-150,2-8 1,-2 0-31,-2-5 133,6-6 0,-4-2 0,4-6 0</inkml:trace>
  <inkml:trace contextRef="#ctx0" brushRef="#br1">13790 10944 7565,'16'-12'0</inkml:trace>
  <inkml:trace contextRef="#ctx0" brushRef="#br1">14019 10804 8206,'10'0'-449,"-1"0"0,-4 0 767,4 0 1,-4 0-112,5 0 0,4-1-220,5-4 1,8-4 112,1-10 1,2 1-229,8-5 0,-3-1-21,7-4 0,-7 5-163,8 4 1,-10-1-18,0 1 1,-3 5 148,-1 4 1,-3 2 63,-2-1 0,-2-2-23,-3 6 0,-3 0 140,3 5 0,1 0-1,-1 0 0,0-4 13,-4-1 0,-1-1-14,0 1 0,5 2 98,0-7 1,5 1-15,-5-5 0,4-1-82,-4 1 1,7-2 14,-3-3 1,4 4-14,2-4 0,-6-2-2,1 2 0,0 0 0,4 5 0,-6 0 150,-3-1 1,-2 3-177,2 2 1,-3-2 1,3 2 0,-3 4 23,-2 1 0,0-3 0,1 0 0</inkml:trace>
  <inkml:trace contextRef="#ctx0" brushRef="#br1">15540 10108 8218,'10'0'-661,"-1"0"405,-5 0 1,8-2 1055,-2-2 0,2-4-435,3-7 1,0 1-457,4 0 1,-1-2 74,5-3 0,-4 2-217,5-7 0,-5 7-184,5-2 0,-7 5 192,2 4 0,-2-1-260,2 6 485,-3 1 0,5 4 0,-7 0 0</inkml:trace>
  <inkml:trace contextRef="#ctx0" brushRef="#br1">15782 9880 8218,'-6'8'-383,"-2"5"0,-6-11 911,-1 2 0,1-2-90,0-2 0,-5-2-355,0-2 0,0-4 42,5-7 1,4 4 49,1-3 1,1 8-122,-1-8 1,2 3 118,7-4 1,2 1-276,3 0 0,3 4 60,6 1 0,2 4-251,2-4 1,-2 6 105,3-2 0,-3 3-4,-2 2 1,0 0 20,1 0 1,-6 0 36,1 0 1,-7 2 176,2 3 1,-4 2-123,-1 8 1,-1 0 171,-4 4 0,-5 2-139,-9 3 1,-3 7 209,-6-2 1,-1 1-17,1-7 0,-2-2 98,-3-7 1,4-1-149,1-4 1,1-2 19,8-7 1,-3-7-95,8-2 0,3-10 62,11-5 0,3-4-317,6-5 1,7 3 104,13-4 0,-1 1 3,0 5 0,2-2 46,4 11 1,-6 0 22,0 5 1,-1 6 10,-8 3 0,0 3 105,-5 2 1,-1 2 111,-3 3 0,-4 9-49,-6 10 1,-2 2 133,-2 3 1,-4-1-42,-7 1 0,0-1 17,-4 1 0,1-3-50,-5-2 0,-1-3-20,-4-7 1,4-6-69,0-3 1,5-4-122,-5-1 1,7-8-289,-2-6 1,10-7 164,4-7 1,3 0-184,2-1 1,7 6 131,2-1 1,10 6-46,5-1 0,-2 10 143,2 4 1,-2 4 1,1 1 0,0 0 43,-5 0 0,-2 6 163,3 3 0,-9 6 295,-6 4 0,-2-4-191,-2 4 1,0-1 246,0 1 1,-2-3-173,-2 2 1,-4-6 11,-6-3 0,-5-1-73,0 1 0,-7-2-206,3-7 0,1 0 0,-2 0 1,7-8-191,-2-6 1,3-2-291,2-8 1,6 0 228,3-4 1,10 0-163,4-1 0,10 7 135,5 3 0,-2 3 34,2 2 0,-1 6 17,6 3 1,-1 4 257,1 1 0,-7 0-24,-3 0 0,-5 6 144,-5 4 1,-2 2 326,-7 2 1,0 2-234,0 3 0,-7 3 123,-2 7 1,-10-6-95,-5 1 1,-3-2-128,-1 2 0,-2-4 59,-3-5 0,3-7-194,-3-4 0,3-2-43,1-2 0,7-2-164,3-2 1,5-9-434,4-6 0,7-6 347,13 1 1,2 2-176,17-2 0,-4 7 115,8-2 0,2 3-31,-2 2 1,5 6-34,-5 3 1,-1 4 309,-8 1 0,1 1 32,-6 4 0,-5 3 139,-5 6 0,-5 0 507,0 1 1,-4 0-357,-4 4 1,-6-3 111,-9 3 0,2-2-41,-7 2 1,-4-3 4,-6 3 1,0-5-109,1-4 0,4 1-99,1-6 0,1-1-71,8-4 0,0-6-239,5-3 1,6-4-117,3-1 1,11-5 162,9 0 1,5-5-400,9 5 0,1-5 206,3 6 1,-3 3 151,3 6 1,-3 6 105,-2-2 1,-5 3 146,-5 2 0,-2 7 252,-2 2 0,-6 4-176,-3 1 0,-3 5 157,-2 0 0,-7 5-46,-2-5 0,-5 4 220,-5-4 0,-3 0-78,-7-5 0,1-1-257,-1-4 0,2 3-16,4-8 1,1-1-149,3-7 1,4-9-78,1-6 1,6-11-318,8 2 1,7-10-33,2 0 1,10-2 203,5 2 0,3 4-319,1 5 1,1 2 175,-1 4 1,-1 4 277,-3 9 1,1 4-105,-6 6 1,0 3 550,-5 7 0,-6 2 1,-3 17 1,-4-2 197,-1 10 0,-6 1-90,-4 5 1,-9-7-145,-4-3 1,-3-4 87,3-5 1,-4-5-31,3-10 1,-3-3-881,-1-6 1,6-8 184,3-6 338,3-6 0,8-21 0,2-4 0</inkml:trace>
  <inkml:trace contextRef="#ctx0" brushRef="#br1">24242 7506 8121,'0'-17'0,"0"3"-250,0 9-444,0-1 1092,0 25 1,6 0 60,3 18 1,-1 8 17,2 7 1,-1 5-148,6 4 1,-6 4-438,1 6 0,-6 5 246,6 0 0,-8-36 1,0 0-360,8 36 0,-7-2-353,2-7 1,-4-6-232,-1-9 1,0-4-41,0-10 1,-1-10 467,-4-9 1,2-9 375,-7-6 0,3-4 0,-3-4 0,-3-9 294,4-6 1,-4-2-295,-1 3 0,5 2 169,-1-3 0,1-2-169,-6 2 0,3 0 0,2 5 0,-1 0 136,7 0-40,-1 6 1,5 5 146,0 12 1,1 2-52,4 13 0,8 6 363,6 8 0,0 3-91,-5 2 0,0-1-6,0 1 1,2-5-146,3 0 1,2-8-211,2-2 0,4-7 257,-3-12 0,-2-4-66,2-10 1,-1-9 10,6-10 1,-1-11-76,1-7 0,-2-12-379,-4-8 0,4-4-531,-3 5 1,1-7-211,-1 1 0,1-1 890,-6 2 0,2-7 0,-2 7 0,4 3 0,4 3 0</inkml:trace>
  <inkml:trace contextRef="#ctx0" brushRef="#br1">23730 9283 7863,'0'-14'-534,"0"0"373,0 0 1,-5-1 294,0 1-119,1 0 1,2 5 1066,-3-1-351,4 7-449,-12-10 130,12 12-227,-6-6 1,7 9 133,0 3-140,0-4 1,0 7-26,0-3 0,0-2 137,0 7-194,7-7 54,0 9 1,3-5-61,-1 2 0,-4 4 56,5-4 0,-3 4 39,3 1 1,3 0-63,-4 1 1,4 3 17,1 1 0,0 5-83,0-5 1,1 6 73,-1-1 1,5 3-46,0 1 0,1 1 40,-1-1 0,-1 1-128,5-1 1,-5 1 115,1-1 1,1 5-135,-1 0 1,2 0 78,-2-4 0,-4 4 2,4 0 0,-1 0 0,1-4 0,-3-1 4,2 1 1,-2-1-20,-2 1 0,1-6 15,-1 1 0,0 0 14,0 4 1,1-1-8,-1-3 1,0 2 30,0-2 0,0 8-25,1 1 1,4 2-1,0-2 1,1-3-50,-1 3 1,-3 2 4,3-2 0,3 0-101,2-4 1,-4-1 117,-1 0 1,2 1-135,-2-1 1,0 1 65,-5-1 0,5-4-89,0 0 1,0-2-13,-5 1 0,-5 3 31,1-7 0,-1 1-4,6-1 1,-3-3 43,-2 3 0,2-3 137,-2-2 0,-2 2-135,1 3 1,-1-4 222,2 4 1,1-1-53,-7 1 0,6-4-6,-5 4 0,6-3-21,-2-2 1,-1 5 7,1 0 1,-4 0-39,5-4 1,-1 3-12,5 1 0,-4 2-75,-1-2 1,1-3 68,4 3 0,-1 1-57,-4-1 1,4 5 97,-4-5 1,2 0 126,-1-5 1,2 2-207,-2 3 0,1-3 10,-2 3 1,4-4-7,-3 0 0,1 3 31,-2 1 1,4 0-193,-4-4 0,-1 4 108,2 0 0,-6-5-294,6-5 146,-7 1-1058,10 4-505,-12-6-928,5-2 2676,-12-6 0,-8-6 0,-8-2 0</inkml:trace>
  <inkml:trace contextRef="#ctx0" brushRef="#br1">25208 11629 7972,'0'8'-391,"-4"0"-491,-1-3 536,0-4 523,5 5-120,0 1 0,0 1 101,0 6 0,2 0 409,3 0 1,4 5-55,10 0 0,-2 7-170,7-3 0,-2 4-295,2 1 0,1 1 111,-6-1 0,2 6-1,-2-1 1,-4-5 352,4-4-511,-3 0 0,-2 4 0,1 0 0</inkml:trace>
  <inkml:trace contextRef="#ctx0" brushRef="#br1">25450 12027 7993,'-9'5'-469,"-1"0"1,7 6 603,-2-2 1,-1 4-11,1 1 0,-1 0 83,1 0 1,4 2-116,-4 3 0,2-3 14,-2 3 1,3-3 14,-2-2 1,1 5 1,-2 0 0,3 1 33,-3-1 1,2-1-48,-1 5 0,0 1-69,-5 5 1,4-1 77,-4 0 0,-1 2-63,-4 4 1,5-4 8,-1 3 1,1 3 0,-6 2 1,1-2 37,0 2 1,1-1-1,4 0 1,-4 8 21,4-7 1,-2 1-41,1-6 0,-1-3 15,6 3 1,-4-3 14,4-1 0,-6 4 51,2 0 1,1 5-82,-2-5 0,7 7 8,-2-2 1,-1-2-61,1 2 0,-1-2-11,1 2 0,4 2-43,-4-7 0,-1 0 90,1-5 0,-5 1-44,6-1 0,-3-4 24,3 0 1,0-1-20,-5 6 0,6-1 43,-2 1 1,-1 1 20,1 3 1,-5-3-53,6 3 0,-3 2 1,3-2 1,2 5-127,-3-5 1,-1 0 127,1-4 1,-4 4-123,4 0 0,-1 0 102,1-4 0,2-6-130,-7 1 1,6 0 38,-6 4 0,5 1 39,-4-1 1,4 0 51,-4 1 0,4 1 132,-4 3 0,4-3-51,-5 3 1,6-3-87,-6-1 0,7-1 78,-2 1 0,-1-3-28,1-2 1,0 3-126,5-3 0,-4 1 60,-1-1 1,-5 2-96,6-2 1,-7 5 41,1 4 0,2-2-22,-1 7 0,-1-5 48,-4 5 0,5-4-7,-1 3 0,5-5 122,-4 1 1,4-3-26,-4-1 1,4-2-26,-5-4 0,7 4-27,-1-3 1,-3 1 81,3-1 0,-6 3-84,5-4 1,-6 4 1,2 2 0,1 4-21,-2 0 1,1 6 27,-5-1 1,4 3-11,1 2 0,-1-5 2,-4 0 1,5-7 158,-1 3 1,5-4-74,-4-2 0,4 0-39,-4 1 0,4-5-34,-5-1 0,6 1 13,-6 4 0,7-4-2,-2 0 0,-1 0 14,1 4 1,-4 2-17,4 3 0,-4 2-2,4 3 1,-5 8-55,6-4 0,-7 4 6,1-3 0,-3-1-2,-1 1 0,5-2 2,-1-3 0,2 1-9,-1-5 0,-2-1-343,6-5 1,-1-6 132,1-3 1,3-3-1715,-2-2 1378,2-6 1,4-9 566,2-14 0,4-11 0,7-11 0</inkml:trace>
  <inkml:trace contextRef="#ctx0" brushRef="#br1">25649 12084 7851,'-9'-2'9,"-1"-2"1,6 2-396,-6-3 157,7 4 563,-10 1-61,12-7 91,-6 6 1,7-7-130,0 3 1,0 2 76,0-6 1,7 1 262,2-2-329,4-2 1,3 10-44,3-3 0,-2 4 18,7 1 1,-1 6-88,6 3 1,-6 6 83,1 4 0,0 1-134,4 4 1,-4 3 54,0-4 0,-5 4-146,4 2 0,-4-2-6,5-4 0,-5-2-35,5-7 0,-7 0 93,2 0 0,2-4-20,-3-1 1,6-4-25,-5 5 0,6-6 56,-1 6 1,-2-5-111,2 4 0,0-1 97,4 1 0,0 4-79,1-3 0,-1 1 57,1-2 0,-2 4-11,-4-4 0,3-1 22,-7 2 0,4-6-3,-4 6 1,0-6-34,-5 6 1,2-5 28,3 4 0,-8-6 28,3 2 0,-3 1-26,4-1 0,-3 1 76,-2-1 0,2-3-45,-2 3 1,-2 1 70,1-1 8,1-1-34,4 3-77,0-6 0,0 7 31,1-3 0,-6-4-142,1 4 121,-1-3 1,5-1 1,1 4 0,-6-3 34,0 2 1,1 0 2,4 0 1,-4-2 21,-1 3-48,1 2 1,4-5-36,0 3 0,0 1 43,0-1 1,-4 1-86,-1-1 1,1-3 66,4 2 0,0-1-56,1 2 1,-6-2 48,1 7 1,-1-2-8,5 1 1,0 4 34,1-4 0,-3 9 8,-2 1 0,2 0 15,-2-5 0,3 0-32,1 0 1,0-1 10,0-4 1,0 4-14,1-4 1,-1-1-48,0 2 0,0-7 14,1 2 0,-1 1-5,0-1 1,0 0 15,0-5 0,5 4-3,0 1 0,5 4 67,-5-4 0,6 6-56,-1-1 0,3 2-37,1 3 0,-1-1 36,-3 0 0,3 0 33,-4 0 0,4 5-27,2 0 0,-6 0 1,1-4 1,0 0-24,4 4 1,-4-3-17,0 3 0,-6-5-4,6-4 0,-5 2 34,5-2 1,0 2-54,4 3 1,0-6 45,1 1 0,1-1-45,3 5 0,-3-4-22,3-1 1,2 2-111,-2 8 0,0-3 89,-4 3 1,-1-3-111,1-2 1,-6 5 51,1 0 1,-7 2 38,2-3 1,2-2 54,-2 3 1,-2 2-45,-7-2 0,2 0 79,-2-5 0,2 2 1,3 3 0,-1-4 117,0 4 0,0-3-65,1-2 1,0-4 15,4-1 1,-1 1-65,5 4 1,1-4 7,4-1 0,1-4-16,-1 4 1,2-6 21,4 2 1,-4 1-78,3-1 1,-3 2 11,-2-3 0,-4-2 1,0 3 0,-5-2 15,4 1 1,-5 0 13,1 5 0,1-4 111,-1 4 1,2-4-61,-2 5 0,1-1 48,4 5 0,3-1-34,-4-4 0,6 4 9,4-4 0,-3 4-56,3 1 0,-3-4-5,-1-1 1,-1 1 4,0 4 0,1-5-103,-1 1 0,-4-1 13,0 6 1,-5-1 64,4 0 1,0 5 0,0 0 1,-2 0 13,-7-5 1,5 5-7,0 0 1,6 0 50,-1-5 0,-2-1 7,2-4 1,-1 2 0,6-6 1,4 5 80,0-6 0,0 1-26,-4-5 0,-1 0-52,1 0 0,-1 0-30,0 0 0,-4 2 35,0 2 0,-5-2-401,5 3 0,-7 1-189,2-1 1,-3 6-1328,-2-2 901,0 4 1,-1 1 953,-4 0 0,4 1 0,-5-1 0</inkml:trace>
  <inkml:trace contextRef="#ctx0" brushRef="#br1">28180 6070 8461,'-14'-6'314,"0"-2"1,6-1-658,3-1-630,-3 7 1478,6-3-276,-4 6 0,5 6-21,-4 4 1,3 4-117,-3 5 0,4 3 117,1 6 0,0 1-101,0-1 1,1 1 149,4-1 0,5-6-65,9-3 1,4-5-179,11-4 1,0-5 19,4-10 1,2-9-156,-7-10 1,0-9 45,-5-5 1,-5 1 70,-4 0 0,-5 5 78,-5-1 1,-2 4-76,-7 6 202,0-4 0,-13 13-216,-6-1 0,-8 9-241,-6 11 1,-3 3-97,-7 6 0,7 6 351,2 4 0,-2 3 0,0 1 0</inkml:trace>
  <inkml:trace contextRef="#ctx0" brushRef="#br1">27597 6824 8423,'-6'-8'-670,"-4"3"1,-4 4 132,-5 1 1,-3 6 503,-6 3 1,-1 10-65,1 5 0,-7 5 321,-3 4 1,-5-2-95,-4 7 0,-7-5-312,-12 5 1,30-19 0,-1-1 209,-5 0 0,-1 2 0,2 0 0,1 1 95,0-3 1,0 2-1,0 0 1,-1 2-34,-1 1 0,-1 2 0,-3 2 1,-1 2-345,-3 4 0,0 1 0,-1 1 1,0 1 336,-6 1 1,0 2 0,4 0 0,0 1-430,-3 2 0,-2 1 0,-2 3 1,-1 1 320,18-14 0,0 0 1,1 1-1,-21 16 1,1 1 40,2 3 0,1 1 0,19-19 1,-2 0-1,1 1-8,-2 0 1,1 1 0,-1 0 0,1 1 0,1 0 0,-1 0 29,1-1 1,0 0 0,0 0-1,2 1 1,1 1 0,1 0 75,-13 16 0,1 1 1,-2 1-1,1 0-22,15-18 0,0 1 0,0 1 0,-12 19 1,0 1-49,-2 2 1,3 0-1,6-1 1,2 0 80,2 3 1,1 1 0,2 3 0,0 1-63,11-21 1,0 1-1,0-1 1,-1 0 0,0-1-1,-1-1-45,-9 19 1,0-1-1,0 1 1,1 2 4,-2 2 1,2 0 0,5-6 0,2-1-295,0-1 0,2-2 1,3-6-1,2 0 192,3-2 1,2-2-1,3-3 1,2-2-155,1-3 0,0-1 1,3 34-188,-1-15 1,10-7 497,4-16 0,-1-5-1083,1-9 1450,1-4 0,-2-13-445,-4-7 307,-2-13 1,-8-9-1,-2-7 1</inkml:trace>
  <inkml:trace contextRef="#ctx0" brushRef="#br1">23332 10989 8344,'0'22'0,"1"12"-187,4-1 0,1 2-363,4 2 0,7 3 1203,-3 7 0,5-1-225,0 6 0,-1-4-182,5 4 1,-5-8-145,1-1 1,-2-9-180,2-10 1,-2-5 77,7-10 1,0-4 56,4-10 0,2-10-19,4-14 1,10-9-16,13-14 0,-26 25 1,2-1-505,5-7 1,0-1 0,4-1 0,0 0 264,3-5 0,0-2 215,3-7 0,0-2 0,-2 2 0,0-1 0,2-6 0,-1-2 0</inkml:trace>
  <inkml:trace contextRef="#ctx0" brushRef="#br1">27455 7378 8436,'-21'0'0,"6"8"-103,-4 6 0,3 7-115,2 7 0,4 9 313,1 5 0,-1 17 120,-4 17 1,7-33-1,0 2-388,0 9 0,0 1 1,-1 1-1,0 0 277,-2 8 1,1 0 0,0 1 0,0 1-412,-2 5 1,-1 0-1,-2 4 1,-1 1 388,-1-3 1,-1 0-1,-1 1 1,0-2-71,-1-6 1,0 0 0,-2 2-1,-2 0 36,-5 4 0,-1-2 0,1-5 0,0-2-261,2-3 1,0-1 0,-1-1 0,1-1 225,1-2 1,2-1 0,1-1 0,2-2-73,0 0 1,2-2 0,2-5 0,0-1-280,0-4 0,-1-2 0,-13 23 112,1-8 1,9-14 370,6-10-387,-1-12 1,14-24 601,-4-16 0,10-9-734,4-9 0,-2-7 374,-3-4 0,-2 9 531,-2 2 0,0 5-581,0 4 488,-6 0 0,-2 23-256,-6 1 1,4 20 23,1 13 1,5 9-48,0 9 1,2 3 165,2 2 1,0-4-28,0-1 1,6 1 22,4-5 1,4-3-229,5-2 1,-2-9-101,7-5 1,0-10-250,4-4 0,7-5 119,3-5 0,9-17-71,5-16 0,10-11-74,-29 19 0,0-2 1,2 0-1,-2-2-33,1-3 1,-1-2 0,1-5 0,-2-2 314,-3-3 0,-1-1 0,1 0 0,-1 0 0,-5 1 0,0-1 0,0-3 0,-1 0 0</inkml:trace>
  <inkml:trace contextRef="#ctx0" brushRef="#br1">27953 7350 8247,'1'11'-154,"4"3"0,-2 0-231,6 15 1,1-2 307,4 11 0,2 1 77,3 8 0,3 4 11,6 6 0,2 6-400,4 3 0,-19-25 0,1 1 443,3 2 0,0 2 0,-1-1 1,1 0-50,0-1 0,-1 2 0,1 2 1,-1 2 102,-1-1 1,-1 1 0,-3 4 0,-1 1-29,3-1 1,-1 1-1,-6 0 1,-2 1 43,2-2 0,-2 1 0,-3 2 0,-1 1-330,0 1 0,1 0 0,-3 2 1,0 0 264,-2 5 0,-1 1 0,-1-4 0,-2 0 119,-2-4 1,-3 1 0,1 6 0,-2 2-37,-1-4 1,-2 0 0,-2 3-1,-1 0 33,0-3 0,-2 0 1,-1 4-1,0 0-47,-3 3 0,0 0 1,1 0-1,0 0-416,-3 3 0,0-1 1,1 0-1,0 1 353,-2 2 1,1 0 0,2-5 0,1 0-74,4 4 0,0 1 0,-1-1 0,-1 0 50,8-21 1,1 0 0,-1 0 0,-7 22-1,-1 1-13,7-25 1,0 0 0,-1 0 0,1 3-1,1 1 1,-1 1-20,2-1 1,-1 1-1,0 0 1,0 4-1,-1 0 1,0 0-63,2-2 0,-1 0 0,0-1 0,0-1 0,0 1 0,0-1-268,0-1 0,0-1 0,1 0 0,-5 23 0,1-1 127,4-8 0,0-1 0,-1 0 0,-1 0-263,2-6 1,1-1-1,0-3 1,0-4 253,-1-10 1,0-2 0,-6 33 344,0-18 1,2-9-321,2-10 1,-1-12 571,1-16 1,0-5-916,0-10 0,-5-11 520,0-12 0,-7-1 0,4-6 0</inkml:trace>
  <inkml:trace contextRef="#ctx0" brushRef="#br1">27071 13435 7971,'0'37'0,"0"1"0,0 0 342,0 5 0,11 7 552,3 7 0,10 8-1170,0 11 0,-2 1 445,-10-36 1,0-1 0,5 29-62,2-12 0,-2-13 283,2-10 0,-3-12-438,3-8 0,3-9 129,2-15 1,3-15-173,1-22 0,5-23-130,-16 26 0,-1-2 1,3 0-1,0 0-392,-2-1 0,-1 0 0,2 1 0,-1 0 329,0-3 0,-1-2 283,2-3 0,1-1 0,1-2 0,1-1 0,-2-1 0,0 0 0,-2 1 0,0 0 0</inkml:trace>
  <inkml:trace contextRef="#ctx0" brushRef="#br1">25009 867 8079,'5'-35'0,"0"7"0,4 0 11,-4 4 1,1 2-35,-1-2 1,-2 7 806,7-2 0,-7 8-298,2 1 0,-5 7-201,-5-2 0,-4 4-127,-10 1 0,-4 8-127,-5 6 1,-7 6 63,-3 9 1,-3 12-173,-1 6 0,-7 7-142,-3 3 0,1 0 258,-1 0 1,4-1 33,-4 1 1,13 0-13,1 0 1,13-5-131,6 0 1,9-1 140,5 1 0,4-5-118,1-9 0,13-3 81,5-7 0,9-1-318,6-3 0,2-3 26,3-7 1,2-5 344,-7 1 1,2-1-77,-2 5 0,-10 2-79,1 3 0,-13 3 60,-6 7 0,-3 5-72,-2 4 0,-8 5 21,-7 4 0,-5 4-35,-9 6 1,-1-7 12,-3-2 1,5-6 83,-1-4 0,3-3-11,7-7 0,0-1 63,4-3 1,7-3-103,4-7 0,2 5 49,2 0 0,0 1-27,0-1 0,5 3 79,0 7 0,4 5-46,-4 4 1,4 5 9,-4 4 1,0 4-52,-5 6 0,0 0-6,0 0 0,0 4-256,0 1 0,0 7 271,0 2 0,-2 0 12,-2 5 0,2-3-11,-3-2 1,4 0 289,1 0 1,0 0 83,0 0 0,1 7-58,1-38 0,1 0 0,5 39-74,-1-38 1,0-1-1,3 34 43,-1 2 1,-4-34 0,-1 1-385,3 2 0,1 0 1,-2 1-1,0 0 237,-1 1 1,0 1-1,1-4 1,0 0-134,0 1 1,-2 0 0,0 4 0,0 0 27,1 1 0,-1 0 0,-2 3 0,-1 1-57,2-2 1,-1 0 0,-1-33 27</inkml:trace>
  <inkml:trace contextRef="#ctx0" brushRef="#br1">25322 924 7870,'-12'-9'5,"2"-1"0,-1 5 27,6-4 146,1 6 0,5-10 12,4 4 1,4 1-14,10-2 1,3 6-303,7-6 1,-1 5 109,1-4 1,1-1-102,3-4 0,-3 5 95,3-1 0,-4 2-906,-6-1 927,-2-4 0,-7 5 0,0-6 0</inkml:trace>
  <inkml:trace contextRef="#ctx0" brushRef="#br1">25550 640 7969,'0'14'-601,"1"-5"557,4 1 1,-3-1 437,2 6 1,-2-1-139,-2 0 1,0 5-91,0 0 1,-6 8-103,-4 1 0,-2 7 93,-3 8 0,-4-1-127,0 1 1,-7 1-5,-3 4 0,-1 1-195,-8 3 0,5 1 105,-5-5 1,6-1-266,-1-4 1,3 3-19,2-4 0,3-4 95,6-14 0,0-5-169,9-10 0,4-4-29,1-10 450,4-9 0,7-14 0,2-9 0</inkml:trace>
  <inkml:trace contextRef="#ctx0" brushRef="#br1">25450 1066 7969,'8'14'-86,"0"2"-26,-3 3 1,-4 3 242,4 7 1,-3-1 190,-2 1 0,0 4-211,0 0 1,-2 6 8,-3-1 1,2 2-184,-6-2 1,6 1 114,-2-6 0,3-1-285,2-8 0,-1-5-224,-4-10 221,3 4 0,-4-13 111,6 0 1,0-13-75,0-11 1,0-9-105,0-5 1,5 0 52,-1-4 0,6 7 213,-5-8 0,6 9 37,-2-4 0,-1 6 84,2-1 0,-1 3-8,5 2 0,2 1 153,3 3 0,-2-3-160,7 3 1,0 2 72,4-1 1,-4 1-24,0-2 0,-2 3-34,1 7 0,-2 5-49,-7-1 0,-1 9 40,-4 1 0,-2 7-56,-7 12 0,0 5 37,0 9 1,-2-1 3,-3 6 1,-1 1 9,-3 9 0,-3-4 12,8 3 1,-6 2-141,6-1 0,-3 1 110,2-2 1,4-8-264,-4 4 1,2-10 79,-2 0 1,2-7-131,-6-3 0,4-7 7,-5-2 0,-1-1-170,-8-8 423,4 0 0,-12-5 0,5 0 0</inkml:trace>
  <inkml:trace contextRef="#ctx0" brushRef="#br1">25408 1308 7969,'9'-5'-227,"1"0"1,-1-4 62,5 4 0,0-4 290,1 4 0,-1-4-85,0 4 0,0-5-25,1 6 1,-1-6-19,0 5 1,-5 1 18,1 4-16,-7 0-1,3 0 1,-6 6 2,0 3 0,-1 4-1,-4 1 1,-3 2 75,-6 3 0,1-3-67,4 3 134,-4 3 0,12-6-60,-4 3-32,3-10 0,4-3-84,3-6 0,4-11-134,10-3 1,-2-8-374,7 3 0,-2-6 538,2 1 0,9-9 0,-3-3 0</inkml:trace>
  <inkml:trace contextRef="#ctx0" brushRef="#br1">25848 881 7969,'0'-7'-271,"2"0"271,3 7 241,-4 0 0,10 7-80,-6 2 0,0 10-48,-5 5 0,0 3-108,0 1 0,0-1-137,0-4 1,0 3-193,0-7 1,4 0-39,1-5-27,0-6 277,-5 4 1,0-12-194,0 0 1,0-6 304,0-8 0,6-7 0,2-1 0</inkml:trace>
  <inkml:trace contextRef="#ctx0" brushRef="#br1">26019 697 7969,'13'6'149,"-4"3"0,-1 6 62,-3 4 1,-4 3 28,4 6 0,-3 2-147,-2 3 0,0-1 73,0 6 1,-5-7-279,0 3 0,-4-4 82,4-2 0,-5-4-251,6-1 1,-6-4-2,5 5 0,-1-11-660,1 1 283,4-3 659,-6-3 0,7-8 0,0-8 0</inkml:trace>
  <inkml:trace contextRef="#ctx0" brushRef="#br1">26118 810 7969,'15'-20'0,"-1"6"0,0 1-97,0 8 1,1-4 102,-1 4 393,0 0 0,0 5-84,0 0 0,-4 0-399,-1 0 0,-5 7 10,0 2 0,-2 5-25,-2 5 0,-2 3 89,-2 7 0,-4-6 37,-7 1 1,1 0-206,0 4 1,0-1 22,0-3 0,-2 3 103,-3-4 0,3-2-11,-3-2 1,3-3-60,2-2-31,0-6 23,0-2 0,1-7-48,3-4 0,4-3-172,6-6 1,0-7 497,0-3 0,6 2 345,4-1 0,3 1-660,1-2 0,2 3-261,3 7 0,-2 0 486,7 0 1,-5 6 22,4 3 0,-5 3 117,1 2 0,-4 2-69,0 3 1,-3 3 99,-2 6 1,-4 2-395,-6 3 0,-6-4 107,-4 4 0,-4 3-318,-5 2 0,-1-3 376,-4-2 0,-3 3 0,5 0 0</inkml:trace>
  <inkml:trace contextRef="#ctx0" brushRef="#br1">25934 1223 7969,'-8'6'-28,"3"0"196,10 4 0,1 2 14,4-2 0,1 2-126,-7 3 1,6-1-280,-5 0 0,-1 0 171,-4 1 1,0-1-275,0 0 0,0 2 199,0 3 1,0-3-288,0 2 306,-6-2-88,-2-1 0,-1-3-126,-1-2 228,7-4 0,-3-8 77,6-2 0,1-6 140,4-9 0,3 2 40,6-7 0,2 0-55,3-4 0,1 0-43,4-1 1,3 1-35,-3-1 0,7 1-1,2-1 0,5 3 121,-5 2 0,5 3 128,-4 7 1,-3 1-24,-7 4 1,-4 3 183,-5 6 0,-8 1-369,-2 4 0,-3 4 55,-2 10 1,-11 2-90,-3 3 1,-5 2 105,0-2 0,-2 3-424,-3 1 0,-1-1-35,6-3 1,-1 3-186,1-3 0,8-4 101,-4-1 1,4-5 399,-3-4 0,-6 2 0,-3-4 0</inkml:trace>
  <inkml:trace contextRef="#ctx0" brushRef="#br1">26090 1308 7969,'8'14'-543,"-3"0"1,-4 1 694,-1-1 1,0 0-59,0 0 1,-5-4-226,1-1 59,-1 1-298,5-2 11,-6-2 1,4-12 358,-3-4 0,10-9 0,3-3 0</inkml:trace>
  <inkml:trace contextRef="#ctx0" brushRef="#br1">26161 1279 7969,'0'15'-437,"0"-1"0,0 6 630,0 4 0,-1 3 479,-4 1 0,2 1-328,-7-1 0,1 1-93,-6-1 0,6-4-291,-1 0 0,1-7-31,-5 2 1,1-3-38,4-2 1,-4-5 102,4 1 1,1-7-181,-2 2 261,7-4 1,-3-2-15,6-4 0,1-1-88,4-4 1,8-2 60,6 2 1,4-3-273,-4-1 0,11-5-219,-1 0 1,9-6 455,0 1 0,3-2 0,1-3 0</inkml:trace>
  <inkml:trace contextRef="#ctx0" brushRef="#br1">26730 768 8028,'-8'-10'-337,"3"1"0,4-1 641,1-4 0,0 5-19,0-1 0,4 1-385,1-6 0,6 6 129,-1-1 1,2 1-481,2-5 0,-1 4 129,-3 1 0,1 4 322,-7-4 0,1-1 0,-5-4 0</inkml:trace>
  <inkml:trace contextRef="#ctx0" brushRef="#br1">26701 540 8028,'0'14'0,"0"1"0,0 0-3,0 4 0,0 4 183,0 5 1,-1 0-201,-4 1 0,2-1 11,-7 1 0,1 4-28,-5 0 1,1 5 73,4-5 1,-4 0-173,3-4 0,-2-7 9,-2-3 0,-1-3 136,1-2 1,5-2 103,-1-2-92,7-4 214,-3-6 1,7-1-20,4-4 1,5 2-19,9-7 0,-2-1-125,7-8 0,-5 3 6,4-2 0,1-3-123,4 2 0,-1-6-300,-3 1 1,1 4-247,-6 1 0,-1 3-95,-9 2 238,4 6 1,-13 1 445,0 7 0,-7 0 0,-7 0 0</inkml:trace>
  <inkml:trace contextRef="#ctx0" brushRef="#br1">26687 938 8006,'0'14'0,"0"1"-86,0-1 1,0 0-96,0 0 1,2 1 295,2-1 0,-2 0 312,3 0-550,-4 0 0,-1 1 71,0-1 0,0-5-150,0 1 0,-1-7 81,-4 2 0,2 1-233,-7-1 354,1 6 0,-5-3 0,-1 6 0</inkml:trace>
  <inkml:trace contextRef="#ctx0" brushRef="#br1">26602 1166 7989,'-8'1'532,"3"4"-286,-3 3 1,0 6-28,-6 0 0,0-1-75,0-3 1,1 2-94,4-2 0,-2-2-757,6 1 514,-6-6-324,9 3 410,-4-6 0,7-1-913,4-4 1019,3-3 0,13-12 0,1-2 0</inkml:trace>
  <inkml:trace contextRef="#ctx0" brushRef="#br1">26644 1152 7989,'21'-15'-191,"0"1"74,2 0 1,3 0 220,-8-1 0,8 6 121,-3-1 1,3 1 189,-3-5 1,3 6-165,-7 3 0,-5-1-198,-5 1-43,-5 0-290,2 5 1,-8 7 32,-2 2 1,-9 4 128,-6 1 0,-5 0-387,5 0 1,0 1 23,5-1 481,-6 0 0,-3 7 0,-5 1 0</inkml:trace>
  <inkml:trace contextRef="#ctx0" brushRef="#br1">27043 668 7895,'4'-9'0,"1"-1"-325,6 7 338,-3-10-53,6 12 1,-1-4 68,-4 10 0,-2 3 43,-7 6 1,0 0 14,0 0 1,-2 5-102,-3 0 1,-3 7 100,-6-3 0,0 4 13,0 2 0,-5-1-183,0 0 0,-6 1 93,1-1 1,2 1-242,-2-1 0,7-6 1,-2-3 1,3-3 13,2-2 0,0-6 18,-1-3 198,7-4 0,-4-1 0,4 0 0</inkml:trace>
  <inkml:trace contextRef="#ctx0" brushRef="#br1">26844 896 7895,'14'-8'0,"2"-3"-88,3 6 0,3 0-103,6 5 0,-4 0 241,-1 0 1,0 0 51,0 0 0,-2 2-508,-7 3 285,0 2 1,-6 8-246,-3-1 366,-4 0 0,-7 7 0,-2 1 0</inkml:trace>
  <inkml:trace contextRef="#ctx0" brushRef="#br1">26787 1123 7895,'0'10'-26,"0"-1"0,0 1 133,0 4 1,0 5 314,0 0 0,0 6-70,0-1 1,0 2-180,0 3 0,0-1-97,0 1 1,0-1-232,0 1 0,0-6 95,0 1 0,0-7-206,0 2 1,0-8-583,0-1 616,0-7 1,0 0-63,0-12 0,0-2 54,0-13 0,4 0-94,1-4 1,1-1 333,-1 1 0,-3 0 0,3-1 0,2 5-56,3 1 1,-2 5-71,1-1 1,-1 4 610,2 0 0,2 1-285,-2 0 1,2 4 115,3 1 1,0 4-3,4-4 0,-3 4-13,3-4 1,2 4-102,-2-5 0,0 2-204,-5-1 0,0 3 135,0 6-264,-6 0 1,3 1 53,-6 4 0,0 4 7,-5 10 0,0 4-31,0 5 0,-2 5 82,-3 0 1,4 7 31,-4-2 0,3 3-136,2 1 1,0 1-190,0 0 0,0-5 28,0 0 0,0-8-588,0-2 874,0 0 0,-6-12 0,-2 5 0</inkml:trace>
  <inkml:trace contextRef="#ctx0" brushRef="#br1">26758 1393 7895,'14'-14'-268,"1"1"-162,-1 4 0,0-4 279,0 4 1,7-2 266,3 1 1,1-1 166,-1 6 0,-2-4-140,-3 4 1,-8 0-224,3 5 63,-3 0 0,-3 2-203,-3 3 0,-10 3 81,-5 6 0,-7 0 50,-2 0 1,-11 2 38,2 3 1,-4-2-31,4 7 1,1-6 286,3 0-103,3-2 483,7-1-357,6-8 1,5-2-62,13-10 0,1-2-144,12-8 0,1 1-84,5 0 0,1 4 85,3 1 0,-5 1-116,1-1 0,-3-3-57,-7 8 0,0-1 31,-4 5 1,-6 0 301,1 0-246,-7 0 0,-3 6 363,-10 4 0,-7 4-95,-2 5 0,-6 1 41,1 4 1,-3 3-46,-1-3 0,1 3 117,3 1 0,5-6 65,10-3 1,1-3-81,3-2 0,5-6-306,0-3 0,8-4 93,11-1 1,5-3-465,9-6 1,-2-2-2,7-13 1,0 0 371,5-4 0,-7-1 0,-1 1 0</inkml:trace>
  <inkml:trace contextRef="#ctx0" brushRef="#br1">27526 540 8040,'13'7'-539,"-4"2"0,2 5 106,-6 5 0,4 2 637,-4 2 0,5 4-130,-6-3 0,7-3-185,-1-3 1,-2-2-44,1-2 1,-4-6-141,4-3 294,-5-3 0,4-9 0,-4-2 0,-2-10 0,4-3 0</inkml:trace>
  <inkml:trace contextRef="#ctx0" brushRef="#br1">27697 526 8040,'14'6'0,"-5"-3"-40,1 7 1,-1-7 125,5 2 0,-4 1-251,-1-1 1,-4 4 1,5-4 0,-6 0-24,6-5 0,-5 5 189,4-1-2,-6 1 0,10-11 0,-5-2 0</inkml:trace>
  <inkml:trace contextRef="#ctx0" brushRef="#br1">27938 540 8040,'0'14'-92,"0"1"93,0-1 0,0 0 160,0 0 1,-1 1 51,-4-1 0,-3 0-146,-6 0 1,-5 2 88,0 3 1,-8-2-166,-1 7 1,-2-7-91,-8 2 1,-2 2-253,-7-2 1,3 1 61,-4-1 0,9-8-260,1 4 0,6-11 279,-1 1 0,9-3 270,5-2 0,4-4 0,0-5 0,7 0 0,4-10 0,-3 3 0,3 2 0,-1-1 0,11 3 0,4 2 0,2-1 43,3 6 0,-6 1 214,1 4 1,1 1 183,8 4 0,-4 4-169,4 10 1,-8 4-136,-1 5 1,-7 0 27,2 1 0,-4-1 46,-1 1 0,0-1 32,0 1 1,-1-1-8,-4 0 1,3-4 58,-2 0-240,-4-7-314,6 4-120,-10-13 196,10-2 0,-4-12-268,6-4 1,0-7 22,0-2 0,4-6-335,1 1 1,6-3 762,-1-1 0,4-1-61,5 1 1,-2 4-28,7 0 1,1 5 497,8-4 0,2 7-162,3 2 0,3-1 75,-3 6 1,-2 3-134,2 1 0,-6-1-94,1 1 0,-9 0 13,-5 5-352,-3 0 0,-4 6 73,-2 4 1,-9 3-280,-6 1 0,-10 5 449,0 0 0,-15 6 0,0-3 0</inkml:trace>
  <inkml:trace contextRef="#ctx0" brushRef="#br1">27540 1095 8010,'-22'6'-89,"2"-4"41,12 10 1,4-10 193,14 3 0,1-4 82,13-1 0,4-5-202,5 1 1,1-1 108,-6 5 0,-1 0-497,-4 0-32,-2 0 200,-13 0 1,-2 6 158,-6 4 0,-11 2-128,-3 3 0,-10-1 120,1 0 0,0-1-20,0-4 1,5 4 93,-1-4 1,10-1-28,4 2 1,-1-6 12,1 6 1,2-2 21,8 1 1,4 2 86,10-6 0,3 6-68,7-2 0,-6-1 98,1 2 1,-2-1-98,2 6 0,1-1 19,-6 0 1,-1 0-21,-9 0 1,2 5 9,-6 0 1,-2 2 143,-8-2 0,1-3-65,-11 3 1,3-4-38,-12 0 1,0-1-87,-4 0 1,-5-1-4,-1-4 0,-3 2-25,3-6 0,-2 0 98,8-5 0,-2 0-105,11 0 0,1-2 56,9-3 0,2-3-62,7-6 1,10-2-128,9-3 0,6-3-240,18-6 0,3-2 83,11-3 1,-4 3 3,4-3 1,-10-4 0,9 1 0</inkml:trace>
  <inkml:trace contextRef="#ctx0" brushRef="#br1">28308 725 7915,'-8'0'-6,"2"0"1,7-5 111,4 1 0,5-3-47,9 3 0,1 0-11,4-5 1,3 6-264,-4-2 0,-1-1 103,2 1 0,-7 0-82,2 5 1,-3 2 11,-2 2 0,-4 4 148,-1 7 1,-5 5 115,0 4 1,-2 9-55,-2 5 1,0 3 104,0 2 0,0 6-55,0 3 0,-5-2 123,0 2 1,-1-1-79,1 1 0,2-3-38,-6-6 0,6-2-131,-2-3 1,-2-4 129,3-5 1,-6-7-111,6-3 1,-3-5-16,2-4 0,2 1-6,-6-7 0,-1 0-75,-4-9 1,5-5-195,-1-9 0,-4 2 316,-5-7 0,-6-6 0,3-6 0</inkml:trace>
  <inkml:trace contextRef="#ctx0" brushRef="#br1">28308 995 7915,'14'0'-511,"-1"2"458,-4 2 253,-2 4 0,-9 7-115,-3-1 0,-3 5-6,-6 0 0,0 0 14,0-5 1,0 0-17,-1 0 0,1 1 41,0-1 0,1 0-34,4 0 0,2-4-3,7-1 0,0-4 38,0 4 1,8-5-15,7 0 1,2-2-87,11-2 1,-2-2-124,7-2 1,2 0 126,-2-5-23,6-1 0,-9-10 0,5-2 0</inkml:trace>
  <inkml:trace contextRef="#ctx0" brushRef="#br1">25351 2488 7922,'-15'0'-127,"8"0"0,2 0 105,10 0 0,2 0 26,8 0 1,4 0-2,0 0 0,6 0 1,-1 0 0,-2 1-172,1 4 0,-1-3 97,2 3 1,-3-4-150,-7-1 1,-6 2-4,-3 2 0,-5 4-16,-5 7 1,-9 5 238,-10 4 0,-3 3 0,-1 1 0</inkml:trace>
  <inkml:trace contextRef="#ctx0" brushRef="#br1">25066 2943 7922,'-41'27'-2,"3"-4"1,8-2 346,7-7 26,12 0 0,0-6-112,15-3 1,7-3-51,13-2 0,14-7-89,19-2 1,6-4-135,8-1 1,-1-5-727,-4 0 0,-4-2 327,-10 2 0,-8 5-121,-6 0 1,-8 0 172,-2 4 361,-6 4 0,-7-7 0,-1 6 0</inkml:trace>
  <inkml:trace contextRef="#ctx0" brushRef="#br1">25422 2730 7922,'0'-8'-199,"0"3"259,0 10 0,0 4 141,0 10 0,0 0 49,0 9 1,-7-1-94,-2 11 1,-4 0-150,-1 5 1,-6-4 56,-4 4 0,-3-4-5,-1 9 1,1-9-24,3-1 1,-1-1-142,6 0 1,1-3-151,9-11-576,-4-2 229,12-7 1,-4-14 226,10-9 1,7-15 373,7-9 0,7-7 0,2 4 0,8-7 0</inkml:trace>
  <inkml:trace contextRef="#ctx0" brushRef="#br1">25379 3042 7922,'10'-8'-528,"-1"4"0,-6 5 973,2 9 0,-3 1-33,-2 12 0,0 1-66,0 5 0,0 5-74,0 4 0,0-1 0,0 1 0,0-7-74,0 2 1,6-4-123,3-6 0,4-2 35,1-7 1,0-6-144,1-3 0,-1-7-207,0-7 1,7-4 166,2-15 0,3 1-285,-3-11 1,-2 6-103,-7-1 1,-1 3-240,-4 2 0,2-1 56,-6 1 642,0-1 0,-12-5 0,-1-3 0</inkml:trace>
  <inkml:trace contextRef="#ctx0" brushRef="#br1">25834 2459 7922,'8'2'185,"-3"3"0,-4 3 47,-1 6 1,0 2-23,0 3 0,0 0-36,0 9 0,0-3-76,0 8 1,0-3-6,0-1 1,0-5-237,0-1 0,2-5 120,3 1-310,-4 3-1025,12-6 585,-5 4-54,0-12 827,4-8 0,-10-14 0,4-8 0</inkml:trace>
  <inkml:trace contextRef="#ctx0" brushRef="#br1">26062 2303 7922,'14'0'-135,"-5"6"-3,1 4 1,-7 7 279,2 2 0,-4 6 214,-1-1 1,0 3-235,0 1 0,0 1 43,0-1 0,0 5-150,0 1 1,0-1 74,0-5 0,-1 1-329,-4-1 1,3-1-123,-2-3-139,2-4-63,2-6 114,0-6 1,0-9-74,0-13 522,0-1 0,0-12 0,0 5 0,0-6 0,0-1 0,0 1 0,2 0 0,2-1 0,3 2 0,2 4 0,4 2 0,-4 7 0,9 0 132,1-1 1,1 3 33,-1 2 0,-2-1 83,7 7 1,-5-3 330,5 2-267,-7 4-206,4-5 0,-13 12 7,-4 3 0,-4 1-12,-4 4 0,-4-1-15,-7 10 0,-5 1-177,-4 5 1,-3 1 39,-1 3 0,4-3-246,1 3 0,5-3-3,-1-2 0,3-1-128,2-3 1,0-5 3,0-10 423,6 4 0,-5-11 0,5 4 0</inkml:trace>
  <inkml:trace contextRef="#ctx0" brushRef="#br1">26147 2559 7922,'22'0'-243,"-1"2"-62,-7 2 1,5-1 442,0 7 1,-2-1 390,-7 6 1,1 4-733,-7 0 0,1-1 95,-5-3 1,0 4-411,0 0 0,-8 1 60,-6-1 458,0-3 0,-19 11 0,3-5 0</inkml:trace>
  <inkml:trace contextRef="#ctx0" brushRef="#br1">25891 2929 7922,'13'9'-323,"-4"1"1,4 1 324,-4 8 0,2-4 66,-1 4 1,-4 2-71,-6-2 0,0 4-10,0-4 1,0 5-94,0-5 1,0 0 64,0-5 0,0 0 34,0 1 0,0-6-112,0 1 51,0-7 1,-5 2 9,1-10 1,-1-3-2,5-6 0,5-5 52,-1 0 0,12-6 14,-2 1 1,4 2 150,-4-2 0,5 2-56,0-2 1,6-1-6,-1 6 0,7-5-35,3 5 0,3 0 137,-3 5 1,5 2-38,-1 2 1,-5-1 534,-4 6-448,-1 1 1,-14 5-75,1 4 1,-8 3-133,-7 6 1,-1 6 81,-4 4 0,-8-2-343,-5 2 0,-8 0-15,3 4 1,-3 1-159,3-1 0,-4-1 28,3-3 1,3 1-153,3-6 1,2 0-31,2-5 544,-7-6 0,5-2 0,-4-6 0</inkml:trace>
  <inkml:trace contextRef="#ctx0" brushRef="#br1">26104 2957 7922,'0'14'0,"0"2"0,0 3 0,0-3 151,0 3 1,0 1-91,0-1 0,0 0-21,0-5 1,0 1-130,0-1-435,0 0 376,-6-6 34,4-2 0,-4-12-320,6-4 1,0-7 433,0-2 0,6-6 0,2 3 0</inkml:trace>
  <inkml:trace contextRef="#ctx0" brushRef="#br1">26175 2943 7922,'0'22'0,"0"5"199,0-4 1,0 4 32,0 2 1,-6-1-245,-3 1 0,1-1-80,-2 0 1,5-4-148,-4 0 1,1-7 80,-1 2 73,-4-3 1,10-3 56,-7-4-387,7-3 504,-10-6 0,12-1-87,-4-4 0,8 2 174,2-7 0,8 1-104,1-5 1,2 0-224,7-1 1,1 0 216,5-4-66,5-4 0,3-5 0,5 0 0</inkml:trace>
  <inkml:trace contextRef="#ctx0" brushRef="#br1">26758 2545 7972,'14'-8'0,"-4"-5"34,-1 4 1,6-4 26,4-1 0,4 0 104,-4-1 1,0 0-98,-5-4 0,1 3-780,-1-3 0,-6 8 258,-4 1 0,-2 1 454,-2-5 0,-6 6 0,-2 1 0</inkml:trace>
  <inkml:trace contextRef="#ctx0" brushRef="#br1">26772 2232 7972,'0'14'-159,"0"2"-40,0 3 1,0 3 287,0 6 1,0 1 265,0-1 0,0 2-342,0 4 0,-4-4 38,-1 3 0,-6-3-199,1-2 1,-1 5 65,2 1 1,-4-1-47,4-5 1,-4-1-5,-1-3 0,0 1-118,-1-6 1,6-5-26,0-4 168,-1-7 0,1 3 215,-1-6 523,7 0-64,-3 0 1,12-6-235,3-4 0,9-2-50,1-3 0,6 0-161,-1-4 1,3 1-210,1-5 1,2-1 21,3-5 1,-3 6-321,3-1 1,-9 7-86,-5-2 0,-8 5 172,-1 4 1,-7 2-39,1 3 1,-4 4 47,-4-4 1,-4 5 198,-6 5 0,-2-2 104,-3 6 0,3 1-15,-3 4 0,5 0 95,4 1 0,-1 0 140,7 4 0,-1 2 3,5 3 0,0 1 168,0-6 1,0 5-84,0-6 0,0 6-140,0-5 1,0 5-58,0-5 0,0 0-106,0-5 0,0 0-227,0 0 1,0-4 9,0-1 0,0-4-199,0 5 0,-2-6 47,-2 6 349,-4-7 0,-7 3 0,1-6 0</inkml:trace>
  <inkml:trace contextRef="#ctx0" brushRef="#br1">26787 2758 7998,'-15'14'426,"1"0"1,0 2-276,0 3 0,0 2-139,-1 2 0,1-2 110,0-7 0,0 0-232,-1 1 1,3-1-9,2 0 1,2-6 276,4-3-820,2 3 0,-3-7 661,10 4 0,3-10 0,6-3 0</inkml:trace>
  <inkml:trace contextRef="#ctx0" brushRef="#br1">26844 2829 7935,'22'0'466,"-3"0"0,-8 5-345,-2 0 0,-4 4-16,4-4 0,-4 4-75,5-4 0,-6 0-536,6-5-1003,-7 0 861,10 0 648,-12 0 0,5-7 0,-6 0 0</inkml:trace>
  <inkml:trace contextRef="#ctx0" brushRef="#br1">26986 2516 7935,'14'-1'-13,"0"-4"0,0 3 24,1-2 1,-1-3 213,0 3 1,0-1 179,0 5-222,1 0 1,-1 0 7,0 0 1,-4 1-190,-1 4 0,-6 3 31,2 6 1,-3 1-86,-2-1 1,-4 6 117,-5 4 0,-2 3-10,-13 1 0,5 2-114,-5 3 0,2-3-215,-1 4 0,-3-9-290,7-1 0,0-7 267,5 2 1,0-5-812,0-4 1107,6-4 0,-5-6 0,5 0 0</inkml:trace>
  <inkml:trace contextRef="#ctx0" brushRef="#br1">26957 2744 7935,'14'-14'-696,"1"6"522,-1 3 0,0-1 757,0 1 1,1 0-166,-1 5 0,0 0-181,0 0 0,-1 2-238,-4 2 0,2 0-316,-6 5 0,0-4 15,-5 4 1,-2 1-692,-2 4 993,-4 0 0,-13 0 0,-1 1 0</inkml:trace>
  <inkml:trace contextRef="#ctx0" brushRef="#br1">26872 2914 7935,'0'15'212,"0"-1"21,0 0 1,0 7 19,0 2 1,0 4-53,0 2 1,-2-1 13,-2 0 1,0 6-83,-5-1 1,6 0-164,-2-5 0,-1-1-502,1-3 0,0-4 341,5-5 0,0-6-566,0 1-182,0-7 939,0-10 0,7-8 0,1-14 0</inkml:trace>
  <inkml:trace contextRef="#ctx0" brushRef="#br1">26886 3113 7935,'14'-14'0,"1"-5"-564,-1 0 0,5-4 282,0 4 1,6-2 519,-1 2 0,-2 3 32,2-3 1,-5-1-109,4 1 1,-5 2-25,1 7 0,-8-1 8,-2 6 0,-4 1-97,4 4 1,-6 6 69,2 3 1,-3 6 92,-2 3 1,-5 5-18,0 5 1,-4 0 95,4 1 0,-4 1-192,4 3 1,0-3-86,5 3 0,0-1-20,0 1 0,0-5-220,0 1 1,0-1-107,0-4 0,0-3 200,0-3 0,0-2-588,0-1 1,-6-1 719,-4 0 0,-2 0 0,-3 0 0</inkml:trace>
  <inkml:trace contextRef="#ctx0" brushRef="#br1">26872 3199 7922,'14'0'0,"5"-2"-129,0-3 0,5-6 86,-5-3 0,6-3 334,-1 7 1,-4-2-231,-1-3 0,-3 7-681,-2 4 152,-6 2 115,-2 2 0,-7 0 95,-4 0 0,-4 6 258,-10 4 0,-3 3 0,-7 1 0</inkml:trace>
  <inkml:trace contextRef="#ctx0" brushRef="#br1">26858 3298 7922,'-8'14'-519,"2"1"1,12-7 822,3-4 0,9-7-22,1-2 1,6-6-368,-1 2 1,2-4 61,3-1 1,-2-5-220,-4 0 1,3 2 46,-7 7 1,0-2-74,-5 2 251,-6 4-25,-2-1 0,-7 9 93,-4 3 1,-8 3-101,-6 6 0,-6 11 354,1 4 1,2-3-77,-2-2 0,7 0-150,-2 4 0,5-4 227,4 0 0,4-7 923,6 2-912,0-10 1,11-2-140,3-7 0,10-3-481,0-7 0,3-1 179,1-13 0,0 5 124,1-4 0,-1-1 0,1-4 0</inkml:trace>
  <inkml:trace contextRef="#ctx0" brushRef="#br1">27498 2147 7897,'14'14'0,"-2"5"-110,-2 0 1,3 5 0,-4-4-133,4 2 0,-4 0 354,1 2 0,-6 1-127,6-6 1,-7 0-332,2-5 31,-4-6 315,-1 5 0,0-18 0,0 4 0</inkml:trace>
  <inkml:trace contextRef="#ctx0" brushRef="#br1">27725 2161 7897,'10'14'-192,"-1"0"1,-4 1 76,4-1 1,-4 0 360,4 0 1,-4 0-101,5 1 0,-7-6-191,2 1 1,-2-7-166,1 1-513,-2-2 453,11-2 1,-7-6-312,3-4 581,4 4 0,-5-13 0,6 3 0</inkml:trace>
  <inkml:trace contextRef="#ctx0" brushRef="#br1">27910 2204 7897,'0'14'-125,"0"0"51,0 0 0,0 2 260,0 3 0,-2-2 85,-2 7 1,0-5-99,-5 5 0,-2-5 43,-8 4 1,2-5-289,-7 1 1,0-4-156,-4 0 0,-1-1-166,1 0 1,-2-1 98,-3-4 0,3 2-215,-4-6 0,0 0 338,1-5 1,4-2 170,5-3 0,2 2 0,-1-6 0,2-1 0,7-4 0,1 0 0,4 0 0,-2 4 0,6 1 0,0 6 26,5-4 1,0 9 155,0 3 1,2 2-10,2 8 1,3 5 105,2 4 1,2 3 12,-6 1 0,1 1-42,-1-1 0,-3 0-269,2 1 0,-2-2-49,-2-4 0,0 3-146,0-7 0,0 0 136,0-5 58,0 0-20,0-6 40,0-2 0,-6-6 0,-2 0 0</inkml:trace>
  <inkml:trace contextRef="#ctx0" brushRef="#br1">27469 2644 7897,'36'-22'-182,"6"2"72,-5 5 0,5 1 124,0 0 1,-1 0 148,-3 0 1,2 6-174,-7 3 0,5-1 19,-5 1 0,-6 0 37,-8 5-36,3 0-191,-6 0 0,-2 6 113,-9 4 1,-10 3-114,-5 1 1,-7 2 180,-2 2 0,-13 5 0,2 5 0</inkml:trace>
  <inkml:trace contextRef="#ctx0" brushRef="#br1">27569 2843 7897,'14'7'0,"0"-6"136,0 4 0,1-3 93,-1-2 1,2 0-156,2 0 0,-2 0 22,3 0 0,-8 4-66,-1 1 79,-7 0-305,3 1 1,-12 2 132,-4 6 1,-2-4-172,-2-1 1,-2 1-39,-3 4 1,3-5 94,-3 1 1,8-2 167,2 1 1,5 4-9,0-4 0,4-1 1,4 2 0,4-6 16,7 6 0,3-5 121,1 4 0,5-4-62,-5 4 1,5 1 18,-5 4 0,4 0 48,-4 0 1,-1 1-48,-9-1 0,2 0 35,-6 0 0,0 5 28,-5 0 0,-2 0 158,-3-5 0,-4 2-115,-10 3 0,2-5 46,-7 1 1,0-3-122,-4-7 0,4 1-144,0-1 0,2-3 41,-1 2 1,2-7 105,7-2 1,6-7-71,3-2 0,5-1-104,5-4 0,4-1-167,10 1 1,8-6-39,6 1 0,7 2-231,-2-2 1,-2 2-966,2-2 1462,-6-3 0,2 5 0,-5-6 0</inkml:trace>
  <inkml:trace contextRef="#ctx0" brushRef="#br1">28308 2488 7832,'14'0'0,"-4"-5"-120,-1 0 0,2-4-125,8 4 0,-3-1 432,3 1 0,-2 4-27,2-4 0,-3-2-180,3 3 0,-3-1 50,-2 5 60,0 0 45,0 0 0,-4 2 10,-1 2 0,-5 9 54,0 6-1,-2 8-65,-2 1 1,-5 7 35,0 8 0,-1 1-32,1 3 1,4-1-77,-4 6 0,3-4 32,2 4 1,0-8-88,0-1 0,0-1 40,0-4 0,0-3-16,0-2 0,-4-5-21,-1-4 0,0-3 23,5-7-41,-6-6 1,-2-3 52,-6-10 1,0-5-317,-1-9 1,1 2-208,0-7 0,-7 2-259,-2-2 0,1-4 738,-2 0 0,0-7 0,-4-8 0</inkml:trace>
  <inkml:trace contextRef="#ctx0" brushRef="#br1">28251 2730 7832,'8'6'-757,"0"-5"943,-3 4 665,-4 3-409,6 0 0,-14 6-160,-2 0 1,-4 1 42,-1-1 0,0 0-55,-1 0 0,1 1 94,0-1 0,5 0 50,-1 0-194,7 0 0,3-1-93,9-4 1,6 3-158,4-8 1,3-1-355,6-7 1,5-6 270,0-9 0,5-1 34,-4-4 1,-1-1 78,-5 6 0,1-6 0,-1 2 0</inkml:trace>
  <inkml:trace contextRef="#ctx0" brushRef="#br1">25237 4109 7886,'-14'0'0,"6"-2"-3,3-3 1,5 2-63,5-6 1,9 5 91,10 0 1,4-4 191,5-2 1,2 2-233,3-1 0,2-1-150,-7-4 0,0 2 0,-5 2 0,-6-1 86,-3 6-38,-3 1 0,-8 7 57,-3 6 1,-12 4-19,-7 15 1,-2-1-80,-7 11 0,-3-5-94,-7 5 0,2 0 285,-7 5 1,5-5-81,-5 0 0,11-8 60,-2-2 1,10-6-37,1-8 1,2-4 212,1-1-73,8-6 38,0 4 1,14-7-29,2 0 1,4 0 129,1 0 0,2 1-33,3 4 0,-5 3-137,0 6 1,-1 2 19,-8 3 1,4-2 5,-4 7 1,-1-5 107,-4 5-128,0-7 0,0 4 54,0-7-67,0-6-286,0-2-60,7-12 0,-4-7 105,6-6 1,1-5-32,4 5 1,5-4 5,0 4 1,5-5-60,-5 5 0,6 2 185,-1 7 0,3-1-3,1 6 1,-1 2 4,-4 8 0,-2 3 145,-7 6 0,-1 5 7,-4 0 0,-2 6-12,-7-1 1,-2-2 255,-3 2 0,-4-5-66,-10 5 1,2-7 60,-7 2 1,6-3-211,0-2 0,-3 0-38,2 0 1,-5-4-52,5-1 0,-4-6-206,4 2 0,0-3-55,5-2 0,4-7 93,1-2 1,5-10-397,0-5 0,-3-4 18,3-5 509,-1-10 0,11-14 0,2-8 0</inkml:trace>
  <inkml:trace contextRef="#ctx0" brushRef="#br1">25663 3910 7886,'15'14'0,"-1"2"-78,0 2 1,-6 5-98,-3 5 0,-4 0 230,-1 1 0,0-1 51,0 1 0,-4-2 36,-1-4 0,-6-4-51,1-9 0,2 1-184,-1-6 62,6-1 0,-4-5-160,7-4 0,2-5 18,3-8 0,3-3-199,6-3 1,6-3 140,4 4 1,-3 1 230,-2-2 0,-2 8 0,2 2 0,-3 1 0,3 9 0,-3-1-118,-2 5 75,0 0 0,-1 6 479,-4 4 0,-3 7-132,-6 2 1,0 1-26,0-1 1,-6 2-102,-3 3 0,-9 1-101,-1-6 0,-6 5-387,1-5 0,-3 4 166,-1-4 1,0 0 143,-1-5 0,1 1 0,-1-1 0</inkml:trace>
  <inkml:trace contextRef="#ctx0" brushRef="#br1">25564 4279 7886,'14'10'-35,"0"-1"1,2 5 88,3 5 1,-3 5 3,3-5 1,-5 6 12,-4-1 1,1-2-242,-7 2 0,1-7 145,-5 2 0,0-3-256,0-2 46,0-6 247,0-2-151,0-6 1,2-11-14,2-3 0,4-8 79,7 3 0,-1-6-26,0 1 0,0-1-120,0 1 1,5-1 184,0 6 1,7 0 6,-3 5 0,-1 4 188,2 1 1,-5 5-78,5 0 1,-7 2 334,2 2-86,-3 0-193,-2 0 1,-6 6 31,-3 4 0,-10 3-40,-4 1 0,-6 5-65,-4 0 0,-3 6-141,-6-1 1,-1 3-60,1 1 0,1-6 76,3-3 103,-2 3 0,11-6-5,1 3-24,6-10 1,11-2-26,7-7 0,1 0 19,13 0 0,-1-7-79,6-2 0,-1-8-161,1-2 1,-3-7-155,-2 3 1,-3 0 382,-7 0 0,6-1 0,3-4 0</inkml:trace>
  <inkml:trace contextRef="#ctx0" brushRef="#br1">25934 4208 7886,'-8'6'-555,"1"2"622,7 6 0,-1 7 536,-4 3 0,3 9-342,-2 5 1,2 4-283,2 6 0,-5-4 168,1 3 1,-6-4-21,5-5 0,-4 2 4,4-7 1,1-2 164,4-7-403,0 3-110,0-11 37,0-2 0,1-8-29,4-6 0,-2-6-232,6-4 0,1-4-247,4-5 1,-1 2 310,-4-7 0,4 5 377,-4-5 0,10 1 0,3-6 0</inkml:trace>
  <inkml:trace contextRef="#ctx0" brushRef="#br1">26047 4549 7886,'10'7'43,"-1"2"1,-6-1 317,2 1-138,3 1-69,0 4 158,6-6-655,0-2 0,-4-6 14,-1 0 0,-4-6-591,5-3 920,-7-10 0,9-4 0,-4-5 0</inkml:trace>
  <inkml:trace contextRef="#ctx0" brushRef="#br1">26389 3910 7886,'7'6'0,"0"2"-2,-7 6 0,-2 2 173,-3 3 1,-7 1 257,-7 4 1,-6 4-128,1 1 1,-1-6-206,1 6 1,-3-4-25,3 4 0,-1-1-119,1 0 0,4 1-131,6-1 0,4-4 124,1 0 1,6-12-1546,-2 3 1149,3-11 1,2-1-332,0-12 780,7 0 0,0-18 0,8 5 0</inkml:trace>
  <inkml:trace contextRef="#ctx0" brushRef="#br1">26218 4222 7886,'22'0'0,"-3"0"0,-5 7 343,-4 2 0,1 10 29,-6 5 0,4 3 1,-4 1 0,-1 2-228,-4 3 1,0-3-139,0 3 1,0-3 79,0-1 0,0-5-113,0-1 0,0-5-181,0 1 1,0-4-1169,0 0-129,0-1 1504,0 0 0,0-6 0,0-2 0</inkml:trace>
  <inkml:trace contextRef="#ctx0" brushRef="#br1">26403 4393 7886,'20'-29'0,"-2"6"-214,5-1 1,1 7 112,5-2 0,-1-2 153,0 2 0,-5 0 0,-5 5 0,3 1-4,-2 4 1,-5-4 55,-4 4-24,-7 3-80,3-1 0,-6 1 0,0-2 0</inkml:trace>
  <inkml:trace contextRef="#ctx0" brushRef="#br1">26488 4080 7886,'0'21'416,"0"2"1,0 4-10,0 2 1,5 5-20,0 4 1,-1 3 77,-4 2 1,5 4-115,0 1 1,0-2 60,-5-8 0,4 1-213,1-6 0,6-6-10,-1-8 0,-3-3-148,3-2 57,-1-6 0,6-2-28,-1-6 1,0-8-276,0-6 0,0-2-364,1-7 0,1-3-109,2-7 1,0 2 676,6-7 0,-1 0 0,6-5 0</inkml:trace>
  <inkml:trace contextRef="#ctx0" brushRef="#br1">26943 3710 7911,'14'10'559,"0"-1"1,2 7-362,3 8-8,3 3 1,5 1-14,-3 1 1,-2-2 40,-3-4 0,-8 2-290,3-6 1,-7 0-375,2-4-341,-6-1 139,4-6-361,-7 4 1009,0-10 0,-7-2 0,-1-8 0</inkml:trace>
  <inkml:trace contextRef="#ctx0" brushRef="#br1">27227 3710 7911,'5'16'0,"0"3"0,0-3 273,-5 3 1,0-2-6,0 2 0,0-1-201,0 5 1,0-5 95,0 1 1,0-8-770,0-2-44,0-6 110,0 4 0,4-15 540,1-6 0,12-7 0,-1-7 0</inkml:trace>
  <inkml:trace contextRef="#ctx0" brushRef="#br1">27412 3725 7911,'0'20'0,"0"-2"108,0 5 0,0-4 239,0 5 1,-6 0 35,-4 4 0,-2-4-93,-2-1 0,-1 0-357,1 0 0,-5-1-138,0-3 1,-4-8-150,4 4 0,-5-11 123,5 1 1,-5-3-94,5-2 0,-6 0-28,1 0 1,2-2-644,-2-3 995,1-3 0,-6-6 0,1 0 0</inkml:trace>
  <inkml:trace contextRef="#ctx0" brushRef="#br1">26886 3910 7911,'2'20'129,"3"4"0,-2 3 163,6 1 1,-1 7 65,2 3 0,-4 3-123,-6 1 1,0-4-47,0 0 0,0-1-17,0 0 0,0-2-77,0-6 0,5-7-15,-1-3 0,1-3-347,-5-2-225,6-6-48,-4-2 1,9-12-334,-6-4 0,-1-7 9,-4-2 864,0-6 0,7 2 0,1-5 0</inkml:trace>
  <inkml:trace contextRef="#ctx0" brushRef="#br1">27000 4137 7911,'14'-13'0,"0"4"0,2-4 279,3 4 0,-1 2-34,5 3 0,1-3 18,4 3 0,1-6-118,-1 5 1,1-4-81,-1 4 1,1-4-10,-1 4 0,-4-4-171,-1 4 1,-5-5 110,1 6-184,-10-1 0,-3 6-218,-6 4 0,-3 3 186,-6 6 0,-2 5-82,-13 0 1,0 11 3,-4-1 0,-5 2-151,0-2 1,-1-6 401,6 1 1,1-2 46,3 2 0,-1 1 12,6-6 1,5-5 20,4-4 1,7-6 787,-1 6-603,2-7 1,13 3 75,3-6 0,5 0-35,0 0 1,-1 0 41,5 0 1,-5-4-133,1-1 1,-4 0-224,0 5-76,-1 0 186,-6 0-81,-2 7 0,-8 2 20,-2 10 0,-6-3-87,-9 3 1,4 1 115,-4-1 0,3 0 108,2-5 0,4 1-40,1-1 20,5 0-112,-2-6 0,12-2-4,4-6 1,3 0-3,1 0 1,5 0 51,0 0 1,0 0-15,-5 0 0,-2 2 49,-2 3 1,3-2 108,-4 6 0,-3 1-85,-1 4 1,-3 5 140,-2 0 1,0 0-84,0-5 1,-7-1 68,-2-4 1,1 2-214,-1-6 0,-1 4 130,-4-4 0,-2 0-383,-3-5 1,3 0 48,-3 0 0,4 0-301,0 0 295,1 0 0,6-6-341,3-4 358,4-3 1,7-1-73,4 0 0,4-5-177,5 0 1,-2-1-150,7 1 572,-7 3 0,10-11 0,-5 5 0</inkml:trace>
  <inkml:trace contextRef="#ctx0" brushRef="#br1">27512 3981 7911,'14'-7'0,"5"-1"0,0-6 0,6 2 329,-1 2 0,3-3-81,1 4 1,5-4-72,1-1 1,-1 1-73,-5 4 0,-4 3-136,0 6 0,-7 0 141,2 0-119,-3 0 0,-4 8-60,-2 6 1,-4 2 81,-6 7 0,0 1 83,0 4 0,0 2-60,0 4 1,-1 2 126,-4 7 1,3-1-118,-3 1 0,4 4 15,1 1 1,0 4-21,0-5 1,0 5 4,0-4 1,-5-7-115,0-8 0,1-3 68,4-2 1,-5-6 178,0-3 1,-6-9-101,2-5 0,-6-4-98,-4-1 0,2 0-121,-7 0 0,1-6-264,-6-4 0,1-4 132,-1-5 1,1 2-80,0-7 0,-3 4 351,-2-9 0,3 4 0,-4-10 0</inkml:trace>
  <inkml:trace contextRef="#ctx0" brushRef="#br1">27654 4251 7878,'22'-5'-12,"-3"0"0,-3 0 169,-2 5 0,0 0 561,0 0-504,-6 0 1,-1 2-52,-7 3 0,-7 3 74,-2 6 0,-5 0-26,-5 0 0,3 2 68,-3 3 1,0-2 156,5 7 1,1-5-115,8 5 1,5-7-73,0 2 1,8-5-273,11-4 1,0 1-42,10-6 1,-4-4-36,8-10 1,-3-1-280,-1-9 1,-1-1-1546,0 1 1922,-5-6 0,3 2 0,-3-5 0</inkml:trace>
  <inkml:trace contextRef="#ctx0" brushRef="#br1">24654 4905 8013,'-14'-8'-68,"6"1"327,-5 7 0,12 2 78,-4 3 1,5 6 157,5 13 1,7 1-107,7 13 0,8 0 87,2 4 1,1 1-83,7 0 1,1-9-113,-26-26-205</inkml:trace>
  <inkml:trace contextRef="#ctx0" brushRef="#br1">24909 5247 13374,'29'7'86,"25"-3"-64,3-8 1,9-6-302,1-9 0,-4 0-177,-2-9 1,-10 4-1514,-8-4 1969,-7-1 0,-8 7 0,1-6 0</inkml:trace>
  <inkml:trace contextRef="#ctx0" brushRef="#br1">28990 1237 8107,'10'0'421,"-1"0"1,-4 0-343,5 0 0,-1 0 81,5 0 1,-1 1-101,-4 4 1,2-2-904,-6 7 1,0-1 842,-5 5 0,0 7 0,0 1 0</inkml:trace>
  <inkml:trace contextRef="#ctx0" brushRef="#br1">28976 1407 8107,'-8'7'0,"2"-4"-525,6 6 421,0-5 1,2 2 324,2-6 1,9 5-260,6-1 0,1 3-502,-1-3 540,-3-2 0,11 11 0,-5-5 0</inkml:trace>
  <inkml:trace contextRef="#ctx0" brushRef="#br1">30000 540 8261,'-14'0'-850,"-1"0"1533,1 0 1,-2 0-154,-3 0 0,4 11-93,-4 3 0,-3 12-184,-2 2 0,3 2 128,2 8 0,4 6-15,0 8 1,6 4 90,-1 1 1,7-1-219,-1 1 1,2-1-117,2-4 1,9-10-483,10-8 0,5-6 251,14-4 1,11-5-853,8-10 620,9-3 0,5 1 0,8 1 0</inkml:trace>
  <inkml:trace contextRef="#ctx0" brushRef="#br1">30313 668 9662,'-8'0'-801,"1"0"0,7 2 1990,0 2-659,0-2 1,7 11 17,2-4 0,9 5-233,1 5 1,6-3-32,-1 3 0,2 2-51,3-2 1,1 1-71,3-1 1,5-3-256,9 3 0,-2-5 130,2-4 0,-3 1-429,-1-7 0,-2 6-83,-3-5 1,-5 1-308,-9-1 0,-5-2-350,-10 6-596,4-6 1032,-12 10 695,6-11 0,-14 4 0,-1-6 0</inkml:trace>
  <inkml:trace contextRef="#ctx0" brushRef="#br1">30825 554 8005,'-8'0'921,"1"8"-406,7 7 0,0 5-4,0 9 1,-4-1-220,-1 0 0,-8 7-10,-1 3 1,-2-2-65,-8 2 1,1 0-8,-6 5 1,1-5-214,-1 0 0,6-7 67,-1 2 0,7-9-365,-2-5 0,5-3-541,4-2-762,-3 0 1196,12-6 0,-4-1-553,10-7 960,9 0 0,8-13 0,7-3 0</inkml:trace>
  <inkml:trace contextRef="#ctx0" brushRef="#br1">31152 995 11007,'0'14'489,"0"1"-225,0-1 0,0 0-573,0 0 1,-7 5 124,-2 0 0,-4 5-194,-1-5 1,0 4-104,-1-4 0,1 0 481,0-4 0,-7-1 0,-1 0 0</inkml:trace>
  <inkml:trace contextRef="#ctx0" brushRef="#br1">31379 469 8334,'-6'-8'459,"4"2"56,-4 6-355,12 6 0,0 2-207,4 6 1,3 1 122,-4-1 0,4-2-172,1-2 1,0 3 53,0-4 1,2 2-167,3-1 1,-2-3-65,7-2 1,-2-2-286,2 7 1,3-7 556,-3 2 0,-4-4 0,1-1 0</inkml:trace>
  <inkml:trace contextRef="#ctx0" brushRef="#br1">31948 469 7981,'-15'14'120,"1"1"-106,0-1 1,-2 0 0,-3 0 0,2 0-2,-7 1 1,1 4 1,-6 0 0,2 0-1,4-5 1,2-5-1,7 1 0,0-6 15,-1 6-164,7-7-23,-4 3 158,10-6 0,-4 0-415,6 0 220,0 0 0,5 2 669,-1 3-289,7 3 1,-7 1 62,5 1 0,-6 4 79,2 5 1,1 6 332,-1-1 1,0 7-223,-5 2 0,0 5 54,0-4 1,5 3-156,-1-3 0,1-1-309,-5-5 0,5-1 107,-1-3 0,6-4-248,-5-5 0,4-1 31,-4 0 1,0-5 80,-5 1 1,1-7-1198,4 2 567,-3-4-985,4-1 909,-12 0 1,2-6-702,-5-3 1408,6-10 0,-10-3 0,5-7 0</inkml:trace>
  <inkml:trace contextRef="#ctx0" brushRef="#br1">32104 412 8524,'14'16'493,"1"3"0,-6-3-103,0 3 1,6 1-175,4-1 1,4 2 38,-4-2 0,7-2-22,-3 7 1,10-5 122,5 4 1,-1-4-53,1 5 0,-7 0-303,2 4 1,-9 2-42,-5 3 1,-13 5-165,-10 10 1,-18-2 42,-21 6 1,-12 0-193,22-24 0,-1 1 1,0-3-1,-1 0 123,-1 0 0,1 0 1,-2-1-1,1 0 230,-2 2 0,0-1 0,1-1 0,0 0 0,-3-1 0,-1 0 0,1 1 0,0 0 0</inkml:trace>
  <inkml:trace contextRef="#ctx0" brushRef="#br0">32147 384 9387,'-8'-6'-1002,"0"4"815,3-3-91,4 4 297,-6-6 5,1 6 1,3-6-22,-7 7 0,6-1 152,-6-4-131,7 4 87,-10-6-183,5 1 1,-6 4 93,0-2 0,5 2-3,-1 2 1,1-5 1,-6 1 1,6-1-13,-1 5 1,1-5 4,-5 0 1,-1 1 5,1 4 0,0-2 83,0-3 0,-5 4-64,0-4 1,-2 3 29,2 2 0,2 0-62,-7 0 0,7 0 14,-2 0 0,-2 0 10,3 0 1,-1 2 6,4 3 0,1-4 71,0 4 1,0 1-63,-1-1 1,3 1 106,2-1 0,-2-3-108,2 2 0,-2 3 26,-3-3 1,1 3-21,0-2 1,0-2 10,0 6 0,-1-1-4,1 2 1,-5 2-21,0-2 1,0-2-38,5 1 0,0 0 38,0 6 1,-5-1-52,0 0 0,0 0 20,4 1 1,0-4-1,-4 3 0,3-8 1,-3 8 1,5-3-10,4 4 0,-2-1 3,2 0 0,2 0-17,-1 1 1,4-1 33,-4 0 0,5 0-49,0 0 0,0 1 110,0-1 0,2 0-92,-3 0 1,2 5 32,-1 0 0,2 0-2,-3-5 0,4 5-3,1 0 1,0 5 12,0-5 1,-5 5 12,0-5 1,0 1-1,5-1 1,0-3-9,0 3 1,0-3-57,0-2 0,5 5 38,0 0 0,0 0 30,-5-5 0,4 0-16,1 0 1,1 1 0,-1-1 0,-3 0-5,3 0 1,1 0-5,-1 1 1,1-1-22,-1 0 0,-2-4-12,6-1 0,-4 0-5,4 6 1,-1-6 22,2 1 0,2-6 3,-2 6 1,3-2-9,1 1 1,0 2-6,0-6 1,0 6 4,1-1 0,-1-3 3,0 3 1,0-5 4,1 4 0,-1-4 17,0 4 1,0-5 34,0 0 1,1 3-39,-1-3 1,0 3 0,0-3 0,1-2-23,-1 3 0,0-4 13,0-1 1,0 0 25,1 0 0,-1 0-5,0 0 1,0 0-16,0 0 1,2 0-5,3 0 1,-3 0-14,3 0 1,-2-4 14,2-1 1,-3 0-12,3 5 1,-3-5 0,-2 1 1,5-3-7,0 3 0,2 0 2,-2-5 0,1-1 10,4-4 1,-2 0 5,-3 0 1,-2 0 1,7-1 1,-7-4-9,2 0 1,-3 0 2,-2 5 1,0 0-14,1 0 0,-3 0-4,-2-1 0,1 1-10,-6 0 1,6-2-43,-2-3 1,-1 3 2,1-3 0,-4 2 14,5-2 1,-6 2-13,6-7 1,-5 0-21,4-4 1,-6-1 28,2 1 1,1-2 30,-1-3 1,0 3 49,-5-3 0,0 1 5,0-1 1,0 8 18,0-4 1,0 4 107,0-3 1,0 4-63,0 0 1,-5 5-51,0-5 0,-1 6 48,1-6 1,-3 6-27,-6 0 1,-2 2-174,-3 1 0,-9 3-234,-10 2 1,-16 4-411,-7 6 1,-7 2 345,-3 2 0,-7 4 1,-1 6-1</inkml:trace>
  <inkml:trace contextRef="#ctx0" brushRef="#br0">13138 7847 8437,'-8'0'-137,"1"8"-6,7 7 0,7 7 280,2 11 1,-1 11 246,2 13 0,-7 5-213,1 4 0,-2 7-280,-2-7 0,-5 0 280,1-9 0,-6 0 0,5 0 0,-1 0-10,1 0 0,4-13 226,-4-6 1,3-7-388,2-2 0,-12-7 0,-4-2 0</inkml:trace>
  <inkml:trace contextRef="#ctx0" brushRef="#br0">12867 8615 8415,'15'13'-601,"-1"6"0,5 12 1095,0 7 1,5 3-80,-6 2 1,6 1-51,-13-17-160</inkml:trace>
  <inkml:trace contextRef="#ctx0" brushRef="#br0">13193 9042 12169,'11'-22'-128,"27"-50"-194,-17 33 1,1-2-964,1-6 1,1-1 1284,6-2 0,0-1 0,-3-7 0,1-1 0,7-2 0,1-1 0,1-3 0</inkml:trace>
  <inkml:trace contextRef="#ctx0" brushRef="#br0">21071 7734 8208,'0'14'0,"5"8"52,0 6 1,6 7 185,-2 8 1,2 9-43,-1 10-1912,2 2 1666,-10 14 1,4-4-294,-6-3 1,0 3 211,0-7 1,-1-9-125,-4-1 0,3-16 147,-2-3 108,2-13 0,-4-4 0,-2-7 0</inkml:trace>
  <inkml:trace contextRef="#ctx0" brushRef="#br0">21028 8402 8208,'-42'-27'-538,"-1"3"0,7 5 269,3 10 0,4-2 983,6 6 0,2 2-176,7 8 1,6 9-169,3 10 0,4 6-120,1 8 1,6-1-1,3 11 1,4 7-72,1 2 1,7-3 67,2-7 1,4-9-309,2-5 1,5-14 118,4-5 0,0-11-65,5-3 1,-4-14 79,9-14 1,2-13-2090,3-11 1935,-26 21 1,1 0 0,3 1-1,1 0-656,1-3 0,0 0 391,-1 6 1,0 0 345,-1-4 0,1 0 0,29-19 0,-30 22 0,0-1 0,0 1 0,0-1 0</inkml:trace>
  <inkml:trace contextRef="#ctx0" brushRef="#br1">29062 2829 7117,'9'0'-494,"0"0"345,1 0 149,4 6 0,-6 2 0,-2 7 0</inkml:trace>
  <inkml:trace contextRef="#ctx0" brushRef="#br1">29076 3042 8021,'6'10'-155,"4"-1"1,-3-1-195,3 2 1,-1-2 209,6-4 1,-1-1 130,0 7 8,0-7 0,0 10 0,1-5 0</inkml:trace>
  <inkml:trace contextRef="#ctx0" brushRef="#br1">30099 2474 8167,'-14'0'-316,"0"0"0,-2 0 445,-3 0 1,3 0 351,-3 0 0,-1 1-54,1 4-301,-6 3 1,4 11 63,-3 0 1,-1 6-20,6-1 0,0 4 48,5 5 0,0 4 125,0 5 1,4-2-222,1 2 1,5-2 75,0 7 1,-3-2-393,3-3 0,-1-4-153,5 0 1,5-6-311,-1 1 1,7-8 337,-1-1 0,9-12-82,5 3 0,-1-9 1,6 3 0,-2-7 399,11-2 0,-1-6 0,6-9 0</inkml:trace>
  <inkml:trace contextRef="#ctx0" brushRef="#br1">30341 2573 8088,'2'14'-264,"2"1"0,0 5 620,5 4 0,1 7-94,4 3 1,0 0 241,0 0 1,7-4-140,2 3 0,4-3-217,2-2 1,5-6-62,4-3 1,3-3-159,2-2 1,-5 0-516,0 1 0,-8-6 78,-2 1 58,1-1 0,-15 5-518,0 1 968,-6-8 0,-2 6 0,2-5 0</inkml:trace>
  <inkml:trace contextRef="#ctx0" brushRef="#br1">30881 2587 8023,'-6'8'-681,"3"5"653,-7-4 0,1 6 543,-5 4 1,-7 3-271,-3 6 0,-9 2-72,-5 3 0,-9 2-60,-5 3 1,3-2-16,2-3 1,4-3 14,5 4 1,5-9 46,9-1 0,5-7-360,10 2 1,-2-3-573,6-2-584,0 0 1356,11-6 0,2-2 0,7-6 0</inkml:trace>
  <inkml:trace contextRef="#ctx0" brushRef="#br1">31322 2388 8115,'10'0'-99,"-1"0"1,-4 0 97,4 0 0,1 7 0,4 2 0,0 5 293,0 5 0,1-1-138,-1 5 1,2-4 169,3 5 0,-4-5-105,4 5 1,-1-5 62,1 4 0,-3 1-50,2 4 0,-3 1 33,-6-1 1,2-4-158,-6 0 0,-2 4-129,-8 5 0,-6 7 130,-12-2 1,-11 9-165,-18 5 1,20-23-1,-2-1-720,-8 2 0,-1 2 0,-3 5 1,-2 2 774,-4 2 0,0 3 0,1 2 0,0 1 0,-5 0 0,-1-1 0,-2 3 0</inkml:trace>
  <inkml:trace contextRef="#ctx0" brushRef="#br1">31308 2971 8267,'-36'-5'78,"2"1"0,9-6 133,1 6-229,7-8-29,-3 5 409,12-8 95,1 7 1,14 2 106,2 6-458,10 0 1,9 2-15,10 2 1,3 0-118,2 5 1,0-6-63,-1 2 1,1 1-295,0-1 0,-1 0-50,1-5 0,0 0 212,-1 0 1,1-2-532,0-3 1,-4 2-25,-6-6 774,1-1 0,-12-4 0,6 0 0</inkml:trace>
  <inkml:trace contextRef="#ctx0" brushRef="#br1">31806 2786 8267,'-15'-6'0,"6"5"540,-1-4-371,7 3 0,-2 2-166,10 0 0,5 0 92,9 0 0,3 0-153,6 0 0,1 5 136,-1 0 0,0 4-71,1-4 1,-2 1-92,-4-1 0,-2-2 50,-7 7-74,0-1 1,-6 5-61,-3 1 0,-10 3 33,-4 1 1,-10 7 24,-5-3 0,-7 3-199,-3-3 0,-5 4 127,1-3 1,-1-4 19,1-1 0,8-4 162,6-6 0,7 4 0,-4-5 0</inkml:trace>
  <inkml:trace contextRef="#ctx0" brushRef="#br1">32161 2417 8537,'-8'0'463,"2"-2"-171,6-3 1,0 2-200,0-6-19,6-1 1,4-2 9,9 2 0,-2-2-164,7 2 0,-1-3-441,6-1 1,-2 2 326,-4 2 0,-2-1-321,-7 6 1,0 1-100,0 4 614,-6 0 0,-8 12 0,-8 4 0</inkml:trace>
  <inkml:trace contextRef="#ctx0" brushRef="#br1">32260 2346 8418,'0'14'338,"0"0"-279,0 0 0,0 2 108,0 3 0,0-2 7,0 7 0,-4-2-217,-1 2 1,-1 3 83,1-3 1,3-2-34,-2 1 1,2-4-134,2 5 0,0-7-306,0 2 1,0-8-299,0-1 242,0-7 1,5 2-153,0-10 639,-1-3 0,3-12 0,0-3 0</inkml:trace>
  <inkml:trace contextRef="#ctx0" brushRef="#br1">32346 2346 8513,'6'-8'-258,"-4"-5"-50,4 12 1,-6 1 588,0 9 1,0 5-55,0 5 0,0-1 37,0 5 1,-2 6-174,-2 4 1,2 2 3,-3-2 0,-1 2-21,1 3 0,1 1-187,4-6 0,0 0 50,0-4 1,0-6-277,0 1 1,0-11 32,0 1 1,0-8-105,0 4 50,0-7 1,-5-3-40,0-10 1,-4-2 398,4-2 0,-5-5 0,6 0 0,-6-7 0,5 3 0,-4-3-169,4 3 1,0-2 168,5 6 223,-6 0-221,5 4 311,-6 7 0,9 2 198,3 6-19,-4 0-276,5 0-118,-6 0 5,0 0-272,0 6-53,0-4 272,0 4-255,0-6 0,2-1 55,3-4 0,3-3-109,6-6 0,0 0 174,0 0 0,5-1-13,0 1 1,2 5 47,-2-1 1,-2 5-3,7-4 1,-5 6 189,5-2 0,-7 3-94,2 2 562,-3 0-295,-2 0 1,-6 7-5,-4 2 1,-7 4-110,-1 1 1,-12 5-26,2 0 1,-5 6-55,0-1 1,1 1 8,-5-1 0,4 1-238,-5-6 1,7 2 135,-2-2 1,4-8-199,6 3 1,-2-8-213,6 4-125,-6-7 367,9 3-226,-4-6 288,6 0 0,-1 0-4,-4 0 1,3 7 158,-2 2 0,-4 4-149,-2 1 1,-1 0 190,2 0 0,-6 1-48,1-1 1,5 2-39,-6 2 0,0-2-23,-4 3 1,0-3 6,5-2 1,-2-1-86,-3-4 1,8 2-13,-3-6 1,7 0-514,-2-5 191,6 0 404,-4 0 0,14-6 0,0-2 0</inkml:trace>
  <inkml:trace contextRef="#ctx0" brushRef="#br1">32317 2801 8391,'15'0'0,"-6"0"0,1 0 0,-7-7 0,9 6 0,-4-6 0,6 7 0,-1 7-41,-3 2 0,1 4-82,-7 1 1,3 7 158,-3 2 0,-2 4 1,3 2 0,-4 1 3,-1 3 1,-1-2-17,-4 7 1,3-6-17,-2 1 1,-3 2-67,3-2 1,-1-1 85,5-9 0,-5 3-181,0-8 1,-1 0 45,1-9-166,4-2 1,-10-9-24,6-3 0,-6-3-200,1-6 496,-2-6 0,-2-9 0,-1-7 0</inkml:trace>
  <inkml:trace contextRef="#ctx0" brushRef="#br1">32275 2943 8391,'8'0'-340,"-2"6"1,-6-3 1224,0 7-554,0-1 0,-5 5-377,0 1 1,-6-1 101,2 0 1,-4 0-164,-1 1-42,0-1 1,4-2-573,1-2 61,6 2-434,-4-10 612,7 4 482,7-6 0,1 0 0,6 0 0,-5-1 0,1-4 0,-1 2 0,5-7 0,-4 7 46,-1-1 1,-1 0 327,2 0 117,2 2 204,-10-4-114,4 6-398,-6 6 0,-6 2-133,-3 6 1,-4 0 68,-1 1 0,6-6-276,3 1 1,-1-6-322,1 6-439,0-7 917,5 3 0,7-12 0,0-2 0</inkml:trace>
  <inkml:trace contextRef="#ctx0" brushRef="#br1">32644 2815 7449,'-14'6'-135,"-5"2"135,0 6 0,-4 2 506,4 3 1,-5-3-121,5 3 0,-5-2-293,5 2 0,7-3-10,7 3 0,3-3-182,2-2 1,3-6 33,7-3 1,6-4-244,12-1 1,1 0 30,-1 0 1,2-6 65,3-4 0,-7 2 211,2-1 0,-3-1 0,4-4 0</inkml:trace>
  <inkml:trace contextRef="#ctx0" brushRef="#br1">32815 2417 8083,'14'0'-514,"0"0"658,1 0 0,-1 0-144,0 0 0,7 0-528,2 0 1,4 0 170,2 0 0,-7-5 357,-3 0 0,3 1 0,-6-3 0,4-1 0</inkml:trace>
  <inkml:trace contextRef="#ctx0" brushRef="#br1">33085 2374 8247,'-13'8'0,"2"5"-185,-12-4 0,-1 4 199,-4 1 0,-1 0 2,1 0 0,-1 1 155,1-1 1,4 0-42,0 0 0,7 1 9,-2-1 1,8-5-38,2 1-149,5-7 1,0 3 121,8-6 1,4 5-116,7 0 1,0-2 58,4-8 0,5 2-101,9-7 1,-1 1 15,6-5 1,-5-2-139,5-3 0,-7 6 30,3-6 1,-11 7-268,-4-7 1,-5 8 440,-4 1 0,-4 1 0,-6-5 0</inkml:trace>
  <inkml:trace contextRef="#ctx0" brushRef="#br1">32915 2317 8247,'0'-8'-229,"0"2"0,6 8 218,3 2 1,-1 4 237,2 6 1,-2 5-47,1 0 1,2 8-17,-6 2 1,0-1-14,-5 5 0,0-1-113,0 1 1,0-3 37,0 3 0,-5 2-149,0-2 1,-1 5-220,1-5 0,2-1 175,-7-8 1,7-4-305,-1-6-149,-4 1-40,0-8 343,0 0 1,-3-14 27,6-2 0,-4-5 238,4-5 0,-5 3 0,6-3 0,-6-2 38,5 3-135,-6-1 495,10 4 228,-12 7-67,12 2 0,-11 12 152,8 4-285,-1 3 1,7-1-433,2-2 1,4-4 78,6-6 0,2 0-123,3 0 0,3-2 29,7-2 0,-1 1-331,1-7 0,-1 2 92,0-1 0,-1 1-196,-3 3 337,-3 3 68,-7-4 0,-8 6 201,-6 0 0,-8 2-117,-11 2 0,2 3 90,-7 2 0,-4 4-52,-5-4 1,-1 4 46,6 1 0,0 0-31,-1 1 0,5 4-4,1 0 1,5 0 5,-1-5 0,10 0-10,4 0 1,4-4-170,1-1 148,0-6 1,6 8-75,3-6 1,10 0 59,5-5 1,3-7-150,1-2 1,7-4-5,3-1 1,1 0-99,-1 0 1,2 1 74,-7 4 0,0-4-446,-4 3 270,-7-2 76,-2 4 248,-12 2 1,-5 12-131,-12 3 0,-1 6 470,-9 4 1,-3-2-8,-1 7 1,-4-1 140,-2 6 1,-4-1-166,0 1 1,-2-1 30,2 1 0,3-3-297,-3-2 0,3 1 179,1-6 1,6 5-577,-1-5 1,7-2-70,-2-7 0,3 1-275,2-6 0,-1-1 194,1-4 0,6-1-754,4-4 1242,2-3 0,2-6 0,0 0 0</inkml:trace>
  <inkml:trace contextRef="#ctx0" brushRef="#br1">32829 3071 8247,'30'0'59,"3"0"0,-1-5 143,6 0 0,0 1 285,4 4 1,3 0-164,2 0 1,-3 0 81,4 0 0,-4 0-72,-1 0 1,-7 4-587,-3 1 1,-3 6 203,-1-1 48,-1 2 0,-6 2 0,-1 1 0</inkml:trace>
  <inkml:trace contextRef="#ctx0" brushRef="#br1">28791 4265 8515,'15'0'-304,"-1"0"1,-5 0-502,1 0 0,-1 2 805,5 2 0,-1 4 0,-3 6 0,2 7 0,-4 1 0</inkml:trace>
  <inkml:trace contextRef="#ctx0" brushRef="#br1">28720 4521 8554,'14'5'140,"1"-1"1,5 3 404,4-3 0,4 0-1040,6 5 495,8 0 0,2 6 0,5-1 0</inkml:trace>
  <inkml:trace contextRef="#ctx0" brushRef="#br1">29616 4123 8267,'0'-8'193,"0"0"485,0 3-634,0 4 1,6-10 133,4 6 0,2-1-223,3 1 1,0 2-73,4-7 0,-3 5-539,3-4 21,-3 6-288,-2-4 923,-6 7 0,5 13 0,-5 3 0</inkml:trace>
  <inkml:trace contextRef="#ctx0" brushRef="#br1">29573 4464 8267,'-6'14'-578,"4"0"692,-4-6 0,17-8 330,3-9 0,10-9-391,0-1 1,3-6 65,1 2 1,-1-3-451,-3 3 0,1-3-69,-6 7 0,-2 0-545,-7 5 945,2 0 0,-10 0 0,4-1 0</inkml:trace>
  <inkml:trace contextRef="#ctx0" brushRef="#br1">29730 4236 8267,'-8'8'0,"3"7"0,-1-1 30,1 5 0,0 3 146,5 2 0,0 7 72,0 2 1,0 7-102,0-2 1,0-2-153,0 2 0,0-6 56,0 1 0,0-5 64,0-4 1,2-4-285,3-5 1,-4-6-257,4 1 131,3-7 0,-2 0-5,4-13 1,2-1-158,-2-12 0,-2-6 15,1-4 441,1-6 0,4 2 0,0-5 0</inkml:trace>
  <inkml:trace contextRef="#ctx0" brushRef="#br1">29829 4222 8267,'14'-28'0,"5"4"-4,0 0 1,7 7 60,-3-2 0,4-1 210,2 1 1,4 0 26,0 4 0,-1 3-183,-9 2 1,3-1 211,-7 7-414,-1-1 0,-10 6 23,-3 4 1,-5 5-11,-5 9 1,-4 4 111,-10 10 1,-9 4-110,-10 5 1,-8 1 23,-2 0 0,6-1-182,4 1 0,6-5 13,-1 0 1,9-7 115,5 3 1,5-11-225,5-4 0,2-8-410,7-1 307,0-7 0,7-5 431,2-12 0,4 0 0,1-19 0,0 3 0</inkml:trace>
  <inkml:trace contextRef="#ctx0" brushRef="#br1">29915 4336 8267,'14'-6'0,"-5"4"-148,1-3 0,-2 5 220,1 5 0,-1 5 293,-3 9 0,-4 3-172,4 6 1,-2 7-10,2 3 0,-3 3-104,2 1 1,-2-4-218,-2 0 0,5-6-155,-1 1 1,3-3 177,-3-2 1,3-4-483,2 0 313,4-7 1,-10-1-201,6-6 133,-5-7 350,2-3 0,-6-15 0,0-7 0</inkml:trace>
  <inkml:trace contextRef="#ctx0" brushRef="#br1">30014 4407 8267,'14'-14'-6,"1"8"15,-1 6 0,-5 6 73,1 8 0,-1 0-10,5 1 0,1 3-282,-1 1 0,0 0 89,0-4 0,0-1-256,1 0 1,-6-4-287,1-1 122,-1-6 541,-1 10 0,5-12 0,-5 6 0</inkml:trace>
  <inkml:trace contextRef="#ctx0" brushRef="#br1">30242 4407 8267,'1'-16'-184,"4"-3"0,1 4-230,4-4 1,2-4 324,-2 0 1,4 1 246,5-2 0,-5 5-275,0-5 0,1 7 141,-6-2 1,-1 3-328,1 2 0,-5 5 102,0-1 0,-2 5 201,-2-4 0,-6 6 0,-2-4 0</inkml:trace>
  <inkml:trace contextRef="#ctx0" brushRef="#br1">30370 4094 8267,'-8'15'-170,"-3"-1"52,6 0 1,0 2 215,5 3 1,-5 3 177,1 6 1,-1 1-135,5-1 0,0 7 90,0 3 1,0 1-119,0-1 0,0 2-12,0-7 0,5-5-188,-1-4 1,3-7 118,-3 2 0,0-4-186,5-6 0,-4-3 90,4-6 0,-4-1-88,4-4 1,-4-4 39,5-10 0,-1-5 43,5-9 1,-1 1-253,-3-6 0,1 0-42,-7-4 0,6-1-4,-5 0 0,-1 1 160,-4-1 0,0 4 206,0-4 0,2 3 0,3-7 0,-2 8 0,6 1 0,-4 11 0,4-2 0,-4 10 0,5 0 318,-7 10-6,9 3 0,-10 7 43,3 4 0,-4 3-147,-1 6 0,0 2-118,0 3 1,0-2 22,0 7 1,-1-7-85,-4 2 1,2-3-267,-7-2 1,7 0 41,-1 1 1,0-7-166,0-4 224,2-2 1,-3-4 87,10-2 0,3-4 44,6-7 1,2 1 116,3 0 0,3-5-31,6 0 1,1-1-75,-1 1 0,-4 4 33,0 1 1,-7 2 33,2 7-428,-3 0 257,-8 5 1,-2 2 49,-6 2 0,-2 9 64,-2 6 0,-9 5-8,-6-5 1,-5 4 25,6-4 1,-6 5 16,5-5 1,0 5 150,5-5 0,-1 0 147,1-5-365,6-6-49,2 4 1,12-10-202,4 3 0,7-9 149,2 0 0,6-12-138,-1 2 1,3-4 106,1 4 1,-5-2 145,-5-3 0,-2 5 0,-1 0 0,-1 0 0,-6 6-83,-2 0 0,-12 8 66,-4 9 0,-7 6 36,-2 4 0,-11-4 139,1 4 0,-4 2 98,0-2 0,3 5-47,-3-6 0,0 1-47,4-4 0,4-1 83,11 0-100,-1-6-80,8 5 1,8-13-103,13 0 1,9-7 73,10-7 1,8-2-22,6-3 1,2-1-48,-1-4 0,-6-3-147,1 4 1,-2 0-208,-8 0 1,-4 10-95,-6-1 479,-5 9 0,2-8 0,-6 6 0</inkml:trace>
  <inkml:trace contextRef="#ctx0" brushRef="#br1">30625 4236 8267,'-14'0'-305,"6"0"1,2 2 378,6 3 0,0 3-3,0 6 1,0 2-125,0 3 1,5 1 120,0 4 0,-1 3-99,-4-4 1,0 0 17,0 0 1,5-5-128,0 1 0,1-10 82,-1-4 1,-2-4-159,6-1 1,-1-3-34,2-6 1,4-7 114,0-12 0,0-1-86,5 1 1,-1-6 219,1 1 0,-3 5 0,2 4 0,-2 7 10,-1-2 1,-8 3 67,-2 2 8,3 6 1,-6 3 228,2 10 1,-4 4-117,-4 10 1,-4-1 74,-6 5 1,-2 0-72,-3 0 1,1 4-64,-5-3 1,4-2-78,-5 2 1,8-7 40,2 2-342,0-3 152,6-8-116,0-2 0,8-8 25,9-2 0,-1 2 105,2-3 1,-1 4 36,6 1 1,-6 1-33,1 4 1,-7 3 169,1 6 1,-2 7 1,-2 2 0,-2 0 115,-2 0 1,-1 1-56,-9 4 0,3-1 84,-8-3 0,3-4-177,2-5 1,-1-1 29,1 0 1,2-4-215,2-1 217,4-6 1,6 2-615,0-10 1,3-9 111,6-10 1,7-4-99,13-5 1,-6 1 173,1-6 0,-2 7 321,2-3 0,1 6 67,-6 4 1,0 4-165,-5 6 0,-4 1 563,-1 3-322,-6 4 0,8 17-90,-6 3 1,0 12 413,-5 2 1,-2 1 550,-2 4 0,2-3-543,-3-2 0,4-1-21,1-3 1,1-4-297,4-6 0,3-6 100,6-3 0,5-3-216,0-2 0,6-11 30,-1-4 1,4-15-179,6-3 1,2-6-124,7-4 1,1-4-420,3-1 0,-1-9 295,6 5 1,-12-1-182,-2 5 0,-7 2-198,-2-6 1,-2 0 730,-4-5 0,-1-4 0,-6-1 0,-2 2 0,-3 2 0</inkml:trace>
  <inkml:trace contextRef="#ctx0" brushRef="#br1">24327 2545 8253,'6'-8'-173,"-3"2"433,7 6 1,-5 1 450,4 4 1,1 9-233,4 10 0,-1 3-164,-4 1 1,-3 7-190,-6 3 1,-1 1-221,-4-1 1,-3 6-152,-6-6 221,-7 0-62,6-3 0,-11-5-65,7 3 1,-4-9 186,4-5 0,-5-3 69,5-2 0,0-6-29,5-4 1,0-2 307,-1-2 1,6 0 148,-1 0 351,7 0-681,10 0 68,8 0-324,8 0 0,8 5-455,-2-1 478,15 1-889,0-5 919,19 0 0,2 0 0,6 0 0</inkml:trace>
  <inkml:trace contextRef="#ctx0" brushRef="#br1">24867 1919 8354,'-8'0'70,"2"7"95,6 2-105,0 4 1,0 2 25,0 4 0,2-3-137,2 3 1,0-1-284,5 0 1,0-3 6,6-1 0,-1-6-339,0-8 1,5-2 665,0-3 0,6-9 0,-3-8 0</inkml:trace>
  <inkml:trace contextRef="#ctx0" brushRef="#br1">25109 1891 8354,'-6'14'-313,"-2"0"-78,-6 0 1,-1 1 497,1-1 1,0 5 429,0 0 1,-4 4-651,4-4-27,-10 7 91,15-4 1,-12 0-200,7-3 132,0 3-10,0-6-250,-1-2 229,1-1 0,0-10 108,0 6 0,4-6 38,1 2 0,6-2-52,-2 2 190,3-3 1,7 6 41,0-4 23,6-2-178,-3 4 1,8-6 24,3 0 1,1 0-77,4 0 1,3-1-196,-4-4 0,-1 3 46,2-2 0,-11-3-547,1 3 723,-9-1 0,1 11 0,-6 2 0</inkml:trace>
  <inkml:trace contextRef="#ctx0" brushRef="#br1">24924 2303 8334,'-19'27'-70,"0"-3"0,-4 1-8,4-6 1,6 0 417,8-5 134,4 0-347,1 0 1,11-6-211,3-3 1,10-8-25,-1-2 1,9-11-37,1 2 1,5-8-238,-5 3 1,0-6 379,-4 1 0,-1 4 0,1-1 0</inkml:trace>
  <inkml:trace contextRef="#ctx0" brushRef="#br1">24938 1734 8397,'0'15'637,"-1"11"-248,-4 8 0,2 10-186,-7 13 0,6 11-102,-1-24 1,0 2-1,1 1 1,0 0-383,0 5 1,-1 1 0,1-4 0,0 1-140,1 4 1,1 1 161,1 1 0,1 0 1,-4 2-1,1 0 1,3-2-1,0 0 1</inkml:trace>
  <inkml:trace contextRef="#ctx0" brushRef="#br1">30213 6525 8303,'-35'-20'0,"5"10"6,-3 1 1,-3 7 208,-2 7 1,2 9-122,-2 10 0,6 4-317,-1 6 1,3 3 193,1 11 0,3 10-141,2 13 0,10 2 255,11-33 0,1 1 0,0 38 22,2 1 1,1-39-1,2 0 58,6 35 0,7 0-110,12-5 0,9-13-140,5-5 0,12-22 227,8-12 1,10-9-16,-1-10 0,5-15-30,0-8 1,-36 4 0,1-2-50,4-4 1,0-2 0,-2 0 0,0-1-296,3 0 1,-1-1 0,-5 1 0,-1-1 296,-3 1 1,-1-1 0,20-26-217,-17 3 0,-7-2-69,-16 7 0,-4-7-69,-11 2 0,-8 1-7,-6-1 0,-13 6-297,-11-1 0,-16 11 107,-8 7 1,-5 9 162,-5 10 1,5 4 337,5 6 0,-4 0 0,12 3 0,5 6 0,6 7 0</inkml:trace>
  <inkml:trace contextRef="#ctx0" brushRef="#br1">30057 6838 8464,'6'16'-523,"4"3"0,2-2 518,2 7 1,2 4 331,3 6 0,-3-1-581,3-5 1,1-4 99,-1 0 0,5-6-335,-5 6 0,0-6 489,-5 0 0,0-2 0,1-1 0</inkml:trace>
  <inkml:trace contextRef="#ctx0" brushRef="#br1">30270 6923 8421,'-19'29'0,"0"-1"0,0 1-629,5-1 0,-7 1 282,-2-1 1,1 5 268,-2 0 0,2 1 9,-2-6 69,-3-6 0,5 5 0,-6-5 0</inkml:trace>
  <inkml:trace contextRef="#ctx0" brushRef="#br1">30298 7236 8421,'0'14'0,"0"-6"0,-6 5 0,-2-5 0</inkml:trace>
  <inkml:trace contextRef="#ctx0" brushRef="#br1">30327 6739 8421,'9'23'-197,"1"1"1,-5-5-251,4 5 0,1-2 216,4 1 0,5 3-22,0-7 0,1 0 253,-1-5 0,-1-6 0,5-4 0,1-2 0,4-2 0</inkml:trace>
  <inkml:trace contextRef="#ctx0" brushRef="#br1">30682 6767 8421,'-14'19'0,"0"0"0,-5 6-319,0-1 1,0 1 229,5-1 0,-5 3 32,0-4 1,0-2 121,5-2 0,4-5-220,1-4 0,6-3 55,-2-2 139,-3-3 0,6-2-240,-2-10 1,7-7 53,2-2 1,6 0 95,-2 5 1,-1 4 171,1 1 91,1 6 0,3 0-66,-4 12 1,2 2 149,-6 13 1,0 4-161,-5 5 0,0 2 3,0-2 1,-5-1-283,0 6 0,0-7-86,5 3 1,0-4-257,0-2 0,2-4 485,3-1 0,9-5 0,8 2 0</inkml:trace>
  <inkml:trace contextRef="#ctx0" brushRef="#br1">31763 6497 8539,'-14'-5'-9,"-1"0"1,1 1-1180,0 4 696,-7 0 0,4 8 497,-7 6 0,1 6 128,-6 9 0,-4 6 105,0 2 1,0 6-163,4 4 0,7 4 348,3 6 0,5 1-369,5 4 0,-3-4 234,8 4 0,1-5-111,7-5 0,9-5 50,6-9 1,6-6-273,-1-13 1,7-7 130,3-12 1,10-3-41,-1-6 0,7-7 59,-3-12 1,7-2-139,-2-4 1,2-7-203,-2-6 0,-4-7 241,-11 2 1,-3 2 46,-11-3 0,-8 8 157,-11-3 0,-12 6-315,-11 4 1,-23 3-152,-25 6 1,25 18 0,-2 2-461,-5 1 0,-2 2 0,-4 1 0,-1 2 715,0 2 0,-1 2 0,-1 0 0,-1 1 0,-5 2 0,0 1 0,-2 3 0,1 0 0</inkml:trace>
  <inkml:trace contextRef="#ctx0" brushRef="#br1">30967 6867 8525,'-15'-8'-436,"1"1"0,2 14 298,2 2 0,-1 10 481,6 5 1,1 3-233,4 1 0,0 5-64,0 0 1,11 1-36,3-6 1,10-1-156,-1-3 1,10-4-287,5-6 264,10 1 0,-4-8 53,3-2 1,-4-3-121,-5-2 1,-5 0-80,-9 0 1,-10-2 310,-9-3 0,-4-9 0,-1-8 0</inkml:trace>
  <inkml:trace contextRef="#ctx0" brushRef="#br1">30952 7080 8525,'0'8'-338,"4"-4"407,5-8 1,15 1-35,18-7 1,14 1-87,10-6 1,8 6-375,2-1 0,-2 6 388,-7-6 1,-1 2-149,-9-1 0,-3-2 26,-12 6 0,-12 0-554,-6 5 713,-13-6 0,-17-2 0,-10-6 0</inkml:trace>
  <inkml:trace contextRef="#ctx0" brushRef="#br1">31351 6867 8525,'-8'-7'-710,"8"6"0,8-6 893,6 7 0,-2 7 22,-2 2 0,1 4-37,-6 1 1,-1 2 2,-4 3 1,0 1 127,0 4 1,-14 9-150,-9 0 0,-26 10-336,14-17 1,-2 0-1,-4 3 1,-1 2-99,-7 6 1,-2 2 0,-7 9 0,-2 2-1,19-14 1,0 1 0,0-1 0</inkml:trace>
  <inkml:trace contextRef="#ctx0" brushRef="#br1">3214 16562 8468,'-51'30'564,"12"5"207,15-7 0,10 2-263,14 8 1,0 0-178,0 5 0,6-8-451,3-7 1,4-12 163,1-11 1,2-21-495,3-17 1,5-32 281,-8 17 0,1-4 0,0-10 1,1-4-461,1-6 1,-16 60 526</inkml:trace>
  <inkml:trace contextRef="#ctx0" brushRef="#br1">3461 11913 2386,'1'-11'-6,"5"-62"-36,-5 64 36</inkml:trace>
  <inkml:trace contextRef="#ctx0" brushRef="#br1">3481 11714 2271,'4'-30'-17,"6"-35"-25,2 0 0,0 3 224,-1 3 1,2 2-1,0 2 1,8-18 0,1 4 216,1 3 0,1 4 0,2 8 0,2 4-174,4 3 0,3 4 1,-1 5-1,-25 30-193</inkml:trace>
  <inkml:trace contextRef="#ctx0" brushRef="#br1">4691 12039 3675,'1'27'34,"1"54"-160,-1-19 0,1 1 0,-1-24 47</inkml:trace>
  <inkml:trace contextRef="#ctx0" brushRef="#br1">5800 15148 6367,'5'-4'-10,"48"-40"-103</inkml:trace>
  <inkml:trace contextRef="#ctx0" brushRef="#br1">5946 15012 6037,'13'-14'-30,"35"-41"-81,-1-3-1,0-7 1,-6 5-57</inkml:trace>
  <inkml:trace contextRef="#ctx0" brushRef="#br1">6183 14700 5265,'25'-38'-154,"4"-8"-33,11-24 0,-2-1 25,-3 1 0,-4-2 1,-12 22-1,-3-1 0,-8 25 115</inkml:trace>
  <inkml:trace contextRef="#ctx0" brushRef="#br1">6425 14202 3874,'1'-2'-3</inkml:trace>
  <inkml:trace contextRef="#ctx0" brushRef="#br1">7648 12146 8397,'2'53'-12,"-2"2"-7,0 0 1,0-53 17</inkml:trace>
  <inkml:trace contextRef="#ctx0" brushRef="#br1">7844 14898 8162,'4'8'-11</inkml:trace>
  <inkml:trace contextRef="#ctx0" brushRef="#br1">7891 14983 8037,'3'5'-7,"24"37"-59,6 2 0,2-3 32,2-4 1,2-3 0,1 1 0,2-3 63,0-5 0,2-2 0,-2-1 0,1-1-56,-1-2 1,1-4-1,-1-6 4</inkml:trace>
  <inkml:trace contextRef="#ctx0" brushRef="#br1">10208 12100 7719,'-21'-2'861,"6"2"83,17 0-1037,12 0 1,6 5 229</inkml:trace>
  <inkml:trace contextRef="#ctx0" brushRef="#br1">11231 13941 9825,'11'26'11,"13"24"216,-2-3 1,-21-45-219</inkml:trace>
  <inkml:trace contextRef="#ctx0" brushRef="#br1">13165 10935 6207,'-7'67'-230,"-1"2"1,1-23 78</inkml:trace>
  <inkml:trace contextRef="#ctx0" brushRef="#br1">13137 11162 5450,'-7'48'-160,"-4"23"-70,10-64 207</inkml:trace>
  <inkml:trace contextRef="#ctx0" brushRef="#br1">12717 15126 5101,'22'31'-134,"9"3"-22,2-1 1,5-4 155,8-5 0,4-3 0,5 3 0,2-2 0,6-4 0,2-3 0,1 2 0,-1 0 0</inkml:trace>
  <inkml:trace contextRef="#ctx0" brushRef="#br1">7294 9923 8292,'-22'-8'-601,"1"3"448,7 10 1,5 14 226,-1 10-59,1 15 0,3-14 654</inkml:trace>
  <inkml:trace contextRef="#ctx0" brushRef="#br1">7108 17684 570,'6'23'0,"6"23"0,0 0 0</inkml:trace>
  <inkml:trace contextRef="#ctx0" brushRef="#br1">9601 17343 4543,'9'67'-101,"-1"-1"-10,0-5 18,-1-16 0,0-3 0,9 19-233,3-28 1,5-18-221,9-20 1,3-30 545,7-26 0,-1-7 0,-20 29 0,-1 0 0</inkml:trace>
  <inkml:trace contextRef="#ctx0" brushRef="#br1">22592 7776 8564,'0'-19'283,"0"0"-1,0 7 1,2 6 0,3 7-136,4 4 1,4 9 0,3 11 0,3 7 0,3 9 0,1 10 156,1 10-565,-6 7-34,8 3 0,-10-3 171,3 3 0,-3-3 197,-2 8 0,-1 3-564,-8-39 0,-1 0 1,3 38 57,-7-2 0,0-10 433,0-4 0,0-7 0,-4-8 0,-2-9 0,-3-6 0,-1-4 0</inkml:trace>
  <inkml:trace contextRef="#ctx0" brushRef="#br1">22720 8871 8301,'-36'-36'-628,"3"3"1,3 3 313,1 1 1,3 2 637,2 4 0,5 2 290,9 7 31,-2 6 0,10 5-143,-3 12 1,15 12-41,4 12 1,10 11-68,0-1 0,4 7-122,5-2 0,-1-1-151,6-4 1,-5-8 105,5-7 1,0-8-257,4-10 0,-5-4 80,-4-6 1,-3-12 48,-2-7 0,-6-13-20,-3-6 1,-3-14-187,-2-5 1,-1-9-237,-3 0 0,2-2 267,-2 1 0,2-1-715,2 7 0,-1 4 789,-3 5 0,5 4 0,-2-1 0,3 5 0,3 5 0</inkml:trace>
  <inkml:trace contextRef="#ctx0" brushRef="#br1">25308 12297 7859,'0'8'-189,"-2"5"119,-2-4 1,1 4-1,-7 3 30,-1 3 0,-3 9-247,-5 10 0,-3 9 287,-7 5 0,-5 16 0,15-31 0,1-1 0</inkml:trace>
  <inkml:trace contextRef="#ctx0" brushRef="#br1">23900 9326 7874,'-18'-5'182,"-1"0"1,0 1-125,4 4 1,7-2 561,4-3-143,2 4 147,2-5-279,0 6 1,6 0 39,4 0 0,4 0 62,5 0 0,-3 6-105,3 3 1,-3 9 63,-2 1 1,0 8-98,0 1 1,1 2-49,-1 8 0,0 5-42,0 4 0,7 13 28,2 2 1,4 5-390,2 5 1,1-1 345,3 0 1,-1 0-25,5 0 1,1-5-167,5 1 0,-18-34 0,1 0-22,2 3 1,0-1-1,1-2 1,1-1 32,3-1 0,0-1 0,27 24 151,-29-28 0,0 0 1,26 26-9,-5 5 0,-3 2 6,-7 2 1,1 4-97,-21-30 0,-1 1 0,0 0 0,0-1 5,1 1 0,-1-1 0,0 0 0,1 0-88,20 31 1,-5-7 6,-4-7 1,-5-13-68,-4-1 1,-3-8 110,-7-6 1,-2-4-121,-2-5 121,-4-8-237,-6 0 0,0-14-258,0-2 0,-1-4-1099,-4-1 1,-1-5 1584,-4 0 1,-9 0-1,3 5 1</inkml:trace>
  <inkml:trace contextRef="#ctx0" brushRef="#br1">25464 12155 7860,'0'-22'-416,"-1"6"558,-4 7-45,4 5 378,-6-2 0,7 9-143,0 7 1,0 6 11,0 12 1,-1 8-103,-4 7 0,-1 6-45,-4 8 1,-3 12-69,4 7 0,1-31 0,-1 2-266,-1 4 1,1 2 0,-4 3 0,0 0 165,2 5 1,-1 1 0,-4 7 0,-2 0-386,0-1 0,-1 1 0,-2 5 1,-1 1 321,-1-2 1,-1 1-1,-1 0 1,1 0 29,-2 0 0,-1-1 1,2 0-1,1 1 55,2 0 1,2-1 0,2-6-1,1-1 46,2-9 0,2-1 0,1 0 0,1-1-83,4-5 0,0-1 0,1-1 0,0-1 55,1-6 0,0-1 0,-6 35-30,6-8 1,1-10-51,4-10 0,0-3 108,0-1 1,0-11-14,0-4 0,6-9-232,3 0 1,-1-8-335,2-2 1,-1-5 481,5 0 0,1-21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17787 5232,'16'22,"-4"-2,-12-5,0-1,-12 13,-4 9,-13 18,1 2,4 5,1-9,0 9,0 6,-4 2,3 2,10-32,0 0,-2 0,-1 2,-1 4,-1 0,-1 3,-2-1,-2-1,0 0,1-1,-1 0,0-7,0-1,3-1,0-1,-22 27,0 0,2-5,3-5,8 1,7-5,5-1,-1-4,4-7,0 5,1-4,6-7,-4-10,10-14,-4-6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4180 3696 8340,'-7'-14'-260,"-6"6"349,11 2 1027,-4 6-722,6 0 1,2 3-191,2 6 0,-2 1 27,3 9 0,1 3-130,-1 2 1,-1 9-118,-4 5 1,0-2 100,0 2 1,-4-2-159,-1 2 1,-6-3 59,1-7 0,3 1-95,-3-1 1,2 1 29,-1-1 0,-2-6-137,6-3-129,-6 3-203,9-6 137,-4-2 0,8-9 120,2-10 0,6-9-134,9-10 0,-2-9 51,7-5 0,-5-3 60,4-1 0,1-1 313,5 0 0,-7 7-75,-3 3 0,-4 11 259,0 8 0,-1 6 200,0 8 1,-6 1 116,-3 4 1,-4 9-191,-1 10 0,0 4-19,0 5 1,-11 2-84,-3 3 1,-5 3-92,0-3 0,-1 2 75,-4-2 1,-1 1-230,6-6 0,0 0 30,4-4 0,1-6-116,0 1 0,5-11-44,-1 1 159,7-9 0,-3 0-159,6-10 1,6 2 111,3-7 1,4 1-15,1-6 1,0 3 52,1 2 1,-1 4-15,0 6 1,-1 2 46,-4 2 1,2 6 27,-6 9 0,0 3 181,-5 6 1,0 5-63,0 1 0,-2 5 22,-3-1 1,2-2-53,-6 2 1,6-6 108,-2 1 1,-1-5-72,1-4 1,0-3-394,5-7-82,0 0 1,2-6-287,2-3 1,4-5-403,7-5 1,-1-11 989,0-12 0,7-13 0,1-10 0</inkml:trace>
  <inkml:trace contextRef="#ctx0" brushRef="#br0">4436 4037 8340,'22'-15'0,"-3"-4"0,4 3-197,0-3 0,3-2 105,-3 2 1,4-4 148,-3 4 0,-4 1-416,-1 9-159,-3-4 1,-3 13-3,-4 0 520,-2 0 0,-14 26 0,-1-3 0</inkml:trace>
  <inkml:trace contextRef="#ctx0" brushRef="#br0">4436 4308 8340,'-8'22'-543,"4"-3"1,4-10 932,4-4 1,6-5-11,9-5 1,3-4-322,6-10 1,6-3 99,-1-7 1,2 1-587,-2-1 0,-5-4 62,1 0 1,-7 0-108,-8 4 0,-1 2 472,-4 4 0,-3-4 0,-6 5 0</inkml:trace>
  <inkml:trace contextRef="#ctx0" brushRef="#br0">4394 3710 8340,'9'2'-713,"1"3"1,-6 4 1315,6 10 0,1 10-126,8 9 0,-2 9-9,7 5 0,-5 0-149,5 5 1,-1 3-460,6 11 1,-1 0 189,1 0 1,-3 2 128,-2 3 1,1-7-523,-6-2 0,5-10 379,-5-15 1,6-5-501,-1-4 1,-3-5 109,-2-4 1,1-10-52,-1-9 0,0-7-8,-5-7 0,-1-7-109,-4-13 0,-2-4 522,-7 0 0,0-13 0,0 2 0</inkml:trace>
  <inkml:trace contextRef="#ctx0" brushRef="#br0">4820 4265 8340,'-8'6'-635,"4"4"1,2 4 1209,2 5 0,-2 3-149,-2 6 0,2 7-355,-3 3 1,-1-2 70,1 2 0,-6-6-207,2 1 1,1-3 143,-2-1 1,1-7-81,-5-3-466,0-4 0,-1-2 281,1-3 1,0-7-442,0-13 0,-1-1 225,1-13 0,-5-4 402,0-5 0,-6-13 0,3 2 0</inkml:trace>
  <inkml:trace contextRef="#ctx0" brushRef="#br0">4465 3696 8340,'28'0'0,"-1"0"-422,-3 0 1,1 0 312,-6 0 1,0 7 208,-5 2 1,0 8-912,1 2 811,-7 13 0,10-8 0,-2 10 0</inkml:trace>
  <inkml:trace contextRef="#ctx0" brushRef="#br0">4891 4037 8395,'5'15'507,"0"-1"0,1 0-300,-1 0 1,1 2 33,4 3 0,1-3-403,-7 3 1,8 1 149,-3-1 1,-1 5-105,1-5 0,-4 0 66,5-5-882,-7 0 221,3 1 228,-6-8 1,0-2 60,0-10 1,-5-9 421,1-9 0,-6-11 0,5-4 0,-6-3 0,3-1 0</inkml:trace>
  <inkml:trace contextRef="#ctx0" brushRef="#br0">5005 3725 8395,'14'0'-318,"1"0"0,-3 1 795,-2 4 0,2 9-21,-2 10 0,-2 9-45,1 5 1,-1 5-146,2 4 0,-3 4 2,-2 5 0,-2 6-224,7 0 0,-1 2-47,5 3 0,-1 4-244,-8-31 0,0 0 0,7 38-109,-2-7 1,2-8-21,3-6 1,-1-13 200,0-11 1,-1-9-444,-4-5 0,4-10 232,-4-4 1,-1-16-207,2-8 0,-7-8 390,2-6 0,-4 2 202,-1-7 0,0-5 0,0-4 0,-5 2 0,1 3 0,-1-4 0</inkml:trace>
  <inkml:trace contextRef="#ctx0" brushRef="#br0">5289 4407 8259,'-6'-22'-48,"5"1"153,-6 14 1,7 2 279,0 10 1,0 4-141,0 10 1,2-2-204,3 7 1,-2-7 47,6 2 0,-4-4-171,4-6 1,-4-3-693,5-6 1,-2-3 772,1-6 0,10-7 0,-3-12 0</inkml:trace>
  <inkml:trace contextRef="#ctx0" brushRef="#br0">5417 3767 8877,'0'10'513,"0"-1"0,0-4-220,0 5 1,0 4-1,0 5 1,-1 6-316,-4-1 0,2 3 125,-7 1 1,7-1-305,-1-4 0,-3 3 162,2-7-514,1 6 176,4-9 219,6 4 1,2-12 16,6-3 1,0-10 83,1-4 0,4-4-106,0-1 0,4 0 112,-4-1 1,6-3-189,-1-1 1,-2-7 118,2 3 1,-5-3-106,5 3 0,-12-3 77,2 7 0,-9 0 37,0 5 1,-3 0 127,-2 0 1,-2 1-145,-3 4 0,-3-4 224,-6 4 1,1 1-112,4-2 0,-4 5 175,4-4 0,1 4 86,-2-4 65,7 6-165,-3-4 0,6 10 31,0 7 1,5 3 72,-1 15 1,8 4-89,-3 10 1,-1 7 55,1 3 0,-4 8-196,5 2 0,-2 1-154,1-1 0,2 1 88,-6 3 0,4 2-75,-4-6 0,0-4-44,-5-10 0,0-7-36,0-13 0,0-11 265,0-2 0,-2-11-124,-3 1 1,-2-3 127,-8-2 1,1-11-108,0-4 1,-3-8 96,2-1 0,-2-7 79,7-3 0,4-4-107,1 5 0,4 0 9,1 5 1,6 4-23,4 0 0,2 8 125,2 2 0,1 2-128,-1 7 0,5-5 152,0 6 0,6-1-117,-1 5 0,-2 0 24,2 0 0,-7 0 7,2 0 1,-3 2-31,-2 2 0,-5 4 24,1 6 0,-7 2-10,2 3 0,-4 0-1,-1 9 1,-1 1-41,-4 14 1,-8-2-15,-6 11 0,-4-6 5,4 1 1,0-3 22,5-1 0,1-12 10,4-2 0,-3-10-363,8 0 0,1-10 117,7-4 1,6-5 1378,9-5 1,3-4-1521,6-10 0,7-5 99,3-9 1,-2-2-1036,2-3 1011,0-3 0,5-1 0,-1-9 0</inkml:trace>
  <inkml:trace contextRef="#ctx0" brushRef="#br0">6143 3924 8179,'-8'-14'-553,"1"-1"1,9 7 1251,3 4 0,3 5-251,6 9 1,6 7-197,4 16 0,-4-1 3,-1 6 0,-3 4-20,-2 6 0,1-1-188,-1-4 0,0-1 118,0 1 1,-4 1-282,-1 4 0,-6 2 16,2 7 0,2-11-11,-3-3 1,1-15 69,-5 0 0,0-13-263,0-1-294,0-9 1,0-7 271,0-12 1,0-11-526,0-9 0,0-10 851,0 2 0,0-11 0,0 3 0</inkml:trace>
  <inkml:trace contextRef="#ctx0" brushRef="#br0">6427 3938 8179,'14'-22'-787,"0"0"590,1 3 0,0 1 763,4-5 0,-1 5-198,5-1 0,-1 2-347,2-2 1,3 3 151,-3-3 0,-2 8 19,2 2 0,-7 6-21,2-2 0,-3 5 0,-2 5 0,0 2-395,0 8 0,-1 5 120,-4 4 0,2 9 174,-6 5 0,0 9 32,-5 6 1,0 3 3,0 6 1,0-4-170,0 4 0,0-2 317,0 2 0,0-4-34,0 4 0,0-4-85,0-1 1,0-8-203,0-6 0,0-7 129,0-8 1,-2-5-291,-2-5 1,0-8-32,-5-5 1,0-4-40,-6-1 1,0-1-448,-4-4 1,3-3 447,-3-6 0,-2-7-380,2-2 1,-1-6 676,1-4 0,3-3 0,-11-20 0,5-2 0</inkml:trace>
  <inkml:trace contextRef="#ctx0" brushRef="#br0">6427 4109 7522,'14'0'909,"0"6"-471,1 3 0,-1 9-349,0 1 1,-5 6-54,1-1 1,-7 2-215,2 3 1,-4-1 147,-1 1 1,0-1-117,0 1 1,0-7 0,0-3 0,0-8 122,0-2-149,0-6 0,5-3 100,0-9 0,1-10-117,-1-5 1,-2-3 41,7-1 1,-6 4-181,6 1 0,-2 1 217,1-2 0,2 3-119,-6 7 554,6 0-265,-3 6 0,0 5 228,-3 12 0,-4 5-96,-1 10 0,-1 3 18,-4-3 1,2 7 76,-7 2 1,1 7 83,-6-2 1,6 1-190,0-1 0,1 2-3,-2-7 1,4 3-236,6-7 1,0-4 133,0-11 0,1-1-79,4-4 0,3-2 47,6-7 0,2-7-292,3-2 0,-3-10 67,3-5 0,1-3-370,-1-1 1,7-1 59,-3 1 0,-1-5-498,2 0 987,0-7 0,4 4 0,1-7 0</inkml:trace>
  <inkml:trace contextRef="#ctx0" brushRef="#br0">7038 4023 8179,'10'0'-192,"-1"0"0,-6 7 76,2 2 1,-3 4 843,-2 1 0,0 5-221,0 0 1,0 0-632,0-5 1,4 0-1102,1 0 961,0 1 1,-4-3-534,4-2 797,-3-4 0,10-12 0,-4-2 0</inkml:trace>
  <inkml:trace contextRef="#ctx0" brushRef="#br0">7152 3654 8179,'5'14'0,"-1"0"0,6 5 396,-5 0 0,4 8 24,-4 1 0,4 7-176,-4 8 1,0 1 94,-5 3 1,0-1-65,0 6 0,0 0-95,0 5 1,0-2 63,0-2 1,-2 2-304,-2-3 1,2 2 88,-3-2 0,-1-3-578,1-7 0,0-10-261,5-4-43,0-9 35,0-4 0,0-15 284,0-10 0,0-10 533,0-9 0,-6-12 0,-2-9 0</inkml:trace>
  <inkml:trace contextRef="#ctx0" brushRef="#br0">7266 3867 8179,'14'-14'0,"2"-1"23,3 1 0,-2-5 107,7 0 0,4-4 321,5 4 0,5-5-133,-5 5 0,5-2-316,-4 3 0,-1 6-83,-5-2 1,-1 8 193,-3-4 0,-4 9-186,-6 1 1,-6 1 73,-3 9 0,-3 6-5,-2 7 1,0 6 67,0 4 0,-2 5 6,-3 9 0,4 4 43,-4 6 0,2-5 8,-2 0 1,4 0-79,-4 5 0,3-5 52,2 0 0,5-4-243,0 4 0,1-8 82,-1-1 0,-4-2-201,4-8 0,-3-2-240,-2-7 67,0-3 140,0-7 1,-2-6-593,-3-3 892,-9-4 0,-8-1 0,-6 0 0</inkml:trace>
  <inkml:trace contextRef="#ctx0" brushRef="#br0">7323 4222 8244,'12'-9'-513,"-2"-1"1,7 2 586,-3-1 1,5-2-53,0 6 0,3-4 507,7 4 0,-1-5-214,1 6 0,-6-1-498,1 5-139,-7 0 1,-2 8 160,-11 6 1,-4 2-162,-4 8 1,-6 4 116,-9 5 1,2 7 12,-7-2 1,0 7 25,-4 3 0,1-1 10,3-4 0,-1-4 173,6-6 1,2-1 56,7-13 914,-2 0-699,10-11 0,-4-3 25,6-10 1,6-8-32,4-6 1,2-1 62,2 1 1,7 1-121,3-5 1,4-1-237,5-4 0,-1 4-106,6 0 0,-7 7 116,3-2 0,2-3 0,0 0 0</inkml:trace>
  <inkml:trace contextRef="#ctx0" brushRef="#br0">9796 1251 8544,'-28'-8'0,"6"-4"917,8 10 0,7 2-248,7 9 1,2 4-559,3 1 0,4-4 25,10-1 1,11 1-265,13 4 1,6-6-165,8-3 1,-2-4-158,-3-1 1,2-5-30,-7 1 0,-4-6 250,-5 5 0,-8-4 228,-2 4 0,1-6 0,-7 3 0</inkml:trace>
  <inkml:trace contextRef="#ctx0" brushRef="#br0">10294 1080 8342,'14'0'-824,"7"2"618,3 3 0,2 3 788,3 6 0,6 0-239,2 0 1,3 5-194,-2 0 1,-3 0-174,-7-5 1,-1 1 103,-3-1 1,-4 0 26,-6 0 1,-6 0 47,-3 1 1,-5-1-241,-5 0 1,-4 5 132,-10 0 0,-10 6-515,-8-1 1,-6 3 131,-5 1 0,6 1-29,-1-1 0,8-6 363,12-3 0,-4-3 0,5-2 0</inkml:trace>
  <inkml:trace contextRef="#ctx0" brushRef="#br0">10991 1308 9361,'14'-8'346,"7"0"101,2 3 1,10-3-81,5-6 0,3 0-951,2 0 0,3-5 271,-4 0 0,3-5-151,-12 5 1,-2-4-55,-7 4 509,-3 0 0,-7 4 0,0 1 0</inkml:trace>
  <inkml:trace contextRef="#ctx0" brushRef="#br0">11318 896 8414,'6'14'342,"-3"6"-156,7 4 0,-6 9 320,6 5 0,-7 5-141,2 4 0,-4-1-20,-1 6 1,0 2-238,0 7 1,5 4 8,0 6 0,4-1-173,-4-4 0,5-3-269,-6-6 0,7-3-377,-1-7 1,-4-6 190,-1-12-194,-3-7 355,-2-8 0,0-14-197,0-9 1,-2-10 546,-3-5 0,-9-9 0,-8-4 0</inkml:trace>
  <inkml:trace contextRef="#ctx0" brushRef="#br0">11360 1407 8330,'0'15'0,"0"-1"-62,0 0 0,-1 7 52,-4 2 1,-3 4 228,-6 2 1,-2-1-196,-3 0 0,-3 6 123,-6-1 0,-1 0-204,1-5 0,1-4 62,3 0 1,4-7-615,5 2 439,8-9 170,0-4 0,7-12 0,0-2 0</inkml:trace>
  <inkml:trace contextRef="#ctx0" brushRef="#br0">11403 1422 8330,'14'1'-402,"1"4"0,-6 4 234,0 10 1,-4-1 447,5 5 1,-2-5-513,1 1 1,2-3-172,-6-2 403,6 0 0,-3-6 0,6-2 0</inkml:trace>
  <inkml:trace contextRef="#ctx0" brushRef="#br0">11574 1166 8330,'4'16'-295,"1"2"0,0 5 321,-5 5 0,0 7 461,0 3 0,0 0-342,0 4 1,-2-2-56,-2 7 0,2-7-321,-3-2 1,4-7 94,1 2 1,0-4-984,0-6 606,0-2 513,0-13 0,0-2 0,0-6 0</inkml:trace>
  <inkml:trace contextRef="#ctx0" brushRef="#br0">11588 1279 8330,'14'-22'-692,"5"-3"484,0 6 1,2-3 896,-2 8 0,-2-4-142,7 9 1,-7 3-50,2 1 0,1 3-342,-1 2 0,-4 3 120,-6 7 0,-1 3-36,1 15 1,3-1 18,-8 11 1,1 6-149,-5 8 1,0 8 99,0 2 0,0-2-141,0-8 1,2-5-78,2-9 1,4-5-129,6-9 1,2-5-251,3-9 1,-1-6 228,5-8 0,-4-6-361,5-9 1,-7-5 215,2-9 0,-3-3-529,-2-7 1,1 1-12,-1-1 841,0-6 0,0-2 0,0-5 0</inkml:trace>
  <inkml:trace contextRef="#ctx0" brushRef="#br0">12157 768 9583,'0'9'-591,"0"1"0,4 1 903,1 8 1,0 3-106,-5 6 1,1-4-183,4 0 1,-3-7-162,2 2 0,-2-3 96,-2-2 1,0-5-262,0 1 0,2-7 98,2 2 0,0-5 12,5-5 0,-4-9 51,4-10 0,2-4-396,8-5 0,-1 3 220,5-4 1,-1 4 315,2 2 0,3 1 170,-3 3 1,-4 5-254,-1 10 1,2-2 551,-2 6 0,0 0-223,-5 5 1,-2 7 67,-2 2 0,1 4-25,-6 1 1,-1 0 65,-4 0 0,0 5-10,0 0 0,-1 5-435,-4-5 1,-3 6-147,-6-1 0,0-2-209,0 2 1,-1 0-79,1 4 1,-6 0 212,-4 1 0,2-6 37,-2 1 1,2-2 160,-2 2 0,-1 1 91,6-6 0,0 0 9,5-5 679,0 1 68,6-7-255,1-2-412,26-25 0,-1 3 60,15-12 0,-1-1 32,1 6 0,-3-3 10,3 3 0,0 2-2,-4 7 1,1 0-57,-11-1-237,6 7-175,-9 2 0,-2 12-1,-9 4 1,-5 7 170,-5 2 1,-5 7 128,-9-3 0,-3 6 1,-6 4 0,-1-2 455,1 7 0,-7-4 1095,-3 3-1972,-3 1 684,5-1 1,-4 2-704,7-6 1,5 1-122,4-6 1,7-3 43,-2-6 518,3 0 0,3-16 0,4-3 0,3-9 0</inkml:trace>
  <inkml:trace contextRef="#ctx0" brushRef="#br0">12540 1294 8294,'27'4'-280,"-3"1"1,1 0 136,-6-5 1,0 5 469,-5-1 0,-4 7-248,-1-1 0,-5-2-446,0 1 0,-2-4 62,-2 5 0,0-6 305,0 6 0,-6-1 0,-2 5 0</inkml:trace>
  <inkml:trace contextRef="#ctx0" brushRef="#br0">12768 924 8215,'0'8'7,"5"5"117,-1-4 0,1 4 76,-5 1 1,0 5-542,0 0 0,-1 6 217,-4-1 1,-3 3 123,-6 1 0,0 7 0,-1 1 0</inkml:trace>
  <inkml:trace contextRef="#ctx0" brushRef="#br0">12199 1422 8229,'0'14'-122,"0"0"1,0 7-256,0 2 1,0 4 1126,0 2 0,0 1-227,0 3 0,0-3-483,0 3 1,0-3 33,0-2 1,0-1-233,0-3 0,0-4 51,0-5-305,0-7 81,0 4 1,2-18-188,3-4 1,-2-4-85,6-9 1,-4-3 601,4-7 0,1 3 0,4-3 0,0 3 0,1 1 0,-1 6-175,0-1 1,5 8 86,0 2 0,0 1 326,-5 9 0,-1 1-113,-4 7 1,2 4 618,-6 6 0,4 2-104,-4 3 0,0 2-206,-5 2 0,0 4-405,0-3 1,0-4 47,0-1 0,-2 2-86,-2-2 1,0-2 63,-5-7 0,4 1-620,-4-6 1,4 4-501,-4-4 1065,5-1 0,-8-4 0,4 0 0</inkml:trace>
  <inkml:trace contextRef="#ctx0" brushRef="#br0">12498 1493 8229,'8'6'-607,"3"2"425,-6 6 0,1 0 714,-1 1 0,-4 4-128,4 0 1,-4 1-420,-1-1 1,0-3 129,0 3 1,0-3-242,0-2 1,0 0-308,0 0-195,0-6-206,7-2 567,-6-6 0,10-7 18,-6-8 1,5 1 103,-6-5 0,7-1 92,-1 1 0,-2-5 53,1 5 0,1 2 115,4 7 0,0-1 23,0 6 0,1 1 247,-1 4 1,0 4 189,0 1 0,1 6-210,-1-1 1,-6 2 14,-4 2 1,3 1-40,-3-1 1,1 0-99,-5 0 0,-1 1 41,-4-1 0,-5 0-680,-9 0 1,2 0-127,-7 1 0,5-6-1103,-4 1 1625,5-7 0,-9 9 0,5-4 0</inkml:trace>
  <inkml:trace contextRef="#ctx0" brushRef="#br0">13067 768 8185,'-13'-19'0,"3"0"-227,4 6 318,6 1 0,2 13 173,2 4 0,9 4-252,6 15 0,-2 0 121,-7 4 1,3 1-246,-4-1 0,2-4 73,-1-1 0,2-5-282,-2 1 1,-2-8 129,1-2 1,-4-6-43,4 2 0,-4-5 233,4-5 0,-5-9 0,2-8 0</inkml:trace>
  <inkml:trace contextRef="#ctx0" brushRef="#br0">13280 682 8185,'9'7'-743,"1"2"0,-1-2 346,5-3 1,1-2 532,-1-2 1,0 0-53,0 0 0,2 0-279,3 0 0,-3-6 195,3-4 0,-3-9 0,-2-3 0</inkml:trace>
  <inkml:trace contextRef="#ctx0" brushRef="#br0">13550 583 8185,'0'22'-678,"0"-3"0,-2 3 923,-2 2 1,-3 3-75,-2 1 1,-5 0 462,-1 1 1,1 1-255,-5 3 1,2-3-337,-2 3 1,3-9-302,-3-5 0,-1-3 206,1-2 0,-2-1-1155,2-4 623,3-3 376,-11-6 1,10 0-472,-7 0 678,-6-6 0,0-2 0,-4-6 0</inkml:trace>
  <inkml:trace contextRef="#ctx0" brushRef="#br0">12953 938 8185,'0'21'-535,"1"-4"570,4 7 0,3-2 117,6 2 1,2 3 92,3-4 0,-3-1-125,3 2 0,-8-2-73,-2 2 1,-6 3-236,2-4 0,-3 4-86,-2 2 1,-2 1 178,-3 3 0,-2-3-38,-8 3 0,6-5 15,-1-4 0,6-5-693,-6-9 616,7 2 1,-3-16 194,6-1 0,-5-13 0,0-5 0,2-10 0,8-5 0,3-2 0,6 2 0,2-1 0,3 6 0,3-5 0,6 4 0,5 1 0,1 5 0,0 6 154,-1 3 0,-4 3 96,-1 2 1,-1 1 246,-8 4 0,0 2-83,-5 7 0,1 2-115,-1 3 0,-6 3-377,-4 6 0,-2 0 111,-2 0 0,-3 5-77,-7 0 0,-1 6 50,-12-1 1,-1 3-390,-5 1 0,1 1 165,0-1 0,-1-6-59,1-3 1,4-3-36,0-2 255,7-6 123,-4-1-96,14-7 0,8 0 123,13 0 0,7-5-55,7 0 0,1-4 29,-1 4 1,1-5-50,-1 6 1,-1-1 2,-3 5 1,1 0-39,-6 0 23,0 0 1,-7 1 31,-2 4 1,-4 3-36,-6 6 1,-6 1 143,-4-1 1,-1 0-120,2 0 1,-2 0 148,6 1 1,-4-6-41,4 1 0,-1-1 77,1 5 0,3 5-184,-3 0 0,5 0 6,5-5 0,3 1-54,6-1 1,1 0 96,-1 0 1,-2 0-303,-2 1 1,1-1 86,-6 0 0,-1 0 21,-4 1 0,-1-1 76,-4 0 0,-4 0 62,-10 0 0,3-4-25,-3-1 1,-2-1 13,2 2 0,-4-4 149,4-6 0,0 0-87,5 0 0,4-6 68,1-4 1,5-4-85,0-5 0,2 2-212,2-7 0,6 0 127,4-4 1,7-2-428,2-3 0,2 1 37,-2-6 417,3 7 0,13-17 0,1 4 0</inkml:trace>
  <inkml:trace contextRef="#ctx0" brushRef="#br0">13578 952 8185,'15'-14'-396,"-1"0"1,0-2 142,0-3 1,7 4 649,2-4 1,4 3-89,2 2 0,-1-1-325,1 1 0,-2 0-8,-4 0 0,2 6 108,-6 3 1,0 3-148,-4 2 0,-6 2 79,1 3 0,-6 9 56,6 10 0,-7 9-21,2 5 0,-4 4 109,-1 6 1,0 2-111,0 7 0,0 0 109,0 0 0,-1-5-74,-4 0 0,3 0 24,-2 5 1,2-6-184,2-4 0,0-6 103,0-8 0,-2-1-292,-2-13 0,2 0-83,-3-5 116,-2-6 1,-1-2 6,-7-6 0,6-6-349,-1-3 1,-1-10 571,-8-5 0,4-9 0,-6-4 0</inkml:trace>
  <inkml:trace contextRef="#ctx0" brushRef="#br0">13735 1123 8185,'22'-14'0,"3"4"-144,-6 1 1,2 6 207,-2-2 0,-4 3 294,4 2-119,-3 0 1,-3 7-240,-4 2 0,-2 4 129,-7 1 1,-2 7-26,-3 2 0,-3-1 83,-6 2 0,-2 0-195,-3 4 1,2 1 30,-7-1 1,7 1-94,-2-1 0,5-6-48,4-3 192,4-3 1,9-8-100,7-4 1,2-5 75,17-9 0,-2-5-838,10-14 787,1 1 0,11-7 0,2-1 0</inkml:trace>
  <inkml:trace contextRef="#ctx0" brushRef="#br0">14318 668 8020,'9'0'-225,"1"0"1,-7 6 216,2 4 832,-4 3-494,-1 7 0,0 2 164,0 7-639,0-1 1,-1 2 121,-4 3 1,-3-3-147,-6 3 0,-1-2 15,1-3 0,0-1-6,0-4 0,0 3-673,-1-7 416,8 0 417,-6-5 0,5 0 0,-6 0 0</inkml:trace>
  <inkml:trace contextRef="#ctx0" brushRef="#br0">14375 853 8159,'22'-21'-728,"-2"6"509,-6-4 1,1 3 779,-1 2-280,0-1-155,-6 1 10,5 6-179,-12 2 1,6 8-178,-7 2 1,-5 4 152,0 6 0,-6 1 33,2-1 1,-4 5-56,-1 0 0,4 0 92,1-5 1,6 0 4,-2 0-56,3-6 0,4 3 75,3-6 1,4-2-40,10-7 0,-3-4-189,3-7 201,-3 1 0,4-6 0,2-2 0</inkml:trace>
  <inkml:trace contextRef="#ctx0" brushRef="#br0">14616 526 8159,'0'14'-504,"0"5"342,0 0 1,0 6 534,0-1 1,-1 3-96,-4 1 1,2 1-310,-7-1 1,6 1 73,-6-1 1,7 1-149,-2-1 1,-1 0-307,1 1 1,0-2 198,5-4 1,-1-2-586,-4-7 797,4-6 0,-6-2 0,7-6 0</inkml:trace>
  <inkml:trace contextRef="#ctx0" brushRef="#br0">14588 839 8159,'14'-29'0,"0"7"-276,0 3 1,2-1 282,3 1 0,-3 0 97,3 5 1,-8-1 78,-1 1 0,-3 5 24,3-1 117,-4 7-412,-6-3-223,0 6 229,0 6 66,-6 2 0,-2 11-110,-6 0 1,0 5 29,-1-5 0,1-1 73,0-3 1,4-1 10,1 0 1,6-4 38,-2-1 1,10-6-47,4 2 0,4-5 131,1-5 0,5-1-181,0-4 0,6-2 90,-1 2 1,-2 2-569,2-1 183,-7 6-13,4-10 377,-13 12 0,-2 1 0,-6 7 0</inkml:trace>
  <inkml:trace contextRef="#ctx0" brushRef="#br0">14417 938 7471,'10'14'519,"-1"1"1,-1 5-385,2 4 1,-4 4 54,-6 6 0,5-3-144,-1 7 0,1-6 126,-5 1 0,0-3-224,0-2 0,0 1-113,0-1 1,0-1-118,0-3 1,0-9-469,0-5 529,0-7 1,0 0-58,0-12 1,0-2 94,0-13 0,0-4-63,0-6 1,6-3 130,4 3 1,-2-5 114,1 1 0,1 2 0,4-2 0,0 5 0,0-5 0,1 6 80,-1-1 0,5 9 94,0 5 1,-5 5 302,-5 5-137,1 2-84,4 7 0,-6 13-8,-3 6 0,-4 1-186,-1 4 0,0 0-51,0 4 0,0 1-196,0-1 1,0 0 105,0 1 0,-1-2-128,-4-4 1,2 3 206,-7-7 0,1 6 0,-5-3 0</inkml:trace>
  <inkml:trace contextRef="#ctx0" brushRef="#br0">14503 1152 8131,'4'-10'-204,"1"1"0,6 5 173,-1 0 0,2-3 339,2 3 0,1-1-321,-1 5-320,0 0-534,0 0 602,-6 0 1,-2 6 45,-6 4 0,-1 1 75,-4-2 0,-3 4 205,-6-4 0,0 4-61,0 1 0,4 0-37,1 1 0,1-1 318,-2 0 438,-2 0-20,10-6-464,-4 5 0,12-13-187,4 0 1,7-7 94,2-7 0,6 0-304,-1 0 1,-2 0 85,2-1 0,-2 3-80,1 2 1,-4 2-170,-9 4 124,3 2 1,-13-3 197,0 10 1,-7 3-65,-7 6 0,-5 0 224,0 1 0,-5 0-122,5 4 1,-6-3 89,1 3 1,4 2-55,1-2 0,3 0 42,2-5 0,4-5 21,1 1-72,6-7 0,-2 3-118,10-6 1,3-6 97,6-4 0,0-2-167,0-2 0,5 1 86,0 3 0,2-1-110,-2 7 1,-3-6 69,3 5 0,-8 1-568,-2 4 383,-6 0 1,2 1 144,-10 4 0,-7 3 118,-7 6 0,-2 2 0,2 3 0,2-2 0,-7 7 0,0-2 0,-4 2 0,0 7 0,-1-2 0,1 1 0,-1-7 0,1 4-27,-1-3 1,1-3 154,-1-2 1,7-4 596,3 0-266,4-8 0,8 4-178,7-6 0,8 0-9,11-5 0,10-5-79,9 0 1,3-10-156,1 0 1,1-8 183,0-1 1,1-3-587,3-1 0,2-4-36,3 4 1,-9 3-194,-10 10 1,-4 1-172,-6 0 764,-9 6 0,-1-5 0,-5 5 0</inkml:trace>
  <inkml:trace contextRef="#ctx0" brushRef="#br0">14517 1422 8105,'8'0'-1335,"-2"1"1656,-6 4 0,0 9-28,0 10 0,0 3-136,0 1 0,-6 2-111,-4 3 1,-2-3 80,-3 4 0,1-4-226,0-2 1,1-6 140,4-3-585,-4 3-158,5-6-96,0-2 797,2-14 0,12-14 0,2-8 0</inkml:trace>
  <inkml:trace contextRef="#ctx0" brushRef="#br0">14645 1351 8069,'14'14'-122,"-6"8"216,-3 6 0,-4 2 188,-1 8 0,0-1-115,0 0 1,0 3 106,0-7 0,0 5-81,0-5 1,0 5-392,0-5 0,5-1-165,0-8 0,4 1-233,-4-6 0,4-5-465,-4-4 1061,6-7 0,-3-3 0,6-8 0</inkml:trace>
  <inkml:trace contextRef="#ctx0" brushRef="#br0">14915 981 8069,'14'0'0,"-6"2"0,-3 2 0,-4 6 0,-1 9 0,0 3-143,0 6 1,-1 1 207,-4-1 0,2-1-264,-7-3 0,7 1-60,-2-6-79,4 0 0,1-10 109,0 1 1,1-7 228,4 2 0,3-4 0,6-1-54,1 0 0,-8 7 19,-2 2 1,-3 10 475,-2 5 0,0 3-176,0 1 1,0 0 229,0 1 1,0-1-139,0 1 0,0-6-266,0 1 0,0-7 193,0 2-351,0-9-1143,0 3 733,0-12 477,0-1 0,6-8 0,2-6 0</inkml:trace>
  <inkml:trace contextRef="#ctx0" brushRef="#br0">15199 981 8044,'22'-29'-568,"-3"7"-71,-9 3 0,1 4 208,-6 0 430,-1 8 1,-10 0 0,-2 1 0,-6-2 0</inkml:trace>
  <inkml:trace contextRef="#ctx0" brushRef="#br0">15199 881 8044,'0'8'-167,"-6"5"-108,4-11 513,-4 4 117,0 0-266,4-4 84,-4 10 1,6-4 0,0 6 0,-2 1-11,-3-1 0,4 5-213,-4 0 1,4 5-16,1-6 0,0 6-62,0-5 0,0 5 20,0-5 1,0-5 98,0-5 0,0 1-109,0 4 163,0-6-86,0 5 39,0-12 1,0 7-181,0-3 260,0-3 6,0 4 294,0-6 117,0 0-624,6-6 231,-5 4-28,6-4 116,-7 6 242,0 0-398,6 0 54,-4 0-81,4 0 141,0 0 1,2-5-77,6 0 1,-3-4 30,4 4 1,-3-6-107,12 1 0,-5-4-95,5-5 1,1 3-215,8-3 0,-3 4 105,3 0 0,-7 1-55,-3 0 1,-5 1-229,1 4-469,-10 3 263,-3 6 509,-6 0 0,-6 1 70,-3 4 1,-6 3 187,-4 6 1,4 0 206,-4 0 1,3 1-176,2-1 0,4 0 78,1 0 0,1-4-31,-2-1 0,4 1 179,6 4 1,-5 0-54,1 0 1,-3 1-27,2-1 0,2 2-167,-6 3 1,-1 3 5,-4 6 1,0 1-24,0-1 0,0 2 42,-1 3 0,-4-1-115,0 6 1,2-7 87,8 2 1,-4-3-64,3-1 1,4-7 49,1-3 1,4-3-159,1-2 78,0-6 1,1-2-147,4-6 1,3-1 102,6-4 1,2-5-165,3-9 0,3 0-478,7-9 1,-1 3 61,0-8 634,1 3 0,-1 1 0,1 1 0</inkml:trace>
  <inkml:trace contextRef="#ctx0" brushRef="#br0">15540 1336 8044,'0'15'290,"0"-1"1,0 0 19,0 0 1,5 5-25,0 0 0,4 6-21,-4-1 0,5-2-34,-6 2 0,7-5-1266,-1 5 1035,9-7 0,-3 10 0,4-5 0</inkml:trace>
  <inkml:trace contextRef="#ctx0" brushRef="#br0">16365 1109 8002,'-8'6'-1818,"3"-4"1691,10 3 0,9-4 394,10-1 0,11-1 20,7-4-164,7-3-1433,8-6 944,7-1 1,-6 0 195,4-4 0,-10 3 186,-5-3 0,-9 3 1,-3 2-1</inkml:trace>
  <inkml:trace contextRef="#ctx0" brushRef="#br0">16962 839 7994,'14'0'-933,"1"1"837,-1 4 0,0-2 250,0 7 0,7-4 24,3 8 1,2-3 114,3 8 1,-1-8-253,1-1 0,-2-1 69,-4 5 0,1 1-105,-10-1 1,2 6 106,-11 4 0,-8 0-357,-12 4 0,-12 4-117,-10 11 0,-11 1 362,-4 3 0,-10 4 0,30-23 0,0 1 0</inkml:trace>
  <inkml:trace contextRef="#ctx0" brushRef="#br0">18100 626 8102,'0'-23'-119,"0"4"0,1 8 222,4 2 69,-3 6 0,4 4-89,-6 14 701,0 5-461,0 15 0,-6 3 0,-4 9-166,-3 4 0,-9 7-36,-6 4 1,-2-2-415,-8 6 1,0-6 104,-5 2 1,7-10 105,3-5 1,0-4-285,4-5 1,6-10 156,13-9 1,-1-3-1063,6-2 354,1-6 136,16-27 781,-2 0 0,17-28 0,-5 10 0</inkml:trace>
  <inkml:trace contextRef="#ctx0" brushRef="#br0">17943 1066 8102,'14'-5'0,"1"1"0,-6 2 298,1 12 0,-2 1-18,1 12 0,2 3 115,-6 7 1,4-2-366,-4 7 0,0-4 153,-5 3 0,0-3-410,0 4 0,0-5 202,0 5 0,0-8-750,0-2 1,0-6 218,0-8 556,0 1 0,6-8 0,2 0 0</inkml:trace>
  <inkml:trace contextRef="#ctx0" brushRef="#br0">18057 1223 8102,'14'-23'0,"0"5"0,7-3 305,3 2 1,-1-1-195,6 1 1,-2 3-268,11-3 0,-1-2-251,6 2 0,-2 0 168,-3 5 0,-5 2-627,-9 2 866,-3-3 0,-7 5 0,0-6 0</inkml:trace>
  <inkml:trace contextRef="#ctx0" brushRef="#br0">18270 782 8102,'8'6'0,"-3"4"0,1 10-123,-1 9 1,0 5 210,-5 9 0,-5 1 176,0 4 1,-6-3-353,2 8 0,-4-8 123,-1 3 0,1-4-159,4-1 1,-2-2 62,6-3 0,0 0-177,5-10 1,0-3-52,0-10 289,6-8 0,2-7 0,7-7 0</inkml:trace>
  <inkml:trace contextRef="#ctx0" brushRef="#br0">18327 1137 8102,'0'15'-140,"0"-1"0,2 6 353,2 4 0,0 4 475,5 6 0,-4-4-356,4 3 1,2-5-234,8-4 0,-1-4-96,5-5 0,-1-7 64,2-4 0,3-4-257,-3-4 1,1-6 101,-1-9 0,-4-3-440,-6-6 1,-1-1 4,-3 1 1,-4-2-269,-6-3 0,0 2 791,0-2 0,-6 3 0,-2 2 0</inkml:trace>
  <inkml:trace contextRef="#ctx0" brushRef="#br0">18412 640 8102,'7'-14'-466,"2"1"777,10 3 1,-3 4-96,3 6 0,1 6-208,-1 4 0,2 7 103,-2 2 1,-3 6-112,3-1 0,-4 3 0,0 1 0</inkml:trace>
  <inkml:trace contextRef="#ctx0" brushRef="#br0">19180 569 8047,'0'14'147,"0"0"0,-6 7-102,-4 2 0,-4 6 205,-5 4 0,-9 10-116,-10 9 1,-3 1-623,-2 0 0,0 0 264,1-5 0,5-7 174,4-8 1,5-5-151,4-4 1,4-3 26,5-7 1,6-6-222,-1-4 1,7-4 163,-1-4 0,4-11 230,4-8 0,11-4 0,7-2 0</inkml:trace>
  <inkml:trace contextRef="#ctx0" brushRef="#br0">18924 981 8047,'24'16'0,"0"3"0,-7 3 215,2 6 1,-3 1-15,-2-1 0,-6 2-47,-3 3 0,-4-1 40,-1 6 1,0-7-213,0 3 1,0-4-32,0-2 1,-1-6-446,-4-3-551,3-3 818,-4-8 0,6-10-313,0-12 0,2-8 298,2-11 0,3 1 242,2-6 0,4 2 0,-4-2 0,4-2 0,1 7 0,5-5-7,0 5 1,2 2-40,-3 7 0,0-1 337,6 6 0,-1-5-109,6 5 1,-6-5 35,1 5 0,-7 0 110,2 5-374,4 0 0,-8 1 158,4 4-692,-9 3 580,-4 6 0,-6-7 0,0-1 0</inkml:trace>
  <inkml:trace contextRef="#ctx0" brushRef="#br0">19265 782 8047,'0'19'154,"0"0"0,2 12 327,3 3 1,-2 2-110,6 7 0,-5-2-83,0 11 0,-2-5-29,-2 5 1,0-11 86,0 2 1,5-10-78,-1 0 0,9-9-221,1-5 1,2-10-159,8-4 1,-5-5-166,4-5 1,6-9-166,4-9 0,7-11-541,-3-4 0,4 2 980,2-2 0,0 0 0,-1-4 0</inkml:trace>
  <inkml:trace contextRef="#ctx0" brushRef="#br0">19749 227 8045,'0'15'297,"0"-1"1,0 8-145,0 6 1,0 7-116,0 8 0,0-1 31,0 1 1,0-2-241,0-3 0,0 2-99,0-7 241,0-6 0,0-2-307,0-6 0,1-5 199,4-4 1,-2-7-197,7 1 1,-5-5 60,4-9 1,-4-1 59,4-12 0,-4-1 212,4-4 0,-4 2 0,5-2 0,-2 7 0,1-7 0,2 9 0,-6 0 0,4 3 168,-4 2 0,5 0 145,-6-1-16,7 8 0,-4-1-70,2 3 1,4 3-102,-4-2 1,-1 2 31,2 2 0,-1 0-161,5 0 1,2-2 52,3-2 1,-3-4-145,3-6 1,1-1-268,-1 1 306,0 0 0,-6 5 64,-4-1-20,-2 7 0,-7 4 113,0 14 0,-7 0-98,-2 9 1,-4 0 39,-1 4 0,-5 1-61,0-1 0,2-1-96,7-3 0,-1-4-482,7-6 184,-8 1-219,5-1 630,-1-6 0,-5-8 0,5-8 0</inkml:trace>
  <inkml:trace contextRef="#ctx0" brushRef="#br0">19919 569 8045,'0'14'-136,"0"0"0,0 7 181,0 2 1,0-1 226,0 2 1,0 0-42,0 4 1,7 1-57,2-1 0,-1 1 85,2-1 0,-2-6-443,1-3-140,4 3-126,-12-6-426,6 4 691,-7-12 1,0-3-179,0-10 1,-2 2 86,-3-6 0,4-1 275,-4-4 0,-1 0 0,1 0 0,-5-2 0,6-3 0,-1 2 0,5-7 0,0 5 0,0-5 0,6 5-169,4-4 1,2 0 126,3 0 1,4-3 138,-1 7 1,1-4-63,-4 4 0,4 1 130,0 9 0,0-2-72,-5 6-24,0-6 1,-1 11-79,-4 0 0,-3 3-7,-6 11 0,-1-1-30,-4 11 0,-3 0 69,-6 4 1,0-4-175,0-1 1,1-1 84,3 2 1,-2-2-49,2-3 0,-1-3 114,2 3 0,-4-8 0,4-1 0,1-7 0,-2 1 0,6-2 0,-6-2 0,5 0 0,-4 0 0,6-6 0,-10 4 0,11-11 0,-4 10 332,6-6 146,0 6-267,6-10 0,2 7-198,7-4 0,0-1 6,4 6 1,-3-6-59,3 2 1,-3 1 128,-2-1-381,0 5 36,1-2 136,-8 6 0,0 2 101,-7 2 0,-7 6 0,-2 9 1,-4-2 17,-1 7 0,0-7 11,0 2 0,-1 2-6,1-2 0,5 0-7,-1-5 1,1-2-87,-5-2 0,-1 3 79,1-4 1,0 4-130,0 1 0,-2 0 104,-3 0 1,-2 5 86,-2 0 0,-4 5-21,3-5 0,-1 6 138,1-1 1,4-4 665,5-1-548,8-3 0,2-3 91,10-4 1,4-4-146,10-10 1,9-4-179,10-10 1,3-3-112,2-7 0,0-1-260,-1-3 0,1 2 173,0-7 0,1 4-36,3-3 1,-4 7-174,0 1 1,-7 7 99,-8 8 1,-10 6 250,-4 3 0,-9 4 0,1 1 0</inkml:trace>
  <inkml:trace contextRef="#ctx0" brushRef="#br0">20005 910 8045,'6'-8'-1111,"-3"2"946,7 6 1,-7 8 264,2 6 1,-4 8 100,-1 11 1,-1 2-58,-4 3 1,2 3-82,-7-3 1,1-2 30,-5 2 1,-1-5-207,1 5 0,5-11 124,-1 1-275,7-9 121,-3 2 1,6-15-169,0-6 1,0-13 309,0-10 0,6-4 0,2-2 0</inkml:trace>
  <inkml:trace contextRef="#ctx0" brushRef="#br0">20147 896 8045,'14'12'0,"0"4"-3,1 13 0,4-1 164,0 0 1,-2 1 277,-8-1 0,2 7-90,-6 3 0,5-2-377,-6 2 0,1-2-41,-5 2 0,0 2-133,0-7 0,0 5-167,0-5 1,0 0 237,0-4 1,0-7-337,0-3 0,0-8 174,0-2 1,0-7-66,0-2 1,0-8 357,0-11 0,6-9 0,2-9 0</inkml:trace>
  <inkml:trace contextRef="#ctx0" brushRef="#br0">20588 569 9175,'9'4'359,"1"1"0,-1 5-727,5-6 272,7 7 0,-5-7-166,3 5 166,-4-6 1,-5 8-191,-1-6 1,-5 1 12,0-1 0,-7 3 64,-2 6 0,-7 5 172,-2 0 0,-1 2-54,-4-2 1,4 1 285,0 4 1,6 1-20,-1-6 0,7 5-10,-1-5 0,2 0-47,2-5 1,0 0 135,0 0 1,2-1-42,2-4 0,3 4-105,2-3 1,4 1-80,-4-2 0,-1 4 204,2-4-297,-1 4 1,-1 1-2,-3 0 69,-4 0 1,-1 1-100,0-1 1,0-5-529,0 1-460,0-7 458,-6 10-239,4-12 863,-4 6 0,0-20 0,-2-3 0</inkml:trace>
  <inkml:trace contextRef="#ctx0" brushRef="#br0">20730 768 8130,'20'-8'-382,"-2"-5"267,6 4 1,-6-4 114,6-1 0,0 0 72,4-1 0,1 1 152,-1 0 1,-1 0-315,-3 0 1,-4-1-249,-6 1 0,-1 0-195,-3 0 1,-4-1 532,-6 1 0,6 0 0,2 0 0</inkml:trace>
  <inkml:trace contextRef="#ctx0" brushRef="#br0">20986 441 8119,'-5'9'0,"0"1"0,-4-1 147,4 5 1,0 2 50,5 3 1,-4-2 169,-1 7 0,-1 1-74,1 9 0,-3-4-173,-6 3 0,0 3 43,-1 2 0,1-2-170,0 2 1,0-6-129,-1 1 0,8-9 103,2-5-239,3-4 1,4-7 133,3-3 1,4-6 0,10-9 1,3-1 86,7-13 0,-1 1-137,0-6 0,6 6 63,-1-1 1,0 6 86,-5-1 1,-6 4 89,-3 0 1,-3 8-76,-2 2 223,1 3-214,-1 2 0,-8 8 242,-6 6 1,-3 7-61,-11 7 1,3 7 92,-8 3 1,-2 3 21,2 2 0,-4-1 44,4 1 1,0-5-254,4 0 1,3-8 25,2-2 1,4-4-254,6-5 259,0-10-566,0 10 0,6-19 223,4 0 1,1-6-579,-2-8 1,4 0 117,-4-1 1,3 1 693,-3 0 0,4 0 0,-5 0 0</inkml:trace>
  <inkml:trace contextRef="#ctx0" brushRef="#br0">21171 995 8021,'8'-9'-93,"-4"-1"-186,4 7 1079,0-3 1,6 12-258,1 4 0,-6 4-37,0 5 0,-4-2-166,5 7 0,-6-5-364,6 4 1,-5-4-355,4 5 1,-1-5-1279,2 5 1656,2-7 0,2 4 0,8-7 0</inkml:trace>
  <inkml:trace contextRef="#ctx0" brushRef="#br0">21882 2161 8015,'-7'-14'0,"4"6"82,-6 3 1,4 5 122,-5 5 0,7 9 1071,-2 10-789,4 3 1,-4 9-18,0 7 0,-1 10-186,1 9 0,4 6-378,-4-2 0,2 8 294,-2 2 0,4-2-338,-4-7 0,3-6-158,2-9 0,5-4-215,0-10 1,6-8 236,-2-7 0,9-11-212,1-3 0,1-6-452,-1-3 1,-2-8 5,7-6 932,-6-6 0,8-3 0,-3 3 0</inkml:trace>
  <inkml:trace contextRef="#ctx0" brushRef="#br0">21981 2758 8015,'-8'6'528,"2"4"-324,6 9 1,0-3 384,0 2 1,0 3-151,0-2 0,6 5-373,4-5 0,-2-2 137,1-8 0,1 3 25,4-8 0,-5 1-180,1-5 0,-1-3-230,5-7 0,1-1-23,-1-12 0,-5-1 119,1-4 1,-7-1-158,2 1 0,-4-1 44,-1 1 0,-1 1-27,-4 3 128,-3-3 0,-5 12-87,4-4-215,-4 9-30,12 4 0,1 6-259,9 0 1,10 5 688,5-1 0,3 1 0,1-5 0</inkml:trace>
  <inkml:trace contextRef="#ctx0" brushRef="#br0">22464 2488 8015,'-6'-14'0,"3"4"599,-6 1 0,2 6-128,-7-2 0,3 3-65,-8 2 1,2 2-263,-2 3 0,1-2-100,-5 6 0,7 1-109,2 4 0,1 0 172,8 0 1,2-1 93,8-4 0,9 4-23,10-3 1,3-3-494,1 3 0,-1-2-98,-3 1 0,2 4-236,-2-4 0,-2 2 385,2-1 0,-7 3 101,2-4 1,-5 4 268,-4 1 0,-4 0-90,-6 0 1,-1 2 242,-4 3 1,-5-3-107,-9 3 0,2 1-20,-7-1 1,2 5-99,-1-5 1,-3-2-166,7-7 0,0 1-209,5-6-196,6-1 1,4-12 534,8-6 0,10-13 0,9-9 0</inkml:trace>
  <inkml:trace contextRef="#ctx0" brushRef="#br0">22806 2474 9119,'-15'0'819,"0"0"-357,-4 0 1,3 4-185,-3 1 0,3 6-302,2-1 1,6-2 66,3 1 1,4-4-185,1 4 1,8-4-104,6 4 0,2-4 172,7 5 0,-1-1-22,2 5 1,3-1-62,-3-3 1,-4 7-35,-1-3 0,-3 3 196,-2-2 0,-6 4 118,-3 0 0,-4 4 60,-1-4 1,-11 2-58,-3-2 0,-10-3-178,1 2 1,-6-2 96,-4-1 1,3-6-216,-3 0 1,9-5 0,5 0-1135,4-2 1302,7-2 0,1-6 0,7-2 0</inkml:trace>
  <inkml:trace contextRef="#ctx0" brushRef="#br0">23829 2076 7904,'-14'-23'-411,"5"9"257,-1 10 0,7 16 457,-2 12 0,4 15-12,1 13 0,0 10 8,0 4 0,1 4-493,4 1 1,-2 8 252,2-36 1,0-1-1,-3-1 1,0-1-206,3 3 1,0-1 0,0 28 56,4-4 0,-4-14-233,4-9 1,-6-8-109,2-12 104,-3-2 0,-4-13 39,-3-4 1,-7-4 4,-7-4 0,-6-9 282,1-6 0,-3-6 277,-1 1 1,1-4-278,3-6 0,-3 3 0,4-7 0,2 5 80,2-5 1,10 8-73,4 1 0,3 3 410,2 7 1,7 1-138,2 9 1,10-2-23,5 6 0,3-4-146,1 4 0,7-6-312,3 1 0,7-2 199,3-3 0,-1 1 0,-4 0 0</inkml:trace>
  <inkml:trace contextRef="#ctx0" brushRef="#br0">24043 2360 7930,'-7'14'-372,"4"7"260,-6 2 1,1 4 384,-2 2 0,4 1 89,6 3 0,0 2 148,0 3 1,0-1-550,0-8 1,2 1 25,2-11 0,4 0-149,6-5 0,1-6 96,-1-3 1,2-5-336,3-5 1,-4-8 207,4-6 0,-3-6-121,-2 1 1,-4-7-38,-1-2 1,-4-1 29,5 6 1,-7 4 320,1 1 0,-2 5 0,-2-1 118,0 3-130,0 9 0,0 2 268,0 10 1,0 9-66,0 9 0,0 4 458,0 2 0,5 4-225,0 0 0,1 0-169,-1-4 0,-2-2-215,6-4 1,1-2-392,4-7 1,-5-6-219,1-3 1,-1-5 293,6-5 1,-6-5-362,1-9 636,-7-3 0,9-6 0,-4-1 0</inkml:trace>
  <inkml:trace contextRef="#ctx0" brushRef="#br0">24299 2388 7930,'6'15'0,"-5"0"0,4 4 0,2 3 0,-3 7 0,6 1 0,-6 3 0,6-1 0,-5 6 0,-1-7 0,-4 2 0,5-3 0,0-1 690,0-7-165,-5-2-692,0-12 0,0-3-81,0-10 1,1-9-130,4-10 1,-3-4 71,2-5 1,3-2-78,-3-3 0,3-3 237,-3 3 1,3 3 144,2 2 0,4 8 3,-4 1 1,-1 12-70,2-3 1,-6 11 637,6-1 0,-7 5-297,2 5 1,1 4 413,-1 10 1,0 3-256,-5 7 1,0 1-58,0 3 1,0-3-367,0 3 0,6-3 144,3-2 1,1-2-796,4-7 1,-3 0 331,8-10 0,2-3 308,-2-1 0,6-10 0,-3-2 0</inkml:trace>
  <inkml:trace contextRef="#ctx0" brushRef="#br0">24825 2331 7930,'-8'7'534,"-10"2"-173,4 10 0,-3 8 252,3 6 1,-1 2-239,1-2 1,1-1-118,4 6 0,3-2-245,6 2 0,3-3 66,6-7 0,1-1-858,9-3 0,3-5 483,2-10 1,-2 2-710,1-6 1,-4 0 1004,5-5 0,-7-13 0,4-3 0</inkml:trace>
  <inkml:trace contextRef="#ctx0" brushRef="#br0">24867 2488 7930,'14'0'737,"1"0"-382,-1 0 1,0 0-311,0 0 0,7 0 111,3 0 1,2-2-625,3-2 1,-2-3 281,-4-2 0,4-2-413,-3 6 0,-8-5 229,-2 6 1,-9-3 369,-1 3 0,-2-4 0,-2-6 0</inkml:trace>
  <inkml:trace contextRef="#ctx0" brushRef="#br0">24967 2346 6789,'0'16'884,"0"2"1,1 5-563,4 5 1,-2 0-104,7 1 1,-6 1-232,6 3 0,-2-1 83,1 6 0,2-7-104,-6 2 1,6-3-165,-1-1 1,-2-7-882,1-3-245,1-3 944,-3-8 0,0-8 379,-7-10 0,0-9 0,0-9 0,0-9 0</inkml:trace>
  <inkml:trace contextRef="#ctx0" brushRef="#br0">25066 2204 7930,'15'-15'0,"-1"1"0,0 0 0,5 6 256,0 3 1,5 4-66,-5 1 0,-5 8-103,-5 6 1,-6 5-1,2 4 1,-3 4-204,-2-3 0,-5 3 64,0 1 0,-6 1 160,2-1 1,-4-1-193,-1-3 1,1-4 56,4-6 1,2 1-240,7-1 119,0-6-59,0-2 1,7-6 23,2 0 0,4 0 115,1 0 1,5 0 103,0 0 1,0 0-108,-5 0 1,0 5 376,1 0 1,-3 10-112,-2 0 1,-4 8 14,-6 1 0,0 8-9,0 1 1,0 0 65,0-5 1,0-1-87,0-3 0,0-4-386,0-5 0,0-6-1127,0 1 748,0-7 582,6-10 0,2-8 0,6-14 0</inkml:trace>
  <inkml:trace contextRef="#ctx0" brushRef="#br0">25450 2431 7930,'8'14'-39,"-2"5"39,-6 0 0,0 6 748,0-1 0,-4 3-224,-1 1 1,0 1-262,5-1 1,0-6-449,0-3 0,0-3 194,0-2 0,7-6-400,2-3 335,4-3 1,1-9-286,0-2 0,-1-10 61,-4-5 0,2-3-102,-6-1 0,0 4 174,-5 0 0,0 5 239,0-4 1,-7 5-72,-2-1 0,-5 5 163,-5 5 0,1-2 234,-5 6 0,-1 0-179,-4 5 1,5 2 46,4 3 0,1 2-128,3 8 0,0-1-319,10 0-28,0 0 0,7-1-411,2-4 0,6 2 661,9-6 0,-3 0 0,4-5 0</inkml:trace>
  <inkml:trace contextRef="#ctx0" brushRef="#br0">25635 2417 7930,'14'14'0,"-4"0"0,-1 0 0,-1 7 902,2 3 1,-4 3-338,-6 1 0,5 5-287,-1 0 0,1 0-252,-5-4 1,0-7-248,0-3 0,0-3 158,0-2 1,2-6-72,2-3 0,0-5-469,5-5 1,-4-9 310,4-10 1,-1-4-524,2-6 0,2 3 269,-2-7 1,2 2 545,3-2 0,-1 3 2,0 6 0,0 3-52,1 2 59,-1-3 1,0 18 480,0-1 396,0 7 0,-1 9-378,-3 4 0,1 10 274,-7 9 1,6-1-244,-5 5 1,1 4-652,-1 1 1,-2-2 125,6 2 1,-4-7-2013,4 3 1998,1-4 0,10-2 0,3 0 0</inkml:trace>
  <inkml:trace contextRef="#ctx0" brushRef="#br0">26772 2317 7982,'0'-9'-270,"0"-1"135,7 1 1,2-2 437,10-3 0,5 1-74,9-11 0,5 1-433,9-6 0,2-1 97,3-3 0,-7 4-124,-7 1 0,-8 1-60,-2 8 291,-6-6 0,-1 9 0,1-4 0</inkml:trace>
  <inkml:trace contextRef="#ctx0" brushRef="#br0">27043 1905 7982,'-8'6'86,"3"4"1,10 10 117,4 9 1,4 7 0,1 11 0,0 4-64,0 6 1,1 0 45,-1 0 1,0-1-345,0 1 1,-6 3 279,-3-3 0,-3 2-312,-2-12 0,-2-1 165,-3-8 0,2-5 119,-6-9 1,1-4 20,-2-6 1,-2-6 169,2-3 0,-3-5-312,-1-5 1,5-3 91,-1-6 0,2-6 12,-1-4 0,3-8-8,6-1 1,0-2-395,0 2 1,4 3-78,1-3 0,8 3-248,1 2 0,0-6 649,5 1 0,3-6 0,0 2 0</inkml:trace>
  <inkml:trace contextRef="#ctx0" brushRef="#br0">27313 1777 7982,'9'14'332,"1"0"1,-7 1-193,2-1 0,-4 5 99,-1 0 0,0 6-364,0-1 1,-1-2 2,-4 2 1,2-7-12,-7 2 1,5-5 98,-4-4-94,6-4 1,-5-6 25,3 0 0,4-6-36,-4-4 1,8-9-177,2-4 1,6 2 77,-2 2 1,4-2 142,1 3 0,5-1 62,0 4 0,5 3 124,-5 2 0,4 4-102,-4 6 0,-1 1 135,-9 4 0,2 8 237,-6 6 0,-2 8-157,-8 1 1,-7 2-48,-7 8 1,-5-5-35,5 5 0,-6-6-361,1 1 1,4-5-109,1-4 0,3 1-115,2-6 0,0-1 459,-1-9 0,-5 4 0,-2-5 0</inkml:trace>
  <inkml:trace contextRef="#ctx0" brushRef="#br0">27270 2246 7977,'14'25'-14,"1"4"1,-8-4 196,-2 8 0,1-3-66,-1-1 1,0 4-166,-5 0 0,0 0-71,0-4 1,0-6 104,0 1-545,0-6 187,0 2 137,0-12 1,0-10 173,0-12 61,0 0 0,6-19 0,2 3 0</inkml:trace>
  <inkml:trace contextRef="#ctx0" brushRef="#br0">27426 2317 7977,'19'-22'0,"0"3"0,7 3-34,-3 2 0,4 6 160,2 4 0,-6 2 149,1 2 1,-7 2-111,2 2 1,-3 6 58,-2 9 1,-4-2-299,-1 7 1,-5-5 85,0 4 0,-4 1-39,-4 5 1,-6-6-137,-9 1 1,2 0-272,-7 4 1,2 1 69,-2-1 0,-3-1-722,4-3 1086,2-4 0,-6-6 0,5 0 0</inkml:trace>
  <inkml:trace contextRef="#ctx0" brushRef="#br0">27498 2331 7977,'4'15'0,"1"-1"0,0 2-1,-5 3 1,-7 3 133,-2 6 1,-4 1-110,-1-1 1,0 5 24,0 0 1,-5 1-175,0-6 0,0-4 67,5-1 1,4-5-208,1 1 1,1-3-700,-2-2 964,-2 0 0,10-6 0,-4-2 0</inkml:trace>
  <inkml:trace contextRef="#ctx0" brushRef="#br0">27384 2644 7977,'20'-8'119,"4"4"0,3 4 266,1 4 0,10 4-109,0 6 1,8 1 13,-3-1 1,-2 5-351,1 0 1,-1 0 59,-7-5 0,5 0 0,-3 0 0</inkml:trace>
  <inkml:trace contextRef="#ctx0" brushRef="#br0">27995 1791 8336,'-6'14'188,"4"5"106,-2 0 0,2 11-65,2-1 1,0 4-98,0 0 1,0-3-407,0 3 1,0 1 151,0-6 1,0 2-220,0-11 1,0-5-165,0-4 129,0-7 269,0 3 0,2-7-57,2-4 1,4-3-145,6-6 1,1-1 93,-1 1 0,2 0 274,3 0 1,3 1-60,6 4 0,1-2 197,-1 6 0,-4 0-38,-1 5 1,-5 0 30,1 0-201,-10 0 0,-2 2 40,-7 2 0,-7 4-38,-2 7 0,-12 0 20,-7 4 0,-7-1 31,-8 5 1,1 0-41,-1 0 0,7 4 227,3-3 1,4 1-19,5-1 0,4-4 213,6-6-279,6 1 0,3-7 82,10-4 0,9-2-205,10-2 0,15-6 135,9-4 0,2-7-280,7-2 0,1-2-130,9 2 0,-4 4-231,-6-4 0,-13 4 90,-6 6 0,-13-2-370,-6 6 763,-3 0 0,-8 5 0,-2 0 0</inkml:trace>
  <inkml:trace contextRef="#ctx0" brushRef="#br0">28166 1891 7949,'14'20'0,"-6"2"152,-3 7 1,-4 7 44,-1 7 0,-6 1-132,-4 8 0,-4-1 120,-5 1 1,-1 2-161,-4-7 1,-3-1-285,3-8 0,4 1 186,1-6 0,3 5-358,2-5 1,0-6 255,0-8 0,4-3-421,1-2 596,5-6 0,-8-2 0,4-6 0</inkml:trace>
  <inkml:trace contextRef="#ctx0" brushRef="#br0">28038 2474 7949,'27'0'0,"-8"0"-43,9 0 0,-3 4 286,4 1 0,1 6 414,3-1 1,-1 2-543,5 3 0,1-3-901,5-2 786,-7 2 0,5-10 0,-4 4 0</inkml:trace>
  <inkml:trace contextRef="#ctx0" brushRef="#br0">29019 1734 7883,'14'0'-133,"0"0"1,1 2 132,-1 3 0,0 3-279,0 6 0,-4 5 186,-1 0 1,-6 6 349,2-1 1,-3-2-244,-2 2 0,0-1-129,0 6 0,-7-6 35,-2 1 1,-4-7 60,-1 2 0,0 2-174,0-2 0,-5-2 105,0-7 1,0 2 59,4-2 1,6-4 20,-1-1 0,7 3 23,-3-7 0,12 10 151,4-6 1,2 6 190,3-1 1,-1 4-114,0 5 0,-1-3 61,-4 3 1,-1 3-104,-3 1 0,-4 0-174,4 0 0,-5-5 37,-5 1 0,-2-2-144,-8 2 0,1-8 92,0 3 1,-5-4-179,0-1 1,-6 2-396,1-6 0,-3 0 267,-1-5 1,4-7-158,0-2 0,7-5 449,-2-5 0,9-10 0,-2-7 0,4-7 0</inkml:trace>
  <inkml:trace contextRef="#ctx0" brushRef="#br0">28791 2132 7883,'15'-15'0,"-6"-3"1,1 14 0,-6-1 101,6 5 1,-1 11 28,5 3 1,1 5 109,-1 0 1,2-3-292,3 3 1,-2-3 17,7-2 1,-2-2 20,2-2 1,2-4-5,-2-6 1,-2 0-218,2 0 0,-7-5-58,2 1 1,0-7-115,-5 1-448,4-2 641,-17 4 1,-1 1 210,-9 7 0,-10 2 0,-5 3 0,-3 3 0,-1 6 0,-2 5 0,-3 0 0,3 0 0,-3-5 0,1-2 0,-1-2 0,8-4 0,-4-6 0,9 0 0,-4 0 0,6 0 0,0 0-11,2 0 0,1 0 63,1 0 1,0 0 91,0 0 1,0 7-17,-1 2 0,6 10 174,-1 5 1,3 1 11,-3-1 1,4 3-80,6-4 1,0-1-90,0 2 0,1-7 27,4 2 0,9-9-117,10-5 0,4-4 38,6-1 1,2-6-131,7-4 1,4-9-79,0-4 0,2-4-196,-1-2 1,-9 3-125,4 2 1,-10-1 173,0 6 1,-3-5-48,-1 5 0,-6 0 82,1 5 0,-8 4 225,-2 1 0,0 6 0,-4-2 0,-4 3 14,0 2-28,-6 0 0,0 2 396,0 3 1,0-2-152,0 6 0,0 1 258,0 4 0,0 2-163,0 3 0,0-2-34,0 7 0,0-7-190,0 2 1,0 2-404,0-2-973,0 0 1018,7-5 1,-4-6-275,6-3 0,-4-12 530,5-7 0,-1-7 0,5-7 0</inkml:trace>
  <inkml:trace contextRef="#ctx0" brushRef="#br0">29588 1877 7883,'26'4'-295,"-2"1"0,3 0-294,-3-5 0,-2 0 589,1 0 0,1 0 0,5 0 0,4-7 0,0-2 0,0 1 0,-4-1 0,-7-1 0,-3-4 0,-5 4 0,-5 1-75,-2 6 1,-15-2 126,-6 10 1,-7 3 154,-7 6 0,-6 5-102,1 0 0,-2 6 76,2-1 0,2 3-113,-7 1 0,1 1 22,0-1 0,-3-1 48,7-4 1,0-2-57,4-7 0,7-1 46,3-4 0,5-1-20,4-3 1,6-3-7,8 2 1,6-4-57,9-4 1,5 0-77,9-5 0,3-1 2,7-4 0,-5 0 93,0 0 1,0-5-318,4 0 0,1-5-80,-1 5 0,-5-1-73,-4 1 0,-9 8 133,-5-4 1,-8 4 271,-2-3 0,-6 0 0,-3 0 0,-9 0 0,-4 6 0,-7-5 0,-2 5 0</inkml:trace>
  <inkml:trace contextRef="#ctx0" brushRef="#br0">29815 1777 7883,'-6'-8'-202,"4"2"0,-4 12 291,6 4 1,0 9 123,0 4 0,0 10-3,0 5 0,0 3-21,0 2 1,0 1-162,0 4 1,-5-9 85,0 4 1,1-4-264,4 4 1,0-8-35,0-7 0,0-6-335,0-8 244,0 1 84,0-7 0,1-8-108,4-10 1,-2-9 39,7-5 1,-7 2 81,1-1 0,-2 5 176,-2-1 0,0-1-3,0 1 0,-2 6 5,-2 8 0,-4 4 10,-6 1 0,-1 6 74,1 4 0,0 9 247,0 4 0,-7 9 97,-2 1 0,2 2-146,2-2 0,-2-5-161,3 1 1,3-2 170,6-8-414,6 6 63,-4-9 0,14-2-18,2-9 1,5-4 12,5-1 0,2-4-172,3-1 1,6-6 50,-7 1 1,7 2 86,-6-1 1,3 6 123,1-2 1,-4 3-6,0 2 0,-7 2 12,2 3 0,-5 3-13,-4 6 1,-4 0 23,-6 0 1,0 1 26,0-1 1,-6-2 85,-4-2 0,-2-2-98,-3-4 1,1-2-16,0 3 1,-5-4-88,0-1 0,-2 0 81,3 0 0,2 0-54,-3 0 1,8 0-23,1 0-90,1-6 0,1-2 15,3-6 1,4-2-146,1-3 0,6-3-194,3-6 1,6-6 449,3 1 0,5-12 0,5 0 0</inkml:trace>
  <inkml:trace contextRef="#ctx0" brushRef="#br0">30142 1834 7883,'22'-8'11,"-1"2"1,-9 7 78,-2 4 0,-4 4 86,-6 10 1,-8-1-72,-6 6 0,-2 4-201,-7 5 0,-1 0-69,-5-4 0,3 4-207,2 0 1,-1-1-89,6-9-74,0 4 318,11-11 1,3-3 215,10-13 0,4-7 0,10-7 0,-1-5-19,5 0 0,1-4 2,4 4 0,-4 0 136,0 4 0,-5 6 225,4-1 1,-4 7-96,5-1 1,-8 4 118,-2 4 0,0 10-29,-4 10 0,-4-2-91,-1 2 0,-4-5 40,-1 5 0,-1-1-3,-4 6 0,-4 1-29,-10 3 1,-3-3-137,-7 3 1,-6-1-127,-3 1 1,-7-2-76,-3 7 1,1-6-332,4 1 0,2-4-63,3-6 0,5-2 196,9-7 0,4-6-1188,6-3 1467,6-16 0,-5-11 0,5-15 0</inkml:trace>
  <inkml:trace contextRef="#ctx0" brushRef="#br0">30014 2289 7883,'33'9'-207,"0"1"0,-10-1 249,5 5 1,-3 2 456,4 3 1,-2-1-473,-4 5 0,4-4-27,-3 5 0,3 0 0,1 4 0</inkml:trace>
  <inkml:trace contextRef="#ctx0" brushRef="#br0">23488 6696 8467,'14'-5'352,"1"0"1,-1 1-112,0 4 0,5 0-22,0 0 0,1 0-6,-1 0 1,-1 0 40,6 0 0,-6 0-34,6 0 1,1 0-39,9 0 0,-3 0-114,7 0 1,0 0 5,5 0-52,-1-7 1,1 6 87,0-4 1,-5-1-23,-1 1 1,-5-4 108,1 4-107,-3 0 0,3 0 38,1 1 0,-1-1-9,-5 5 1,1 0-249,-1 0 250,1 0-18,-1 0 1,-4 0-149,-1 0 152,1 0-12,4 0 1,-1 0 22,-3 0 1,3 0-11,-3 0 0,2 0 4,3 0 1,-2-5-31,-4 0 0,4-1 9,-3 1 1,1 4 27,-1-4 1,3 2-1,-3-2 1,2 2 86,3-7-101,-1 7-21,7-3 0,-3 6 55,5 0-65,-5-6 1,9 4-231,-3-3 227,3 4 0,0-4-56,-3 0 1,3 1-25,-3 4 1,-2-5 39,2 0 1,5-1-9,4 1 1,7 3-77,-2-2-832,4 2 908,0 2 0,-5 0-634,-4 0 644,-2 0-24,-3 0 1,-5 0 6,-4 0 1,-5 0-24,-4 0 1,3 0-8,-4 0 0,6 0 38,4 0 0,-3 0 439,3 0 0,2 0-347,-2 0 1,7 0 220,-2 0 1,-2 0-203,2 0-106,-7 0-11,4 0 0,-6-5 12,-1 1 0,0-1-21,1 5 0,-1 0-14,1 0 0,-1-5 52,1 0 1,4 1-9,0 4 0,7 0-71,-3 0 57,-2 0-11,6 0 1,-4 0-101,5 0 104,-5 0-87,4 0 1,-11 0-11,3 0 1,2 0 56,-2 0 0,2 0-10,-2 0 0,3-2 61,7-3 0,-1 4 91,1-4 1,-2 3 31,-3 2-144,3 0 23,-5 0 0,5 0 17,-3 0 1,-1 0-9,-4 0 1,-3 5 13,3 0 1,-3 0-51,-1-5 1,1 0-15,3 0 1,-2 0 32,7 0 1,-5 0-16,5 0 1,-6 1 68,1 4-68,-3-3 4,-8 4 0,3-6 109,-6 0-103,0 0-52,-4 0 0,-6 0-15,1 0-71,-7 6-345,3-4 423,-6 4-43,0-6-91,0 0 143,6 0 1,-4-1-20,3-4 0,-4 2 54,-1-7 0,0 5-40,0-4 0,0 4 18,0-4 1,0-1-48,0-4 1,0-2-99,0-3 1,0 2 50,0-7 0,0 1-21,0-6 0,0 4 53,0-4 0,0 9-11,0-9 0,0 6 191,0-1-161,0-3 1,0 7 0,0-4 188,0 5 1,0 2-34,0-2 0,0 3-48,0-3 0,0 3-32,0 2 1,-4-5 17,-1 0 0,0-2-49,5 2 0,-5 4-14,1-4 1,-3 3-23,3 2 31,2 0 24,-11-1-20,12 1-35,-12 6 1,10 2-104,-7 6 1,6 0 37,-6 0-21,7 0 74,-10 0 37,6 0 1,-3 0 176,1 0-207,5 0 37,-8-6 0,9 4-13,-7-3 12,1 4 1,-6-4 19,1 0-15,0 0 0,0 1-43,0-1 1,-5-1-219,0 1 0,-5 3 196,5-2 0,-5-3-17,5 3 1,-4-1-13,4 5 25,0-7 19,-2 6 1,4-7 53,-7 3-58,7 4 44,-10-6 1,5 1-8,-7-3 1,1 2 12,-1 2 0,1-1-5,0 1 0,-1-4 41,1 4 1,-1-4 14,1 4 1,-1-4 112,1 4-174,6-6 24,-5 9 0,10-6-90,-7 4 81,7 2-45,-10-4 1,11 1-139,-3 0 1,-2 0 156,2 5 0,-6-1-20,1-4 0,-2 4 49,-3-4 0,-2 3 16,-7 2 0,5-5-17,-10 1 0,3-1 112,-2 5 0,4 0-6,0 0-111,0 0 56,2 0 0,-4-5-15,7 0 1,0 1-85,4 4 0,-1 0-17,-3 0 0,-3 0 70,-7 0 1,1 0-10,-1 0 0,-6 0-203,-3 0-266,3 0 472,-6 0 1,10 0 11,-2 0 0,4 0 42,5 0 1,-6 0 25,6 0 0,-12 4-52,2 1 1,-1 0-1,-3-5 1,0 0-33,-5 0 0,5 5-11,0-1 0,11 3-5,-2-2 30,4-4-40,-4 5 0,0-4-8,1 3 1,-3-4 17,-2 4 0,3-3-3,-4-2 0,-1 0 62,2 0 0,0 0 6,4 0 1,2 0-4,3 0 0,-1-2 7,5-3 1,-5 4 52,1-4-80,3-3 1,-6 5-2,3-7 1,-3 7 22,-2-1 0,1 2 237,-1 2 0,5 0-250,0 0 0,7 0-39,-2 0 1,3 0 33,1 0 0,2 0-51,4 0 46,-4 6 0,11-4 9,-3 3-12,3 3 31,2-7 1,0 5 42,0-6-83,-1 7 1,1-6-2,0 4 1,0 1-13,-1-1 9,1 0 0,0-5-3,0 0 1,6 1 15,3 4 1,-3-3-11,-1 2-1,2-2 8,-5-2 1,4 0 17,-6 0 2,6 6 1,-5-4 4,4 3 1,1-4-4,-2-1 1,2 2 3,-1 3 1,1-4 7,3 4 1,2-4 43,-6-1-12,5 7-40,-2-6-17,0 6 12,4-1-21,-10 2-6,4 6 0,-5 0 3,4 1 1,-2-1-6,6 0 0,-2-3 28,3 3 1,2-3-2,-3 8 0,2-1 210,-1 1-214,2 3 53,-4 6 0,7 1 128,4-1 0,-2 7-83,7 3 0,-1-2 145,5 2 1,1 1-123,-1 9 0,0-4 33,0 3 0,-1-2-53,-4-3 0,4-4 9,-4 0 1,2-6 36,-1 1-68,-4-3 0,-1-6-82,0-1 1,-1-5 164,-4 1-188,0-4 1,0 0-128,0-1 0,0-5-105,0 1-47,0-7 1,0 5-1102,0-3 1391,0-4 0,0 12 0,0-5 0</inkml:trace>
  <inkml:trace contextRef="#ctx0" brushRef="#br0">2850 11004 8561,'19'-16'-44,"38"-32"-71,0 3 69,-54 43 42</inkml:trace>
  <inkml:trace contextRef="#ctx0" brushRef="#br1">14131 5901 9520,'21'-6'27,"12"1"22,0 1-8,-4 4 1,-3 11-64,-2 3 0,-10 10 24,-9-1 0,-5 10-265,-5 5 279,-5-10-114</inkml:trace>
  <inkml:trace contextRef="#ctx0" brushRef="#br1">2631 10961 7667,'-14'0'448,"-1"0"0,6 0 484,-1 0 247,7 0-380,-3 0-625,6 0 1,0-2 64,0-2 1,8-6-38,6-9-69,7 3 1,4-6 26,3 3 0,-3-1 98,9-4 0,0-1-116,0 6 0,4-6 28,-5 1 0,5-3-244,-5-1 0,2-1 47,-2 1 0,8-7-40,6-3 1,8-3-1208,2-2 1247,0 1 110,6-1 0,-6 0 29,0 1 0,0-1-346,0 0 1,6-6 244,-30 24 0,0-2 1,8-2-1,1 0 50,2-4 0,2 0-284,2 0 1,0-1-1,-4-5 1,-1-1 249,-3 2 1,0 0-1,1 2 1,1 0-29,0-2 0,1 0 0,1 1 0,2 1-89,1 0 1,1 1 0,0 0 0,0-1 199,-2 1 0,-2-1-98,-2 1 0,0-1 0,-2 0 1,0-1 27,0-1 1,1 0 0,2 2 0,1 1-31,5 0 0,1-1 0,-3 1 0,0 1 73,-2 3 0,0 0-65,-2-6 1,1 0 0,2 1-1,1 1-20,2-5 0,1-1 0,2 0 0,1 0 2,1 3 1,1 0 0,-4 0-1,0-1 4,-1 1 0,0 0 0,-2 1 1,2 0-373,4-3 1,1-1 0,-1 2 0,1-1 217,2 0 1,-1 0-207,-8 1 1,-1 0 341,5 4 1,-1-1-1,-7 1 1,0-1-3,8 0 0,1 1 0,-2-1 1,0 1-37,4 0 0,-1-1 0,-7 1 0,0-1 63,0 0 1,0 1 0,2-3 0,2 0-1,5 0 1,2 0-1,-2 0 1,1 0 36,3 3 0,-1-1 1,-5 0-1,-1-2-119,2-2 1,-1-1-1,2 1 1,0 0 50,8-5 1,0 0-1,-3 3 1,0 2-100,-1-1 0,-2 1-152,-3 3 1,-1 0 267,9-5 1,-1 0 0,-6 1-1,0-2-13,8-1 0,0-2 2,-7 1 1,-1 0 50,0 5 1,0 1-1,-6 0 1,1 1 69,1 2 0,0 1 1,0 0-1,0 0-28,1 2 1,-1 0 0,-3-1 0,-2-1 94,-6 1 0,-1 1 0,0 1 1,0 1-43,0 0 0,1 0 1,-2 2-1,2 2-79,4 0 0,0 1 0,-2 2 1,-2-1-19,-3 4 1,0 0-64,-3 0 0,-1-1 127,30-20 0,-4-1-1126,6 0 449,-6 1-120,9 5 0,-10 4-1628,3 9 2326,-10 4 0,3 2 0,-3 4 0,3 6 0,2 5 0</inkml:trace>
  <inkml:trace contextRef="#ctx0" brushRef="#br1">4564 14202 7979,'-9'0'-37,"-1"0"37,7 0 301,-3 0 126,6 0 1,6 2-235,4 3 0,2-4-70,3 4 0,5 1 51,4-1-38,3 0-16,7-5 0,-2-11 152,6-4-135,-7-8-190,11 1 1,0-13 151,10-3 1,5-9-284,-26 21 0,0-1 0,27-23 202,-27 24 1,0 0-1,1 0 1,-1 0 41,0-3 1,0 1 0,0-1-1,-1-1-8,-1 0 1,-1-1-1,3 1 1,1 0 21,1-3 0,1-1 0,5 1 0,2 0 13,2-3 0,0 1 1,1 1-1,0 2 13,-1-2 1,-1 1-1000,-2 0 0,-1 0 911,3-3 1,0 1-1,1-1 1,1 1 24,5-1 0,1 1 0,-3-1 0,0 1-293,0-1 1,0 0-1,-2-1 1,-1-1 87,-1 0 1,-1 0-1,2 1 1,1 1 78,2 0 0,1 1 1,-1 1-1,2-1-2,6-5 0,-1-1 1,-6 2-1,-1-1 118,-2 0 0,0-1-736,1-1 0,1 1 675,-1 1 1,1 1 0,4-2 0,1 1 192,2 0 1,1 0-80,-4 0 0,0-1-11,3-1 1,-2-1-1,-3 0 1,-1 0-28,1 1 1,1-1 0,-1 2 0,2 2-117,5-2 0,1 1 0,-4 0 0,-1-1 104,2-1 1,1-1 0,-3-2 0,0-1-1,0-2 1,0 1 0,2 0 0,0 1-67,3-2 0,-1 1 0,-1 2 0,-2 0 56,-1-2 1,0-1-1,0 1 1,0-1-16,3-1 0,-1-1 0,-2 1 1,1 1-201,3-2 1,1 1 92,-4 4 0,-1 0 45,-2-4 0,-1 0 0,1 2 1,0 1 52,-1-4 0,1 0 0,0 3 1,1-1 27,4-1 1,-1-1-1,-7 4 1,0 0 78,0-1 0,0-1 0,-1 3 0,0 0-24,3-2 0,1 0 0,1 2 1,0 0 78,1-3 1,0 1 0,-6 4 0,-1 1-47,3-4 0,-1 2 0,-1 2 0,1 0-46,5-3 0,1 0 0,0-2 0,1 1-56,3-2 1,0 1 0,-3 0 0,-1 1-18,-1-2 1,1 1-1,1 2 1,1 1-106,1-1 1,1 0 0,2-1 0,-1-1 49,2 0 0,-18 13 17</inkml:trace>
  <inkml:trace contextRef="#ctx0" brushRef="#br1">11963 8046 7623,'25'-21'-27,"31"-27"-86,-3 0 0,-1 1 1,4 1-1,1 1 41,5 2 1,0 0 0,-5-1 0,-1-2 45,-1 2 1,-1-2 0,-1-1-1,-1-1 73,0 3 0,0 0 0,1 3 1,1 1-1,0 2 0,0 0 1,-2 1-1,0 0 108,-4 1 0,-1-1 0,2-5 0,0-1-58,-2 1 0,1 0 0,0 0 0,2 1 14,-1 4 0,1 0 0,-1 0 0,0 1-151,-2 3 0,1 1 0,-1-2 0,-1-1-116,-1-2 0,0 0 1,1 2-1,0 1-87,1-1 0,0 1 0,-1 3 1,-2 3-609,-3 4 0,-1 2 851,-4 2 0,-1 1 0,30-8 0,-13-1 0,-6 1 0</inkml:trace>
  <inkml:trace contextRef="#ctx0" brushRef="#br1">7180 16079 7907,'2'-10'-154,"3"1"1,-2 4-336,6-4 1,1 4 514,4-5 0,2 6 499,3-6 1,1 1-7,4-6-298,3-5-96,1-2 0,4-10 416,6-6-231,6 0-173,0-11 0,2 5 52,-3-3 0,-8 7-1,7-2 1,-2 4 70,2 0 0,-4-3-90,0 3 1,5-3-18,4-2 0,12-1-3,-2-3-1019,-21 22 0,0-1 932,-2-5 1,-1-1 0,2 3-1,1 1-63,-5 0 0,-1-1-327,3-3 0,-1 1 384,26-21 1,-20 15 0,2-2 3,0 1 1,0 0 0,6-3-1,2-2-25,1-2 1,1 0 0,1 3 0,-2-1-54,-6 1 0,-1-1 0,3 0 1,0 0-210,-2 3 0,-1 0 0,4-2 0,2 0 203,3-1 0,2 1 1,-4 0-1,0 0 153,-2 2 0,1 0-88,-2 1 0,-1 0-16,-3 0 0,1 1 1,6 1-1,0 1 12,3-2 0,1 0 0,0 2 1,0 0-26,-6 0 1,0 1 0,4-4 0,-1 0-53,-5-1 1,0 0 0,6-2-1,1 0 33,2-1 1,1 1 0,0-1 0,-1 0 6,-2 1 1,0-1-1,3-4 1,-1-2-10,-4-1 1,0 0 0,7-1 0,1-1-6,2 3 0,-1-1 0,-3 1 0,-2 0 77,-1 2 0,-1-1-921,1-4 1,1 0 856,-4 5 0,1-1 0,8-5 0,1 0 132,-1 3 0,0 1 18,-2 2 0,-2 1-98,-5 0 1,0 0 0,2-2 0,0 0 92,0-2 0,0 0 1,3-1-1,1 1-116,1 2 0,0 1 0,-4 1 0,-1 1 11,-2 2 0,0 0 1,6-4-1,2-2-108,1-1 0,0 1-528,0 0 1,1 1 627,0-1 1,0 0 0,-3 5 0,-1 0-113,1-3 1,0-1 46,-15 14 1,0 0 0,1 1 9,18-14 0,1-1 1,-20 14-1,1-1 1,-2 0-109,16-13 1,0 1-1,3 1 1,0 0-10,1 1 0,1 0 0,1 0 0,-1-1 106,0 1 1,-1 0 0,-2-2 0,-2-1-4,-3 3 1,1 0-1,-2 2 1,1 2 186,0 3 0,1 0 0,2 0 0,-2-1-258,-5 2 1,0-2 0,3-3-1,0-1-97,-8 3 1,0-1 0,4-1 0,1 1-96,0 5 1,0 1 0,1-3 0,-1 1 16,-5 4 1,0 0 283,0-2 0,0 0 0,-2 1 0,-1-1 0,1 1 0,-1 2 0,1 0 0,0 2 0,-1 1 0</inkml:trace>
  <inkml:trace contextRef="#ctx0" brushRef="#br1">11545 4265 8157,'-8'-8'552,"2"8"1,11 10 36,0 8 1,6 8-213,-2 12 1,8 7-53,2 17 1,-4-8-84,-6 3 0,1-4-15,4 4 0,-2-8-139,-2-6 1,3-2-653,-4-8 1,5-1-338,5-9 0,-1-2 522,5-7 379,1-6 0,4 5 0,1-5 0</inkml:trace>
  <inkml:trace contextRef="#ctx0" brushRef="#br1">14972 5615 8208,'14'7'782,"0"-2"-222,0 9-113,1-3-322,-1 16 0,0-12-80,0 4 1,-1 2 53,-4-2 0,2 5-75,-6-5 0,0 4 44,-5-4 1,-2 5-132,-2-5 0,0 5 129,-5-5 1,-1 1-160,-4-1 0,5-3 379,-1 3-275,7-3 263,-10-2 332,12 0-540,-5 0 1,12-1 28,3-4 0,10-4-160,5-10 0,3-4-264,1-10 1,9 2 62,5-7 0,12-5 266,8-4 0,-26 16 0,2 1 0,35-12 0</inkml:trace>
  <inkml:trace contextRef="#ctx0" brushRef="#br1">15896 8331 8021,'14'-16'0,"2"-3"565,3 10 0,3 1 70,6-2-444,1 7 1,-1-3-107,1 6 0,-2 0 4,-4 0 0,3 6-208,-8 4 1,0 4-302,-9 5 299,-2-3 68,-7 10 1,0-4-35,0 7 1,-7-2 161,-2-4 1,-4 4-130,-1-3 0,1 1 122,4-1 0,-2-3 62,6-7 1,0 0-44,5 0 1,7-1 14,2-4 0,10 2-136,5-6 118,3 0-68,-5 1 1,5-4 5,-4 2 1,-2 3-16,-2-3 1,-3 8-12,-2-3 1,-2-1 99,-2 1 0,-4 2 134,-6 8 1,-1-3 382,-4 3-313,-3 3-107,-6-6 0,-7 11-268,-2-3 184,-4 2 1,-3-2-60,-3 0-10,3-7 0,-10 2-71,7-9 0,1-4-304,9-6 1,-4-9-184,3-10 1,-1-11 517,1-18 0,4-9 0,5-7 0</inkml:trace>
  <inkml:trace contextRef="#ctx0" brushRef="#br0">15711 3639 8236,'0'-7'1179,"0"0"-891,6 7 1,1 2-200,2 3 0,2-2 55,-6 6 1,4 1-534,-4 4 0,0 0 197,-5 0 0,0 0-381,0 1 1,0 4 257,0 0 1,-8 7-99,-6 3 1,-5-1 103,-5 6 1,-3-1 143,4-5 1,0 4 164,0-9 0,5 3 0,-1-3 0,4-2 234,0-7-369,1 0 1021,6-6-625,2-1 1,12-7 189,4 0 0,2-5-146,3 0 1,-1-1 70,0 1 0,5 3-76,0-2 1,-5 4-92,-4 4 0,-2 9-107,1 6 1,2 6 95,-6-1 1,0 8-227,-5 1 0,0 2 109,0-2 1,0-3-205,0 3 0,1-5-36,4-4 0,-3-3-212,2-7-751,-2-6 795,4-2 0,-3-19-325,7-6 0,-7-6 213,2-3 1,1-2 438,-1-4 0,-1-2 0,-4-7 0</inkml:trace>
  <inkml:trace contextRef="#ctx0" brushRef="#br0">15882 3568 8236,'14'-6'-519,"0"4"617,0-4 1,-6 12 554,-3 4 1,-3 9-615,-2 5 0,0 2 79,0 3 0,-5-2-200,0-4 1,-4 3 63,4-7 1,0 0-158,5-5 1,0-5 8,0 1 61,0-7 0,5-5-88,0-12 0,6-2-145,-2-7 0,4 0 56,1 0 0,0-2 115,0 6 1,-1-5 242,-3 5 1,1 5-179,-7 4 432,7 7-233,-3-3 0,0 9 428,-3 6 1,-4 2-180,-1 13 1,0 0-62,0 4 1,0-1-325,0-3 0,-4 3-387,-1-4 0,-4-1-911,4 2 1337,0-6 0,-8 8 0,-2-3 0</inkml:trace>
  <inkml:trace contextRef="#ctx0" brushRef="#br0">15853 4123 8236,'14'-7'0,"2"-2"87,3-10 0,3 2 73,7-7 0,-1 5 159,1-5 1,-3 2-467,-2-2 0,1 4 91,-6 6 1,0 0-309,-4-1 293,-8 7-460,0 2 1,-9 17 150,-3 3 1,-4 12 61,-10 2 1,-3 0 317,-7 6 0,6-3 0,-1 2 0,2-7 0,-2 2 0,1-4 0,8 0 0,0-4 458,10-6-277,-6 0 0,11-6 382,0-3 0,8-5-195,11-5 1,3-3-287,6-6 0,5-2-185,1-2 1,-1 2-340,-5-3 1,1-2 441,-1 2 0,-6 0 0,-1 5 0</inkml:trace>
  <inkml:trace contextRef="#ctx0" brushRef="#br0">16166 4066 8223,'0'9'0,"0"1"207,0-1 1,-6 10-19,-4 0 1,-2 7-120,-3-3 1,-5 6 30,-4 4 1,2-2-293,-2 7 0,1-1-39,-6 1 1,7 1 166,3-6 0,3-4-801,2-6 864,0-5 0,0 2 0,-1-6 0</inkml:trace>
  <inkml:trace contextRef="#ctx0" brushRef="#br0">16109 4208 8223,'22'5'0,"-3"0"0,2 6 404,-2-2 1,0 4-77,-5 1 0,0 0-158,0 0 0,5 1-708,0-1 0,0-6 280,-5-4 1,1-2-847,-1-2 1104,-6 0 0,4-6 0,-4-2 0</inkml:trace>
  <inkml:trace contextRef="#ctx0" brushRef="#br0">16308 3611 8138,'14'-8'-301,"1"3"783,-1-3 0,0 7-97,0-4 0,0 5-620,1 5 1,-1-4 105,0 4 1,0 1-36,1-1 0,-6 2-21,1-3 1,-6-2-254,6 3 24,-7-4 328,3-1 0,-6 2 132,0 3 0,-6-4-143,-4 4 1,-2 3 282,-2 1 1,-1 4-56,1 1 0,0 0-12,0 0 0,4 1 26,1-1 1,6 0 280,-2 0-305,3 1-82,2-1 1,7-6-209,2-4 1,5-4 143,5-4 1,2-9-124,2-6 1,4-6 64,-3 1 1,8 2-267,1-2 1,0 1 64,-5-6 0,-1 1-5,-3-1 1,-8 7 288,-7 3 0,-6 3 0,4 2 0,-7 0 0</inkml:trace>
  <inkml:trace contextRef="#ctx0" brushRef="#br0">16536 3483 8138,'-8'6'-784,"1"2"599,7 6 1,0 2 668,0 3 1,-1-1-41,-4 5 0,4 1-314,-4 4 0,2 1 61,-2-1 1,3 5-162,-2 1 1,2-6-53,2-4 0,0-7-157,0 2 1,0-3-529,0-2 556,6-6 0,2-3-6,6-10 0,-4-4-47,-1-10 0,1 1-146,4-6 0,-4 7 42,-1-2 0,-6 3 190,2 2 0,-3 0 143,-2 0 0,0 6 493,0 1-350,-7 7 1,-1 7-6,-6 2 1,0 5 6,0 5 1,-1 4 134,1 5 1,0 0-43,0 1 0,1-1-170,4 1 0,1-1-32,3 1 1,3-3-153,-2-2 0,2-2 54,2-3 0,0-8 46,0 3 0,6-4-286,4-1 0,3-2 69,1-7 0,0-2-40,0-3 0,7-2 30,2-8 0,-2 1 17,-2 0 0,2 0 179,-3-1 1,1 8 240,-4 2-52,-7 3 1,3 4-77,-7 3 0,1 4 370,-5 10 1,-6 3-188,-4 7 1,-2-1 199,-3 0 0,1 1-129,0-1 1,0 1-162,0-1 1,-1-6-83,1-3 0,0-3-246,0-2 72,-1-6 0,3-3 107,2-10 0,2-4-407,4-10 1,2 1 181,-3-5 0,4-1-280,1-5 0,5-1 143,-1-3 1,7 3-49,-1-3 0,7 3 135,2 2 0,2-1 18,-2 1 0,3-5 147,6-1 0,-1 1 75,-3 5 0,3-2 4,-4-3 1,-2 4-73,-2 1 1,1-1 316,-1 6 1,-4 2-1,-6 2 0,-4 5 267,4 5-249,-6-4 203,4 11 37,-7-4-289,-7 6-219,6 6 121,-6 2 0,7 2-213,0-1 1,0-4-26,0 4-32,0-5 1,0 3 155,0-2-53,0 3 0,0 6 0,0 0 1,-6 5 28,-3 0 0,-4 7-19,-1-3 1,0 3 16,-1-3 1,1 3 38,0-7 0,1 0-33,4-5 11,-4-6-64,12 4 0,-4-16-13,10-1 0,-2-6-145,6-3 0,2-7 114,8-3 1,-3 2 17,3-2 1,-2 7 15,2-2 1,-3 3 185,3 2 1,2 1-50,-2 4 1,0 3 89,-5 6 0,0 0 9,0 0 1,-4 8 196,-1 6 0,-6 6-22,2 9 1,-3 1-77,-2 3 0,-2 2 17,-3 3 0,-3 3-100,-6-3 0,0 3-279,0 1 0,-2-1 4,-3-3 0,-2 2-54,-2-7 1,-2 0-98,6-4 0,0-3-301,4-2 0,1-8-216,0-7 0,0-5 768,0 0 0,-1-8 0,1-4 0</inkml:trace>
  <inkml:trace contextRef="#ctx0" brushRef="#br0">16792 4137 8138,'22'0'0,"-2"0"417,-6 0 0,1 2-53,-1 2 1,0 3 176,0 2 1,1 4-25,-1-4 1,2 4-78,3 1 0,1 0-229,4 0 0,9-4 30,0-1 1,8-5-2,7 0 1,7-2 119,6-2-628,1 0 0,-5-13 1,0-3-1</inkml:trace>
  <inkml:trace contextRef="#ctx0" brushRef="#br0">20033 3853 8045,'-8'6'-339,"0"2"1219,4 6-642,2 7 1,-4-6-96,6 4-100,0 3 1,0-6 4,0 3 0,1-3 80,4-2 1,-2 0-181,7 1 1,-1-6 100,5 1 1,1-6-90,-1 6 1,0-7 22,0 2 0,1-5-117,-1-5 0,-2 2 71,-2-7 0,3-1-66,-4-8 1,-1 4 45,1-4 1,-5 1 51,0-1 0,-2 3 75,-2-2 1,-6 2-73,-4 2 0,2 4 211,-1 1 1,-1 5 251,-4 0-178,-7 2 0,2 8-145,1 4 0,-1 3 150,9 1 1,4 0-84,1 0 74,-3 0-262,7 1 0,-4-8 68,10-2 1,2-3-943,8-2 494,-1 0 0,0-5-118,0 0 0,-4-4-70,-1 4 154,-6-6 592,4 9-204,-7-4 107,0 6 1,-2 0 51,-3 0 494,4 0-327,-12 6-197,12-4-251,-6 4 1,9-10-322,3-1 1,-2-5 477,6 6 0,-6-14 0,4 3 0</inkml:trace>
  <inkml:trace contextRef="#ctx0" brushRef="#br0">20047 3924 8071,'-7'6'-186,"-4"2"-212,6 6 547,0 0 146,5 1-359,0-1 130,6-6 0,-2 3 27,5-6-66,0-1 1,6-4-105,-1 0 1,-5-4 112,1-1-111,-7-6 0,8 3 103,-6-6 0,0 4 6,-5 1 0,0 4 36,0-5 0,-2 7 5,-3-1 0,2 2 54,-6 2 7,-1 0 247,-4 0-110,0 6 71,-1 2-154,8 6-180,0 1 0,9-8 52,3-2-40,2-3 0,8-2-65,-1 0 1,-5 0-238,1 0 1,-2-7-307,1-2 187,4-4 183,-12-1 116,6 0 1,-7 4 212,0 1-102,-7 6 0,0 1 60,-8 7 1,3 6 1,2-1 1,-2 2 165,2 2 1,4 1 56,1-1 1,-1 0-141,1 0 0,0-4-174,5-1 0,2-6 107,3 2 1,-2-3-153,6-2 0,-1-2-48,2-3 1,2 2-190,-2-6 1,-2-1 11,1-4 1,-4 0-115,4 0 350,-6-1-187,4 1 424,-7 6 1,-2 2-92,-3 6 1,2 2 233,-6 2-137,-1 4 0,-2 6 75,2 1 1,4-6-436,6 1 1,1-7 81,4 1 1,0-2 86,9-2 0,-3-13 0,10-2 0</inkml:trace>
  <inkml:trace contextRef="#ctx0" brushRef="#br0">19919 3398 8056,'-20'-7'139,"6"-2"412,0 3-57,12-7-350,-4 11 0,14-4-104,6 6 1,2 0 46,7 0 0,1-2-121,4-2 1,1 1-96,-1-7 0,1 1-415,-1-6 1,1 1-678,-1 0 1221,-6 0 0,5 0 0,-5-1 0</inkml:trace>
  <inkml:trace contextRef="#ctx0" brushRef="#br0">20147 3213 8056,'-8'9'-469,"3"1"848,4-1 0,1 6-40,0-1 1,0-5-296,0 1 66,0-1 0,0 5-348,0 1 0,0-1 123,0 0 0,-7-1-486,-2-4 0,-4 4 86,-1-4 515,0-2 0,0 5 0,-1-4 0</inkml:trace>
  <inkml:trace contextRef="#ctx0" brushRef="#br0">20062 3455 8056,'12'14'-389,"-2"0"1,1 0 665,-6 0 1,-1 2-61,-4 3 0,0-3-207,0 3 0,0-8 156,0-2-345,0 1 152,0-2-625,0-2 325,0-6 0,0-6 327,0-4 0,0-2 0,0-2 0</inkml:trace>
  <inkml:trace contextRef="#ctx0" brushRef="#br0">20175 3440 8056,'10'-6'-188,"-1"-3"0,1 1-224,4-2 0,-4 5 733,-1-4-32,1 6-286,4-3 1,-5 6 88,1 0 0,-7 6-160,2 3 0,-5 6 95,-5 3 1,-1 0-181,-4 6 0,-6-2 19,7 1 1,-7-2-4,6-7 1,-2 0 38,-2 1 0,-1-3-327,1-2 425,0 2 0,0-10 0,0 4 0</inkml:trace>
  <inkml:trace contextRef="#ctx0" brushRef="#br0">20076 3597 8056,'0'-8'0,"5"0"-275,-1 3 288,7 4 0,-7-6-74,5 7 1,-4 0 174,4 0 1,1 0-118,4 0 1,0 0 87,0 0 0,-4-1-224,-1-4 132,1 3-81,4-4 137,0 6-174,-6 0 1,-3 0 130,-10 0 1,-3 6-7,-6 4 0,-2 3-9,-3 1 1,-1 5 6,-4 0 0,-3 4 10,4-4 1,2 0 25,2-5 1,3-1 35,2-3 0,5 1 98,-1-7 1,7 3 257,-2-3 2,4-2 0,2 4-996,4-6 1,3-1 437,6-4 0,2 2 71,3-7 0,-2 6-72,7-6 1,0 2-27,4-1 0,-1-2-67,-3 6 1,1-4-21,-6 4 0,0-5 48,-5 6 1,-1-3 281,-4 3-257,4 2 558,-12-4-154,6 6-84,-14 0 0,-1 0-45,-6 0 0,-2 6 117,-3 3 1,2 4-79,-7 1 1,7 0-86,-2 1 1,-3 0-207,-2 4 1,4-3 131,1 3 1,4-3-319,6-2 0,1-1 334,3-4 0,4 4 0,-6-5 0</inkml:trace>
  <inkml:trace contextRef="#ctx0" brushRef="#br0">20360 3710 8056,'2'10'625,"3"-1"0,-4 1-258,4 4 1,3 0-62,1 1 1,2-1-259,-1 0 1,7-5 177,-3 1-226,4-7 0,2 10 0,2-5 0</inkml:trace>
  <inkml:trace contextRef="#ctx0" brushRef="#br0">18299 3881 8080,'-8'0'-83,"1"6"1,6-4 96,-4 3 144,4 3-262,-6 0 1,7 6 170,0 0 0,0-5 17,0 1 1,0-1 17,0 6 1,7-1-38,2 0 0,4-1-13,1-4-10,0 4 1,0-12-102,1 4 0,0-3 133,4-2 0,-1 0-124,5 0 1,-5-7 66,1-2 0,-3-4-140,-2-1 0,0-2 26,0-3 0,-1 3 42,-4-2 1,-1-3-25,-3 2 1,-4 0 52,4 5 0,-3 0 37,-2-1-44,-7 1 0,0 2 154,-8 2 1,1 4-139,0 6 1,-5 0 131,0 0 1,-2 0-46,3 0 0,2 5 251,-3-1-232,-3 7 0,6-8-1,-3 7 0,8-7-446,1 2 168,7-4 190,3-1 0,14-6 0,9-2 0</inkml:trace>
  <inkml:trace contextRef="#ctx0" brushRef="#br0">17829 3270 7160,'8'0'-203,"-1"0"170,-7 0 224,0 0-191,6 0 0,-4-7 0,4 0 0</inkml:trace>
  <inkml:trace contextRef="#ctx0" brushRef="#br0">17758 3298 7498,'0'-9'-167,"0"-1"1,7 6 294,2-6 0,9 7 215,1-2 1,4 4-256,-4 1 1,5 0-210,-5 0 0,0 0 164,-5 0-214,0 0 58,0 6 51,-6 2 1,-1 6 11,-7 0 1,-7 0 29,-2 1 0,-10 0-167,-5 4 0,4-3 98,1 3 1,-2-5-77,2-4 1,5 1 55,5-6-101,5-1 0,-2-5 66,6-4 0,0 2 144,0-7 0,5 6 0,0-6 0,6 7-91,-4-3 91,1 6 0,-1 1 40,-7 4 1,-2-2-69,-3 7 1,-3-1 157,-6 5 1,0 1-1,0-1 0,0 0-40,-1 0 0,1-4 109,0-1 236,0 1-25,0-2-214,6-2-31,1-6 1,14 0-57,2 0 1,8-5-149,2 0 0,7-4 78,-3 4 0,4-6-16,2 2 1,-6 1-68,1-2 1,-7 7-214,2-2 1,-4 2-328,-6-2 194,4 4 276,-12-5 0,6 7 19,-7 4 0,-2-2 72,-3 7 0,2-1-6,-6 5 0,1 0 169,-2 1 0,-1-1-62,7 0 1,-1 2 198,5 3 0,0-3-74,0 3 0,0 1-88,0-1 0,5 5-193,-1-5 0,6 1 147,-6-1 1,6-8-215,-5 4 145,-1-4-231,-4-4-35,0 0 236,-6-7 0,-2-7-91,-6-2 1,0 1 80,0-1 1,1-6-13,3-4 0,-1-1 11,7 1 0,-1-3-304,5-7 345,0-5 0,6-3 0,2-5 0</inkml:trace>
  <inkml:trace contextRef="#ctx0" brushRef="#br0">18171 3184 8202,'9'0'-957,"1"0"871,-7 0 0,3 7 441,-6 2 1,0 4-380,0 1 1,-6 2 133,-4 3 1,-2-3-269,-3 3 0,1-2 79,0 2 1,5-5-98,-1 0 1,1-1 133,-6-8 1,6 0-543,-1-5 584,7 0 0,-9-7 0,4-1 0</inkml:trace>
  <inkml:trace contextRef="#ctx0" brushRef="#br0">18057 3327 8178,'8'14'-655,"-3"0"0,-4 2 674,-1 3 0,0-2 431,0 7 1,0 0-267,0 4 1,0-4-89,0-1 0,0-5-168,0 1 0,-5-3 208,1-2-161,-1 0-134,5-6-477,0-2-91,0-18 488,6 2 0,-3-12 41,7 3 1,-5 2 197,4-7 0,1 0 0,4 2 0,0 2 0</inkml:trace>
  <inkml:trace contextRef="#ctx0" brushRef="#br0">18171 3369 8178,'14'-14'0,"0"0"-208,0 0-1,-4 4 368,-1 1-195,1 6 109,4-4 0,-1 9-30,-4 3 0,-3 2-39,-6 8 1,0 0 138,0 4 0,0 4-263,0 5 1,-6-4 75,-3-1 0,1 1-383,-2 4 1,2-5 426,-1-4 0,-10 3 0,3 0 0</inkml:trace>
  <inkml:trace contextRef="#ctx0" brushRef="#br0">18185 3469 8178,'0'14'-453,"0"7"1,-5-4 556,0 7 0,-6-5-37,2 4 0,-2-5-296,1 1 0,-1-4-66,7 0 295,-7-1 0,3 0 0,-7 0 0</inkml:trace>
  <inkml:trace contextRef="#ctx0" brushRef="#br0">18171 3554 8178,'12'2'34,"-2"2"1,7 4 280,-3 7 1,15 3-880,-1 1 564,17 0 0,-1-4 0,13-1 0</inkml:trace>
  <inkml:trace contextRef="#ctx0" brushRef="#br0">18569 4080 8047,'-7'14'-167,"6"1"263,-4-1-197,4 0 133,1 0 1,0 5-54,0 0 1,0 0 141,0-5 1,1 0 2,4 1 1,-2-1 19,7 0 0,-6-4-56,6-1 0,-5-1-29,4 1 0,-4 3-142,4-8 1,-4 3 69,4-3 1,-4-2-224,5 3 66,-7 3 218,3-7-241,-6 5 151,0 1 10,0-6 1,5 4 19,0-10 1,1 2 14,-1-6 0,1 4 16,3-5 0,4 3-3,-3-3 0,2-3 17,2 4 0,1 1-30,-1-1 1,0 4-1,0-5 1,2 7 5,3-1 0,-3-3-67,3 2 0,1 1 62,-1 4 0,2 0 7,-2 0 1,-3 0 88,3 0 1,-4 0-97,0 0 1,-1 0 80,0 0 1,-5 0-67,1 0 1,-1 0 67,6 0 1,-6 0-4,1 0-37,-1 0 0,5 0-16,1 0 0,-6 0-4,0 0 1,-4 0 11,5 0-31,-7 0 0,5 0-5,-4 0 1,-2 1 22,3 4 1,-2-2-67,2 7 0,-4-6 55,4 6 0,-3-5 27,-2 4 0,1-1-29,4 1 1,-2 3-5,7-8-3,-7 7 1,9-3-2,-2 6 1,-2-4-26,1-1 1,-4-4 31,4 5 1,-4-1 7,5 5 0,-7-4-14,2-1 0,1 1 87,-1 4 1,1 0-85,-1 0 1,-4 1 1,6-6-11,-7 1 0,6-7-62,-5 3 0,7-12 70,-3-4 1,-3-2-100,2-3 0,-2 1 74,-2 0 0,5 0 13,-1 0 0,1-1 35,-5 1 0,0 5 41,0-1 65,0 1-131,0-6 14,7 1 0,-4 5-5,6-1 0,-6 6-30,2-6 38,3 7 1,-2-5-49,4 3 0,-2 4 36,-4-4 1,0 3-24,5 2 98,-6 0-30,10 0 0,-7 7 99,4 2 0,1-1-125,-7 2 1,8-3 65,-3 3 1,4 1-46,1-6 0,0 4 58,0-4 1,5 4-49,0-4 0,6 0 111,-1-5 1,3 0-7,1 0 1,1-2 148,-1-2 1,1-3 60,-1-2 0,5-9 15,1 4-327,-1-3 1,-6-2 58,-4 0 0,4-2-72,-3 2 0,-2 2-258,2-7 0,-2 5-612,1-4 444,-2 5 375,-7-9 0,7 5 0,1-6 0</inkml:trace>
  <inkml:trace contextRef="#ctx0" brushRef="#br0">11432 8516 6605,'-8'0'585,"1"0"-371,7 0 2,0 0-34,-6 0-31,4 0-66,-4 0-216,6 0-25,0 0 1,0 0-1</inkml:trace>
  <inkml:trace contextRef="#ctx0" brushRef="#br0">11687 8345 6585,'-7'0'729,"0"0"-670,7 0-313,0 0 0,-6 6 0,-2 2 0</inkml:trace>
  <inkml:trace contextRef="#ctx0" brushRef="#br0">11716 8459 8077,'0'8'-819,"0"0"597,0-4 1,-2-2 782,-2 3-327,2 3 1,-4-5-482,6 6 1,-2 1-48,-3 4 0,4 0-79,-4 0 1,3 1 269,2-1 0,0 0 103,0 0 0,0 0 0,2-1 0,3-4 0,-4 4 0,6-5 0,-7 0-16,6 5 0,-4-10 11,2 6 0,-2-4-1,-2 4 0,0 1 21,0 4 1,0-4-18,0-1 0,0 1 1,0 4 313,0 0-246,0 0 1,0-4 241,0-1-119,0-6-57,6 4-132,-4-7 0,4 0 0,-6 0 0</inkml:trace>
  <inkml:trace contextRef="#ctx0" brushRef="#br0">11716 8956 8077,'0'22'22,"0"-1"240,0-13 89,0 5-455,0-12 86,0 5 91,0-6-392,0 0 119,0 7 0,0 1 200,0 6 0,0 0 0,0 0 0</inkml:trace>
  <inkml:trace contextRef="#ctx0" brushRef="#br0">11759 9383 8077,'0'14'-114,"0"0"0,0 0-39,0 1 1,0-1 230,0 0 1,0-4-23,0-1 1,0 1-13,0 4 1,0 0 98,0 0 1,0-4-308,0-1 1,0 1 98,0 4 1,0 0-638,0 0 702,0 1 0,0 5 0,0 2 0</inkml:trace>
  <inkml:trace contextRef="#ctx0" brushRef="#br0">11773 9895 8067,'0'14'-781,"0"0"540,0 0 1,0-4 93,0-1 599,-7 1-644,6 4 0,-5 0-51,6 0 150,0-6 0,0 5-108,0-4 0,0 4 201,0 1 0,0 0-110,0 7 85,0-5 1,0 4 39,0-5 1,0-6-16,0 0 51,0 1 0,0 4-24,0 0 0,0-4-95,0-1 1,0-4 67,0 5 0,0-1 0,0 5 0</inkml:trace>
  <inkml:trace contextRef="#ctx0" brushRef="#br0">11759 10321 8048,'0'14'0,"0"1"0,0-1-558,0 0 465,0-6 0,0 5 144,0-4 0,0-1 148,0 1 1,0-4-63,0 5-41,0-7 0,0 5-94,0-4 3,0-2 0,0 6-612,0-3 359,0-4 248,0 12 0,0 1 0,0 8 0</inkml:trace>
  <inkml:trace contextRef="#ctx0" brushRef="#br0">11773 10748 8022,'0'14'-1588,"0"-6"1385,0 4 0,0-8 71,0 5 252,0 0-163,0-1 1,-5 5 42,0-4 0,-6 4 0,3 1 0</inkml:trace>
  <inkml:trace contextRef="#ctx0" brushRef="#br0">11759 11032 8020,'0'14'-190,"0"0"1,0-4-216,0-1 1,0 1 340,0 4 1,0-4 254,0-1 1,0-4-134,0 4-53,0 1 1,0 4-302,0 0 183,0-6 0,0 5 6,0-4 0,-2 4-100,-3 1 0,4 0 160,-4 0 1,3 1-14,2-1 0,0 0 152,0 0 0,0 0-101,0 1 1,0-1 49,0 0 0,0 0-34,0 1 0,0-1 14,0 0 1,0 2-40,0 3 0,-4-3 18,-1 3 0,0-4 0,5 0 0</inkml:trace>
  <inkml:trace contextRef="#ctx0" brushRef="#br0">11744 11657 8006,'0'15'-638,"0"-1"438,0 0 1,0-4-41,0-1 1176,0 1-545,0-3 0,-4 6-275,-1-3-139,0-4 1,5 2 213,0-3-256,0-4-109,0 12-635,0-12-217,0 12 1026,0-5 0,0 6 0,0 0 0</inkml:trace>
  <inkml:trace contextRef="#ctx0" brushRef="#br0">11744 11984 7995,'0'15'-181,"0"-6"-11,0 1 148,0-7 1,0 9-116,0-2 1,0-2 184,0 1 0,0-4-89,0 4-43,0 1-387,0 4 493,0 0 0,0 1 0,0-1 0</inkml:trace>
  <inkml:trace contextRef="#ctx0" brushRef="#br0">11759 12582 7982,'0'14'-826,"0"0"0,0 0 826,0 0 0,-7 1 0,-1-1 0</inkml:trace>
  <inkml:trace contextRef="#ctx0" brushRef="#br0">11759 12809 7979,'0'14'-53,"0"0"79,0 1 0,0-1 75,0 0-80,0-6-211,0 5-620,0-5 584,0 6 0,0 0-82,0 0 1,0-4 98,0-1 209,0 1 0,0 4 0,0 0 0,0-4 0,0-1 23,0 0-84,0 6 93,0-7 0,0 4 88,0-2 0,0-2-156,0 1 1,0-4 6,0 4 1,0-4-50,0 4 20,0 1 1,0 4 53,0 0-6,0 1 1,0-1 9,0 0 0,0 0 0,0 0 0,0 1 196,0-1 0,0 0-120,0 0 0,0-4 395,0-1-192,0 1-401,0 4 161,0 0 1,0-4-118,0-1 1,0-4-15,0 4 0,1-4-168,4 5 0,-4-6 260,4 6 0,-3-5 0,-2 4 0,0 1 0,0 4 0,0 0-104,0 0 1,0-4 134,0-1 215,0 1-84,0 4 0,0 0-34,0 0 0,0-4-17,0-1 44,0 1-293,0 4 248,0 0-270,6 0 188,-4 1-41,4-8-2,0 6 0,-4-10-36,3 7 0,-4-6-55,-1 6 0,0-5 41,0 4 1,0-4-12,0 4 0,0-4-11,0 5 0,0-1 40,0 5 1,0 0-66,0 1 70,0-1 1,2-1 14,2-4 1,-2 4 144,3-4-176,-4-3 116,-1 7 0,0-10-78,0 7 0,0-6 85,0 6 0,0-5-68,0 4 203,0-6-167,0 10 193,0-5 1,0 6 283,0 0 1,0-6-275,0 5 1,0-10-48,0 6 23,0-5-73,0 8 1,0-4-35,0 6 1,0 1-170,0-1 83,0 0 1,0 0-147,0 0 0,5-4 127,0-1 0,6 1 0,-3 4 0</inkml:trace>
  <inkml:trace contextRef="#ctx0" brushRef="#br0">11673 8274 6166,'0'-10'950,"0"1"-514,0 6-373,0-10 369,0 12 42,0-6-181,0 7 570,0 0-532,-6 0 39,4-6-333,-4 4 1,4-9 75,-2 7-124,2-1-37,-4-1 147,6 4 1,0-6-89,0 3 1,-2 4 134,-3-4-311,4 3 171,-5 2-74,-1 0 0,4 0 206,-6 0-3,5 0-26,-8 0-77,10 0 0,-6 2 22,4 3 39,2-4-169,-4 6 162,6-7-151,-7 0 97,6 0-23,-6 6 1,6-4 46,-4 2 2,4-2 36,-6 4-38,7-4-77,-6 10 48,4-4 0,-4 2-31,6-1 1,-2-4 42,-2 4-3,2-5 10,-4 8-4,6-4 156,0 6-139,0 1 149,0-1-122,0 0 90,0-6-73,0 5-16,0-12 1,0 7 16,0-3-56,0-4 0,0 7-83,0-3 87,0-3 0,1 9-192,4-7 171,-3 1 0,6 0-141,-4 0 110,-2-1-28,4 3 54,1-6-2,-6 12 164,12-12-161,-12 6 36,12-1 0,-10-4-34,7 2 1,-6-2 61,6-2-28,-7 0-28,10 0 1,-10 0-25,6 0 1,-4 0-11,5 0 1,-6-2-80,6-2 111,-7 2-268,10-4 237,-6-1 1,3 6-221,-1-4 183,-5-3 9,8 0 1,-9-1 9,7-1 15,-7 7 0,3-5 177,-6 4-189,0 2 0,0-6 155,0 3-116,0 4 34,0-6-54,0 1 1,0 3 0,0-6 82,0 5-46,0-8 0,-1 9 119,-4-7 0,3 5-12,-2-4 119,-4 6-206,0-10 0,-5 10 34,4-7 0,1 6 36,3-6 2,4 7-63,-12-10-222,11 12-15,-4-12 214,0 12-451,4-6 260,-4 7 1,-1 0-136,-2 0 0,1 2 46,-1 3 0,-1 1-513,-4 3 1,1 4-554,4-3 0,-4 1 1297,4-2 0,-4 10 0,-1-3 0</inkml:trace>
  <inkml:trace contextRef="#ctx0" brushRef="#br0">11744 8601 8008,'0'8'-1706,"0"-2"1814,0-6 2102,0 0-2037,-6 0-74,4 0 1,-6 0-27,4 0 0,1 0 151,-7 0-105,7 0 1,-8 2 72,6 2-97,-6-2 1,8 4-8,-7-6 0,6 0 88,-6 0-68,7 0 76,-10 7-218,6 1 1,-3 6 113,1 0 0,5-5-133,0 1 0,-3-5 108,3 4 0,-1-4-60,5 4 0,0-4 36,0 5 0,-2-6 26,-2 6 26,2-7-19,-4 10-43,6-5 53,0 6-102,6 0 53,2 0-10,6 0-28,0 1 0,1-6-7,-1 1 0,-5-7-149,1 1 165,-1-2 1,5-2-25,1 0 1,-6 0 15,1 0 1,-6 0 22,6 0-35,-1 0 25,6-6 1,-1-2 1,0-6 0,-5 4 4,1 1 0,-5 1-2,4-2 1,-4-2-3,4 2-90,-6-2 0,4-3 79,-7 1 1,0 5-63,0-1 1,0 5 48,0-4 1,0 4 7,0-4 0,-2 6-12,-3-2 1,2 2-22,-6-2 69,-1 3 0,-4-4-44,0 6 1,4-5 117,1 1 1,0-1-61,-6 5 0,6 0 194,-1 0-70,1-7 258,-5 6-147,-1-5-130,1 6 1,5 1-175,-1 4 0,7-2 122,-2 7-247,-3-1 0,5 5 61,-6 0 0,6 1 9,-2-1 0,3 0-41,2 0-5,0 1 1,0-1 81,0 0 37,0 0 88,7 0 1,1-6-96,6-3 0,0-3 19,0-2 1,0 0-6,1 0 1,-1-2-75,0-3 1,0 2 36,1-6 1,-6 1-96,0-2 0,-4-2 54,5 2 1,-7 2-28,2-1 0,-4 4-274,-1-4 311,0 5 1,-1-7-146,-4 7 1,-3-1 122,-6 5 1,0 0-366,-1 0 1,1 1 461,0 4 0,0 3 0,-1 6 0</inkml:trace>
  <inkml:trace contextRef="#ctx0" brushRef="#br0">11673 8331 7987,'-8'0'-678,"2"0"911,0 0 28,4 0 25,-4 0-85,6 0-72,6 0 1,-3 0-25,7 0 1,-6 0-178,6 0 38,-7 0 103,10 0 0,-5 0-108,6 0 1,-5 0 60,1 0 0,-5 0-97,4 0 1,1 0 87,4 0 1,0-2-10,0-2 0,-4 2-103,-1-3 114,1 4 59,4-6 1,-1 6-49</inkml:trace>
  <inkml:trace contextRef="#ctx0" brushRef="#br0">11857 8715 8115,'-4'0'-257,"1"-7"-386,-2-1 643,10-6 0,2-3 0</inkml:trace>
  <inkml:trace contextRef="#ctx0" brushRef="#br0">11787 8331 7966,'-14'0'-887,"4"0"665,1 0 1,4 0 710,-4 0 28,5 0-238,-2 0-136,0 0 91,4 0-146,8 0 1,-1-5 71,9 0-48,-2 1 1,2 4 13,0 0 1,0 0-78,0 0 0,1 0 20,-1 0-163,0 0-19,0 0 16,0 0 0,1 0 90,-1 0 1,-5-5-61,1 0 0,-5-1 63,4 1-128,-6 3 134,10-4 4,-12 6 87,6 0 25,-7 0-52,-7 6 1,1 2-44,-3 7 54,2-7 0,3 4 6,-1-2 0,0-2-30,5 1 1,-5-4-7,1 4 1,-1-4-16,5 4 1,0-4 33,0 5-187,6-7 171,-4 3-94,10-6 78,-4 0-180,7 6 1,-6-4 87,1 3 1,-6-4-286,6-1 250,-7 0 0,5 0-182,-3 0 242,-4 0 2,5 7 37,-6-6-104,0 6 206,0-1 28,0-5-54,0 12 10,0-5 156,0 6-234,0 0 0,0 1 60,0-1 1,0-5 69,0 1-58,0-1 0,0 10 300,0 0-338,0 0 0,0-5 78,0 1 0,-1-1 12,-4 0-105,4 0 0,-7-4 6,3-1 0,2-4 51,-7 4 0,6-5-8,-6 0 1,1-1-150,-6 2-42,1-3-258,0 4 1,0-6-60,-1 0-247,8 0 1,0-6 27,7-4 645,0-2 0,7-3 0,0 1 0</inkml:trace>
  <inkml:trace contextRef="#ctx0" brushRef="#br0">12142 8558 7713,'-8'7'1028,"2"-6"0,6 12-645,0-4 1,2-1-165,2 2 1,4-2 35,7 1 1,5 4-30,4-4 1,4-1-203,5 2 42,4-7 0,5 3-372,1-6 1,0 0 240,-1 0 1,-4 0-677,0 0 1,-11 0 354,2 0 1,-11-2-710,1-2 452,-3 2 643,-8-4 0,5-1 0,-5 0 0</inkml:trace>
  <inkml:trace contextRef="#ctx0" brushRef="#br0">12640 8530 8056,'14'0'-68,"0"0"0,2 0-74,3 0 1,-3-5 283,3 0 1,-3 1 260,-2 4 0,5 0-146,0 0 1,5 0 63,-5 0 1,-1 4 214,-3 1-288,-1 6 1,-6-3-111,-3 6 1,-5 7-109,-5 3 1,-8 7-843,-6 2 597,-12 7 1,7-9-43,-9 7 0,3-1 257,1 1 0,1 3 0,-1-5 0</inkml:trace>
  <inkml:trace contextRef="#ctx0" brushRef="#br0">13081 8331 7955,'6'-14'-954,"2"6"1078,6 1 0,0 7 336,1 0 0,-6 2-377,1 3 0,-6 1-330,6 4 1,-7 2 135,2-2 0,-4 2-105,-1 2 1,5-4 211,0-1-32,0 1 48,-5-2 0,0 0-9,0-4 1,0 0-19,0 5 1,0-4-16,0 4 0,0 1 92,0 4 0,0 0 132,0 0 0,0 1-23,0-1 1,4 5 105,1 0 0,0 4 120,-5-4-126,0 7-154,0-11 1,1 8 206,4-4-178,-3-4 1,4 6-20,-6-7 0,0-4-93,0-1 0,0-4-364,0 4 2,0-6-40,0 4 1,-2-7 44,-2 0 0,2-7-236,-3-2 0,-1-10 204,1-5 0,1-9-229,4-5 584,0-9 0,6-4 0,2-6 0</inkml:trace>
  <inkml:trace contextRef="#ctx0" brushRef="#br0">13337 8118 7955,'14'-23'291,"0"3"0,-4 12 517,-1 3-463,-6 4 0,4 9-272,-7 6 0,0 2 151,0 7-174,0 1 0,0 0-99,0-1 0,-5-5-66,0 1 167,0-3-81,5-2-530,-6-6-69,4-2 431,-4-12 0,11-2-50,0-6 1,4-1-17,-4 1 1,6 1 242,-2 4 0,4-4-11,1 4 0,2 3 102,3 1-162,-3 3 31,4 2 1,-5 0 210,-1 0-81,0 0 0,-5 7 127,1 2-112,-7-3 1,3 7-172,-6-4 1,-6 9-145,-3 1 1,-4 1 55,-1-1 0,-5-3-360,0 3 534,-6-3 0,2 4 0,-5 2 0</inkml:trace>
  <inkml:trace contextRef="#ctx0" brushRef="#br0">13351 8459 7955,'14'-8'-260,"0"-5"-66,1 4 0,-1-4 584,0-1-19,0 0-159,7-1 1,-1 1-302,4 0 276,3 0-112,-11 6-7,4-5 4,-6 12 13,-6-6 1,-3 14 49,-10 2 1,-7 5-13,-7 5 0,-2-1 274,2 5-276,3-5 0,-4 7 219,6-6 1,-1 0 77,1-5-168,6 0-21,2-6 1,8-1-28,2-7 1,6-2 9,9-3 1,-2 1-57,7-11 1,0 4-167,4-8 1,0 4-199,1 0 190,-7 1 0,-2 5-73,-5-1 147,-1 7 137,0-3 53,-6 6 0,-8 1-104,-9 4 1,-4 8 99,-1 6 1,-7 6 14,-3-1 1,-2 7 160,-3 2 1,1 5 54,-1-5-103,1 7-228,6-10 1,1 0-237,7-6 179,0-13-675,0 8 242,6-18 170,1 6 0,7-19-51,0-2 0,7-9 361,2-1 0,4-9 0,1-4 0</inkml:trace>
  <inkml:trace contextRef="#ctx0" brushRef="#br0">13578 8530 7955,'15'8'110,"-1"4"1,2-4 166,3 7 0,-4-1 23,4 0 1,2 0 129,-2 0 0,1 1-579,-1-1 130,-3-6 79,5-2 0,-2-6-804,0 0 371,0 0 130,-5-6 1,-2-4-461,-2-9 703,2-3 0,-10-6 0,4-1 0</inkml:trace>
  <inkml:trace contextRef="#ctx0" brushRef="#br0">13792 8075 7955,'0'-8'195,"1"2"152,4 6 0,-2 0-192,7 0 1,-6 0-206,6 0 1,-1-2 3,6-3 1,3-3 22,1-6 0,7-5-154,-3 0 0,1-6 65,5 1 1,-6 2-165,6-1 0,-1 5 162,-4-1 1,-5 8-344,-5 2 477,0 6 107,-12-4-209,4 14 0,-12 2 243,-4 10-71,-9 3 0,-1 8 187,-4 3-147,-3-3 1,5 11 50,-6-3 1,6-3-36,3-2 1,3-4 61,2-6-60,-1-2-59,1-7-10,6-6-25,2-2 1,8-6-181,2 0 188,4-6-87,6-2 0,2-6-134,3 0 0,-1-5 9,5 0 0,4-7-234,2 3 0,2-2-40,-7 1 1,1 2 423,-1 3 0,3-3 0,-5-7 0</inkml:trace>
  <inkml:trace contextRef="#ctx0" brushRef="#br0">13976 8274 8667,'10'0'543,"-1"0"-579,1-6 0,9 2-239,0-5 1,0 4 19,-5-4 0,0 1-709,0-2 404,1 4 323,-7 6 237,-2 0 0,-6 6 0,0 2 0</inkml:trace>
  <inkml:trace contextRef="#ctx0" brushRef="#br0">14019 8345 7976,'-19'28'-566,"0"1"0,0-5 804,5-1 405,6-5 1,0 1 150,4-10-518,2-3 0,4-9-152,12-6-76,0-1 0,14-17-318,1 4 0,1-6 218,8-4 0,-5 3-586,5-3 0,-7 8 174,3 1 464,-4 0 0,-8 2 0,-2 2 0</inkml:trace>
  <inkml:trace contextRef="#ctx0" brushRef="#br0">14090 8260 7976,'0'14'215,"0"0"-86,0 7 1,-1-4 6,-4 7 1,-3-1 29,-6 6 0,4 1-117,1 3 0,-1-3 32,-4 3 1,0-3-278,0-1 1,6-2 31,3-4 0,-1-2-780,1-7 137,0-6 370,5-2 291,7-18 1,0-4 59,8-13 1,-1 6 22,0-1 0,5 5 79,0-5 1,6 7 17,-1-2 1,-3 3 294,-2 2-188,-4 0 0,0 6-49,-1 3 568,-6 4-425,-2 1 0,-1 1 400,-1 4 0,1 9-31,-5 10-297,0 3 1,-5 1 42,1 1 0,-1 4-8,5 0 1,0-5-126,0-4 0,0-7-769,0 2 332,6-9 244,2-4 0,6-9-1343,1-7 705,-1 1 198,0-24 1,0 8 415,0-13 0,1 0 0,-1-5 0</inkml:trace>
  <inkml:trace contextRef="#ctx0" brushRef="#br0">12953 8445 7294,'14'0'424,"2"-2"-388,3-3 0,-2-3-194,7-6 1,-2 0 130,2 0 27,3-7 0,-12 5 0,6-4 0</inkml:trace>
  <inkml:trace contextRef="#ctx0" brushRef="#br0">13152 8388 6800,'0'8'-483,"0"4"614,0-2 1,0 2 19,0 3 0,0 0 142,0 4 0,0 3-216,0 7 16,0-1 0,0 2-85,0 3 1,1-1 96,4 6 1,-3-6-83,2 1 1,-2-5 136,-2-4-127,6-4 1,-4-5 30,3-1 70,-4-6-61,6-2 1,1-14-488,6-6 258,-6 0 1,4-13 155,-2 3 0,2-9 0,3-3 0</inkml:trace>
  <inkml:trace contextRef="#ctx0" brushRef="#br0">13067 8189 7849,'0'8'-172,"0"4"407,0-2 0,7-2-69,8 1-166,-1 1 0,13 4 0,-5 0 0</inkml:trace>
  <inkml:trace contextRef="#ctx0" brushRef="#br0">12071 7378 6004,'15'15'0</inkml:trace>
  <inkml:trace contextRef="#ctx0" brushRef="#br0">12086 7506 7835,'0'14'-413,"0"1"-51,0-1 1,0 0 402,0 0 96,0 1 0,0-1 40,0 0-36,0 0 1,0 0-170,0 1 1,0-6 39,0 1 0,0-6 40,0 6 1,0-1-53,0 6 0,0-6 102,0 0 0,0 1 0,0 4 0,0 0 0,0 1 0,0-1 0,0 0 0,0 0 0,0 0 0,0 1 0,6-7 0,-5-1-41,4-2 436,-3-3-53,-2 4 0,0-4 92,0 2 271,0-2-395,0 11 0,0-10-298,0 6 0,0-4 205,0 5-256,0-7 39,0 3 0,0-6 0,0 0 0</inkml:trace>
  <inkml:trace contextRef="#ctx0" brushRef="#br0">12100 7378 7400,'0'10'-155,"0"-1"180,0 1 0,0-1 53,0 1 0,0-1 2,0 5 0,0 1 50,0-1 0,0 5-101,0 0 1,0 6 257,0-1 0,0 3-52,0 1 1,0 0 12,0 1 0,0 1-105,0 3 0,0-5-104,0 1 0,0-1-109,0-4 0,0 1 62,0-1 0,0-2-120,0-3 109,0-3-687,0 4 392,0-5 314,0-7 0,6-8 0,2-8 0</inkml:trace>
  <inkml:trace contextRef="#ctx0" brushRef="#br0">13337 6554 7967,'0'14'36,"0"0"97,0 0 1,0 2 96,0 3 0,0 3 0,0 8 217,0 3 0,1-1-175,4 6 1,-3-6-254,2 1 0,-2-5 175,-2-4-1016,0 3 545,0-11-452,6-2 729,-4-8 0,10-19 0,-4-2 0</inkml:trace>
  <inkml:trace contextRef="#ctx0" brushRef="#br0">13763 6497 7809,'0'14'0,"0"0"0</inkml:trace>
  <inkml:trace contextRef="#ctx0" brushRef="#br0">13038 7222 7384,'0'-10'705,"0"1"-457,0 6-150,0-3 147,0 6-124,0 0 1,0 6 52,0 3 1,0 6 18,0 3 0,-5-2-82,1 3 0,-1 2 16,5-2 1,-5 4-331,0-4 180,1 0 1,4-4-1254,0-1 1276,6-6 0,2-2 0,6-6 0</inkml:trace>
  <inkml:trace contextRef="#ctx0" brushRef="#br0">10834 9155 7685,'0'-8'498,"0"-4"0,0 9 180,0-7-280,0 7-322,0-3 0,5 12 181,0 4 1,4 8-21,-4 6 0,1 9-35,-1 5 1,-3 2 5,2-2 0,-2 1-198,-2-6 0,5-4 244,-1-6-579,1-5 0,-3-4 198,3-9 1,-2-5-1408,6-5 1534,-6-9 0,10-15 0,-5-7 0</inkml:trace>
  <inkml:trace contextRef="#ctx0" brushRef="#br0">11048 8644 7898,'0'9'-232,"0"1"423,0-1 0,4 5 0,3 0 127,1 1 1,-4-1 325,6 0-655,-1 0 0,4 1 26,-4-1 0,2-5-1357,-6 1 1342,0-1 0,1 12 0,2 1 0</inkml:trace>
  <inkml:trace contextRef="#ctx0" brushRef="#br0">10166 9667 7913,'-9'0'-552,"-1"0"268,7 0 1290,-3 0-301,6 0-253,0 0-248,0 6 0,4 4-15,1 9 0,5-2-107,-6 7 0,6 1 70,-5 8 1,-1 2-170,-4 3 0,0 3 124,0-3 0,0-3-171,0-2 0,0-9-205,0-5-78,0-4-1182,7-7 1529,1-14 0,6-10 0,0-12 0</inkml:trace>
  <inkml:trace contextRef="#ctx0" brushRef="#br0">6853 12653 7933,'-9'-10'-382,"-1"1"1,6 1 1075,-6-2-332,7-2 0,-3 4 213,6-6 98,0 6-453,0 1 0,1 7-131,4 0 1,3 3 69,6 7 1,0 6-138,1 12 1,-1 7 95,0 3 1,-4-2-78,-1 2 0,-4-2-147,4 2 0,-4 0 67,4-9 1,-5-2-315,0-9 1,3-6-37,-3 2-1211,1-10 1600,-5 3 0,6-20 0,2-3 0</inkml:trace>
  <inkml:trace contextRef="#ctx0" brushRef="#br0">6057 12809 7361,'0'16'502,"0"3"0,5-2-307,0 7 0,-1 0-161,-4 4 0,2-1 82,3-4 1,-4 3-116,4-7 1,-3 0 200,-2-5-348,0 0 0,0-4 39,0-1-867,0-6 511,0-9 463,0-10 0,6-12 0,2-1 0</inkml:trace>
  <inkml:trace contextRef="#ctx0" brushRef="#br0">6199 12056 7684,'-9'0'-89,"-1"0"1,7 1 326,-1 4 1,2-2 4,2 6 0,0 3-67,0 6 1,5 11 7,-1 9 1,7 4 13,-1 6 1,3 2 102,1 7 0,0 6-359,0 4 1,0 2 420,1 2 0,-6-1-250,1-4 0,-1-4 88,5-10 1,-1-11-435,-4-13 0,4-2 186,-3-12 0,-3 2-265,3-11 0,-5-2 76,4-8 236,1-9 0,-2-8 0,-2-7 0</inkml:trace>
  <inkml:trace contextRef="#ctx0" brushRef="#br0">5005 13449 7957,'-6'-8'-317,"-1"0"264,-2 3 0,-4 4 381,4-4-246,3-3 873,-7 6-611,11-4 1,-4 8-153,6 2 0,0 6-40,0 9 1,2 3 18,2 6 1,-1 7-48,7 3 0,-7 3 37,2 2 1,1-1-93,-1 1 0,0-3 18,-5 2 1,0-2-169,0 7 1,0-4-4,0-5 0,0 0-53,0-10 1,0 2-10,0-11-50,0 0 0,0-13-639,0-6 1,6-19 91,3-14 743,10-13 0,4-11 0,5-7 0</inkml:trace>
  <inkml:trace contextRef="#ctx0" brushRef="#br0">5247 12994 7589,'-8'0'379,"2"0"-274,6 0 1,0 1 142,0 4 0,0-2-6,0 7 0,1 4-3,4 5 0,-4 6 90,4-1 0,2 9-199,-3 5 1,1 3 80,-5 2 0,0 6-207,0 3 1,-2 2 116,-2-2 1,2-3-70,-3-7 0,4-5 2,1-4 1,0-8-170,0-1 1,0-12-347,0 3 0,1-11 236,4 1 1,3-5-696,6-5 0,0-3 920,1-6 0,5-13 0,2-3 0</inkml:trace>
  <inkml:trace contextRef="#ctx0" brushRef="#br0">5702 12923 7927,'-8'0'-400,"0"0"267,3 0 700,4 0 1,-10 8-209,6 6 1,0 2-156,5 7 0,-1 3-41,-4 7 1,3-2-33,-3 7 1,2-6-178,-1 1 0,2 2 95,-3-2 0,4-1-1220,1-9 1171,0 4 0,6-11 0,2 4 0</inkml:trace>
  <inkml:trace contextRef="#ctx0" brushRef="#br0">6228 13321 7958,'-8'0'-918,"-5"0"1,12-2 528,-4-3 413,-3 4-23,6-12 16,-10 5-23,10 0 8,-10 2 0,8 8-6,-5 2 5,6-2 3,-10 11-6,5-12 0,0 6 1,0-7-1,4 0-3,2 0 0,-4-7 4,6-2 0,0 1 0,0-2 1,0 6-2,0-6 4,0 1-2,0-6 1,0 6 0,0 0 182,0 5 0,0-4-38,0 4 281,-6 2-204,4-4 172,-11 6-173,12 0-82,-6 0-191,7 6 1,2 2 51,3 6 0,-4 0 0,6 1 0</inkml:trace>
  <inkml:trace contextRef="#ctx0" brushRef="#br0">6626 12823 8021,'0'-8'-1491,"0"-4"2167,0 4-510,0-6 0,-2 4 120,-2 1 16,2 5 3,-4-2-163,6 6 1,0 6 126,0 4 1,0 4-115,0 5 1,4 3 130,1 7 1,0 1-119,-5 3 1,1-5 3,4 1 0,-3-1-161,3-4 1,-4-4 109,-1-1 1,0-3 48,0-2 0,0-4 148,0-1-2043,6-6 184,-4 4 1541,4-14 0,1-7 0,1-8 0</inkml:trace>
  <inkml:trace contextRef="#ctx0" brushRef="#br0">6896 13335 8189,'-8'0'266,"2"6"0,6 9 0,0 8-3,0 4 0,0 3-140,0 3 0,0-3 59,0 3 1,6-3-183,4-1 0,2-7 0,2-1 0</inkml:trace>
  <inkml:trace contextRef="#ctx0" brushRef="#br0">2730 14927 7934,'0'-14'0,"0"5"-234,0-1 0,0 5 386,0-4 911,0 6-487,7-4-186,0 7-353,8 0 80,-1 7 1,-5 1-162,1 6 0,-5-5 72,4 1 1,-6-1-104,2 5 0,-3 7-27,-2 3 1,0 3-37,0 1 0,0 5 97,0 0 1,0 0-7,0-4 1,0-2-66,0-4 107,0-2 0,6-13-133,3-3 0,4-7 67,1-7 0,0-9-72,1-15 0,0-2 53,4-3 0,-3-3 39,3 3 0,-1 2-203,0-2 0,-2 5 37,3-5 0,-3 6 254,-2-1 1,-1 8-141,-4 1 1,2 7 203,-6-2 0,5 8-15,-6 1 299,1 7 11,-5-3 3,0 6-257,0 6 0,0 2 96,0 6 0,0 2-141,0 3 0,0-3 16,0 3 1,2 3-128,2 2 0,0-1 65,5 6 1,1-2-104,4 11 1,2 1 94,3 9 1,-4 2-24,4 7 0,-1 0-186,1 0 1,-8 0 155,3-1 0,-5-7 128,1-6 0,1-2-85,-6-8 0,-1 5 234,-4-5 0,0-4 35,0-6 0,-3-5 52,-6 1 1,-1-3-132,-9-2 1,-3-6 108,-1-4 1,-9-2-225,-1-2 1,-2-2-164,2-2 1,3-6-174,-3-9 0,7-3 168,3-6 1,5-5-604,-1-1 1,8-4 318,2 5 0,6-5-241,-2 5 1,5-2 584,5 2 0,3-3 0,6-7 0</inkml:trace>
  <inkml:trace contextRef="#ctx0" brushRef="#br0">2574 14842 7934,'-6'-8'-398,"4"2"0,-6 1 394,3 0 510,4 1-360,-6-3 0,7 4-4,0-6 1,2-1-33,3-4 1,-4 0-2,4-1 0,1-5-64,-1-4 0,5 2 94,-6-2 0,6 1-197,-5-6 0,6 1 81,-2-1 0,-3 1-70,-1 0 0,1 1 70,-1 3 0,2-1 23,-3 6 1,-2 0 100,3 5-103,-4-7 0,-1 5 193,0-3-103,0 10-14,0-4 24,6 12-241,-4-6 45,11 1 46,-5 4 0,6-4 63,0 6 1,0 0-37,0 0 0,2 8 125,3 6 1,-3 2-69,3 8 0,-3 6-87,-2 8 0,0 3 67,0 1 0,5-4-58,0 0 0,7-6 0,-4 2 0</inkml:trace>
  <inkml:trace contextRef="#ctx0" brushRef="#br0">3782 16448 7934,'-8'0'97,"2"-6"-236,6-2 599,0-6 0,2 1 81,2 4-392,-2 3 1,6 6-76,-3 0 0,-4 3-16,4 6 1,-3 9 29,-2 15 0,0-2 24,0 7 1,0 0-40,0 5 0,0-7 2,0-3 1,0-3-69,0-1 0,1-1 62,4 1 0,3-7-1,6-3 0,0-5-26,0-5 1,2-2-17,3-7 1,-1-2-47,5-3 1,-1-7 77,2-7 0,-3-11-210,-7 1 1,0-9 51,0 0 1,0-4-202,1-6 0,-6 3 30,1-7 1,-2 1 26,1-1 1,-1 9 213,-3 10 0,-4 5 214,4 4 61,-3 3-281,-2 7 219,0 6 0,0 10-21,0 12 0,0 2 166,0 8 0,0 1-38,0 8 0,4 3-56,1 7 1,6 0-94,-1-1 1,2 6-13,2-1 1,1 7-168,-1-2 1,2 8-17,3 2 0,-4 1-133,4-2 1,-4-4 87,-6 0 1,-1-3 83,-3-12 0,-4 4-26,4-8 0,-5-3-42,-5-2 1,2-9 183,-6-5 1,-2 1 238,-8-1 0,3-5-240,-3-4 1,2-7-9,-2 2 0,1-4-171,-6-1 0,7-12-35,-2-7 1,3-8-606,2-6 0,6-4 84,4-5 0,2-1-171,2 0 0,6-1 120,4-3 686,2-4 0,9-6 0,1 1 0</inkml:trace>
  <inkml:trace contextRef="#ctx0" brushRef="#br0">12867 15467 7934,'0'-7'-277,"0"-6"597,0 11 0,0-6 160,0 4-192,0 2-204,0-4 0,2 4 43,3-3-39,-4 4 0,7-10-44,-3 6 1,-3-1 38,2 1 1,3 2 4,-3-7 0,1 6 176,-5-6-122,0 7 187,6-3-137,-4 6-296,4 0 193,-6 0-355,0 0 209,7 0 66,-6 0-13,6 0 1,-3-2 13,1-3 0,1-1 9,-1-3 278,-3-4-61,10 5 127,-10 0-353,4-4 15,-6 10-30,0-4 127,0 12-229,0-4 101,0 4-145,0-6 51,0 0 97,0 6-151,0-4 136,0 4 56,0-6 858,0 0-1002,7 0 0,-6 2 62,4 2 1,-4 4-19,-1 7 1,0 0 32,0 4 1,0 2 31,0 2 0,0 4-39,0-3 1,0 3 40,0 1 0,-4-1 39,-1-3 0,0 3 14,5-4 1,0 0 56,0 0 1,7-5-98,2 1 1,-1 0-17,1-5 0,1 2 22,4-12 0,-3 1-70,3-5 1,-3-2 1,8-2 0,-3-6-13,-2-9 0,5-8-81,0-6 0,7-6-231,-3 1 1,-2 0 28,-2-5 1,0 9 91,-5-9 1,7 8 158,-12-3 0,7 7-69,-7-3 0,-1 9 79,2 1-1,-7 7 293,3-3-18,-6 12 34,0 1 0,-5 15 43,1 6 0,-3 2-93,3 8 0,2 0-8,-3 4 1,4 7-92,1 3 1,-2 3 54,-3 1 0,4 7-61,-4 4 1,3 3-22,2 6 1,0 1-119,0 4 0,2-4 3,3-6 0,-4-2 200,4-3 0,-3-3-86,-2-6 0,-2-9 132,-3-5 0,4-2-81,-4-8 1,2-2 161,-2-8 0,2 3 24,-6-8-303,-1 1 1,-4-7-186,0-2 1,1-4-327,3-6 0,-1-7-638,7-3 0,-3-2 528,3-3 1,2 1 634,-3-1 0,4-6 0,1-1 0</inkml:trace>
  <inkml:trace contextRef="#ctx0" brushRef="#br0">13322 15780 7934,'15'0'0,"-1"2"190,0 3 0,2-4 274,3 4 1,-3-4 418,3-1 1,3 0-633,1 0 0,4 0-346,2 0 0,-1-6-782,1-3 877,5-4 0,-4-1 0,5 0 0</inkml:trace>
  <inkml:trace contextRef="#ctx0" brushRef="#br0">13891 15553 7934,'-9'0'395,"-1"0"0,7-2-116,-2-3 1,10 2-234,5-6 0,7-1 116,2-4 0,6-2-90,-1-3 1,4 2-289,5-7 0,4 1 158,5-6 1,0 5-62,-5 1 1,-3 5 88,-11-1 0,-2 8 32,-7 2-24,0 6 15,-6 3 0,-3 14 153,-10 10 1,-4 3-96,-10 1 1,1 7 237,-5 3 1,5-2-80,-1 2 1,0 0 23,5 4 0,-2-5-137,12-4 0,-1-5-39,5-4 0,1-3 53,4-7 0,3-6-123,6-4 1,1-4-273,-1-4 0,6-9 146,4-6 1,-2-8-460,2-1 1,-1-5 232,6-5 0,-5-2-205,-1 7 0,-5-5 228,1 5 1,0 1 90,-5 9 1,3-3 88,-7 7 551,-4 1 114,7 10 0,-12 3-305,4 10 1,-3 9 430,-2 10 1,-5 4-247,0 5 1,-4 3 46,4 7 1,0 1-172,5 4 1,-1 4-68,-4 9 0,3-4-70,-3 0 1,4-3-275,1-11 1,0 2-23,0-7 0,0-5 99,0-4 1,0-2-41,0-8 0,0 0 5,0-5 1,-2 0-60,-2 0 75,-4-6 0,-7-1-134,1-7 0,0-2 49,0-3 0,1-4-213,4-10 0,-4-3-805,4-7 1196,2-6 0,-5-7 0,4-9 0</inkml:trace>
  <inkml:trace contextRef="#ctx0" brushRef="#br0">14204 15112 7902,'0'-9'0,"0"-1"0,5 1-287,-1-6 1,8 1 379,-3 0 0,5 0 594,5 0 1,-1-1-488,5 1 1,-5 0-116,1 0 1,1-1 43,-1 1-45,0 0 1,-5 6 20,0 3 0,-6 10 29,-3 5 0,-3 10 131,-2 9 1,0 5-292,0 9 1,0 4-214,0 1 1,0 2 238,0-7 0,0 3 0,0-10 0</inkml:trace>
  <inkml:trace contextRef="#ctx0" brushRef="#br0">8602 15652 7900,'-9'2'0,"-1"3"0,7-2 326,-2 6 1,-1 7-29,1 8 1,-4 9-60,4 5 0,-6 14-72,2 5 1,-3 4-141,3 1 0,-2-2 126,6 6 1,-1-4-129,1 4 1,4 1 137,-4 4 0,5-11-173,5-3 0,2-16-600,8-3 1,4-15 333,0-8 0,6-9-444,-1-11 1,2-11 198,3-12 0,-2-15 521,-4-14 0,11 0 0,-4-6 0</inkml:trace>
  <inkml:trace contextRef="#ctx0" brushRef="#br0">8801 16093 7900,'-5'19'251,"1"0"0,-1 6 211,5-1 1,0 3-177,0 1 1,2 5-34,2 0 1,4 1-51,6-6 1,1-6 12,-1-3 1,0-3-205,0-2 1,5-6 84,0-3 0,0-5-194,-5-5 1,1-4-22,-1-10 1,0-3-39,0-7 0,-6 1 110,-3-1 0,-4 1-103,-1-1 0,0 6-83,0-1 0,-1 7 152,-4-2 0,-3 3-154,-6 2 1,-5 4 50,0 1 1,0 6-432,5-2 43,0 3 185,6 2 0,3 0 22,10 0 0,4 0 364,10 0 0,3-6 0,7-2 0</inkml:trace>
  <inkml:trace contextRef="#ctx0" brushRef="#br0">9427 15809 7900,'0'-15'0,"0"1"0,-7 6 416,-2 4 0,-5 2-42,-5 2 1,-3 6 15,-7 4 1,2 7-167,4 2 1,-3 6-59,7-1 0,1 1-27,3-1 1,7-2-103,4-3 1,4-3-258,4 3 1,11-3 208,8-2 0,4 0-457,2 0 0,1-4 214,3-1 0,-3-4-7,3 5 1,-8-3 83,-1 3 0,-7 3 100,2-4 0,-8 4 41,-1 1 0,-7 0 199,2 0 1,-10 2 190,-4 3 0,-4 3-166,-1 7 0,-7-1-33,-3 0 0,-2 1-66,-3-1 1,2-1-131,4-3 0,2-10-102,7-9 1,1-5-312,4-5 1,2-11 15,7-12 0,2-12 438,3-7 0,9-13 0,8 2 0</inkml:trace>
  <inkml:trace contextRef="#ctx0" brushRef="#br0">9683 15752 7900,'14'-8'571,"0"2"1,-1 12-151,-4 3 0,-2 9-38,-7 1 1,-2 6-168,-3-1 1,-3-2-30,-6 1 1,-2 0-9,-3 0 1,2 3-155,-7-7 1,5 1 59,-4-1 0,5-3-191,-1 3 0,5-8-108,5-2 0,-2-4 123,6 5 1,2-3-106,7 3 0,6 1 67,9-6 0,-2 6-136,7-2 0,-7 4 14,2 1 0,2 0-17,-2 1 0,0-1 213,-5 0 1,-5 0-24,1 0 0,-5 1 134,4-1 0,-6 0-126,2 0 37,-3 0 0,-2 1-11,0-1 0,0 5-108,0 0 1,-5 4-93,0-4 0,-4 7-454,4-3 698,-6 4 0,3 2 0,-6-1 0</inkml:trace>
  <inkml:trace contextRef="#ctx0" brushRef="#br0">10578 16065 7886,'2'-13'737,"3"3"1,9 3-956,10 2 0,3 3 210,1-3 0,-6-1-577,-3 1 1,2 1-78,-2 4 68,-1 0 347,-3 0 0,-7 1 139,-4 4 1,-8 3 107,-6 6 0,-7 0 0,-2 1 0,-6 4 0,1-1 0,-5 8 0,-4-3 0,2 4 89,-7 2 0,6-6 5,-1 1 0,4-2 142,6 2 1,4-4 483,9-5-50,-2-1 1,16-6-122,1-3 0,14-4-116,10-1 1,2-8-551,12-6 0,-2-5 143,11-5 1,-6-3-831,1 4 1,-3-4 176,-1-1 477,-7 5 0,-1-10 0,-6 3 0</inkml:trace>
  <inkml:trace contextRef="#ctx0" brushRef="#br0">11076 15510 7886,'-6'0'90,"6"0"0,6 0 117,8 0 0,7 0 483,3 0 0,2 0-276,3 0 0,6-1-333,2-4 1,5-8 42,0-6 1,-5 0-520,-4 5 0,-3 0 230,-2 0 0,1-1-265,-1 1 1,-6 6-79,-3 4 0,-8 2 508,-1 2 0,-7 6 0,3 2 0</inkml:trace>
  <inkml:trace contextRef="#ctx0" brushRef="#br0">11190 15610 7886,'-14'0'65,"6"0"0,3 1 213,10 4 1,9-3-53,10 2 0,2-1-250,3 2 0,-1-3 132,1 2 0,-1 0-29,1 0 0,-3 0 16,-2 5 0,1-4 6,-6 4 1,-1 1-90,-9 4 1,2 2-153,-6 3 0,0 1-91,-5 4 1,-2 3 92,-3-4 1,-7 9 202,-7 1 0,-8 7-82,-1-2 0,-2-2 281,-8 2 1,0-5 76,-5 5 1,5-6 84,0 1 1,8-5-94,2-4 0,6 1 38,7-6 1,8-5-122,2-4 0,5-7 2,5 2 1,9-4-198,10-1 1,9-6 107,5-4 1,3-2-208,1-2 1,6-1-92,-1 1 0,-4 2-63,-5 2 0,-7-1-206,2 6 0,-3-4-411,-1 4 0,-2 0-634,-4 5 1449,-2 0 0,-7 7 0,0 1 0</inkml:trace>
  <inkml:trace contextRef="#ctx0" brushRef="#br0">11275 16406 7886,'-8'1'349,"3"4"0,4 0 0,1 7-216,0 4 0,0 6-18,0-3 1,0 5-104,0-5 0,0 6-101,0-1 0,1-4 145,4-1 0,-3-3-972,3-2 505,-4 1-516,-1-1 283,0-6 93,0-2 468,0-6 83,-6 0 245,4 0-192,-4 0 0,7 0 438,4 0-290,-3 0 1,9 6-8,-6 4 1,1-2-70,-1 1 1,-4 2-68,4 8 1,-3 2 23,-2 2 1,0 4-32,0-3 1,0 1 18,0-1 1,0 1-12,0-6 0,0 0-5,0-5 0,1-1 67,4-3-246,3-4 1,6-14 108,0-6 0,0-7-458,1-7 0,-1-7 474,0-3 0,0-3 0,1-2 0</inkml:trace>
  <inkml:trace contextRef="#ctx0" brushRef="#br0">11474 16562 7886,'14'0'-250,"1"0"0,-6 0-138,1 0 0,-1 0 63,5 0 1,-4 0 321,-1 0 1,-4 0-69,4 0 71,-5 0 0,2 0 0,-6 0 0</inkml:trace>
  <inkml:trace contextRef="#ctx0" brushRef="#br0">11531 16619 7886,'-9'13'-123,"-1"-4"1,5 4 238,-4-4 275,6-2-176,-4 5 1,14-10-109,2 2 1,4-7-102,1-1 1,5-7-333,0 1 1,6-7 325,-1-2 0,3 0 0,1 5 0</inkml:trace>
  <inkml:trace contextRef="#ctx0" brushRef="#br0">11844 16320 7886,'5'15'-78,"-1"-1"1,1 6-117,-5 4 1,0 8 724,0 1 0,0 6-126,0-1 0,0 2-418,0-2 1,0 3 43,0-3 0,0-4-112,0 0 1,5-6-291,0-4-744,-1-4 1115,3-12 0,-6-8 0,5-8 0</inkml:trace>
  <inkml:trace contextRef="#ctx0" brushRef="#br0">11147 14998 8050,'-9'0'1,"-1"0"-422,7 7 248,-3 1 0,1 6 408,0 0 1,0 2-35,5 3 0,2-3 105,3 2 1,-2 0-51,6 1 1,1-3-292,4 3 54,0-4 0,1-2-190,-1-4 1,-5 3-169,1-8 1,-6 1 147,6-5 1,-7-3 25,2-7 1,-4-1 30,-1-12 1,5-1-136,0-5 0,1 1 71,-1 0 0,-2 2 188,7-2 1,-6 9 99,6-5 0,-5 7 184,4 3 0,-4 1 105,4 4-127,1 2 0,4 7 206,0 0 0,-4 7-162,-1 2 1,-6 4-73,2 1 1,1 5 0,-1 0 0,0 6-536,-5-1 1,0 3-142,0 1 1,0 0 451,0 1 0,6 6 0,2 1 0</inkml:trace>
  <inkml:trace contextRef="#ctx0" brushRef="#br0">12668 15226 8059,'-9'0'-40,"-1"0"0,1 0 211,-5 0 0,0 8 354,-1 6 0,0 6-339,-4 9 1,1 6-60,-5 3 0,4 7 187,-5 3 0,0 10-133,-4-1 0,1 13-74,3 5 1,5 0 74,14-33 0,1 1 1,-3 33-15,7 0 1,13-15-89,6-4 0,13-14-369,6-1 0,4-13-51,6-1 0,2-15-420,7-4 0,1-6-1400,4-3 2160,9-12 0,8-4 0,-35 2 0,1 0 0,2-1 0,0 1 0,4 0 0,0 0 0</inkml:trace>
  <inkml:trace contextRef="#ctx0" brushRef="#br0">15029 14856 8059,'14'0'92,"0"0"128,0 0 0,0 6 102,1 4 0,0 3 162,4 1 1,-1 6-93,6 4 0,-6 4-122,6 6 1,-5 8 206,5 10 0,-7 7-432,2 7 1,-9 1 49,-6 8 0,-4 3-194,-4-2 0,-11 1-296,-8-1 0,9-38 0,-1 1-297,-1 2 1,-1-1 691,-13 31 0,-9-3 0,2-3 0,17-31 0,-1 1 0,-2 2 0,0 0 0</inkml:trace>
  <inkml:trace contextRef="#ctx0" brushRef="#br0">11005 16690 7518,'0'8'942,"0"5"-567,0-12 1,2 6 26,2-7 0,4 0-157,6 0 0,-3-7-101,4-2 0,-3-2 81,12 1 1,-5-2-81,5 2 0,-7-1 51,2 2 1,-3 2 62,-2 7 1,0-5-117,0 1 0,-4-1 232,-1 5-9,-5 0-273,2 0-14,-6 0-1437,0 0 1483,-6 0-59,4 0-324,-4 0 197,6 0-161,0 0 191,0 6-82,0-4 1,0 6 86,0-3 1,1-2-340,4 6 1,-3 2-82,2 8 446,4 3 0,0 13 0,6 1 0</inkml:trace>
  <inkml:trace contextRef="#ctx0" brushRef="#br0">12867 17330 8059,'15'0'259,"5"0"98,4 0 1,4-5-124,6 0 0,2-10-36,7 0 1,-2-8-387,-3-1 137,-4 3 1,-5 1-594,-1 6 1,-6 1 331,-3 4 1,-3 2-718,-2 7 1029,-6 7 0,-2 7 0,-6 8 0</inkml:trace>
  <inkml:trace contextRef="#ctx0" brushRef="#br0">13095 17557 8059,'8'7'0,"5"0"-191,-4 8 1,-1 1 133,1 2 1,-1 3 140,2 3 1,1 3-60,-6-4 1,-1 4 10,-4 2 0,0-7-95,0-3 113,0-4-63,0 0 0,-1-7-13,-4-4 1,3-8-93,-2-6 0,0-9 52,0-5 0,2-7-138,-3-2 1,5-5 220,5 5 0,3 1-62,6 8 0,1 4 136,-1 5 1,0 8-138,0 2 0,0 5 248,1 5 0,-3 4-4,-2 10 1,1-2-24,-6 7 1,-1 0-73,-4 4 1,0-1 109,0-3 1,-1 1-242,-4-6 0,-1 2 112,-4-3 0,-3-3-300,4-1 204,-4 0 1,-1-12-359,0 2 1,4-10 140,1-8 1,6-8 224,-2-11 0,-3-10 0,0-8 0</inkml:trace>
  <inkml:trace contextRef="#ctx0" brushRef="#br0">13308 17245 8059,'5'15'-40,"0"4"1,-1 3 56,-4 7 1,5 7 381,0 7 0,6 7-85,-2 12 1,4 1-135,1 3 0,1-1 77,-1-3 0,2-4-128,3 4 1,-2-5-13,7-5 0,-5-5-160,4-9 0,-5 0 58,1-9 0,-8-6-217,-2-13 323,-6-4-79,-9-19 1,-5-2-345,-13-14 0,5 1 236,-4-1 0,-1-1-442,-5-3 1,6 2 45,-1-7 0,7 0-100,-2-5 1,8-1 167,1-4 1,7-2 393,-2-7 0,4 0 0,1 0 0,6 0 0,2 1 0</inkml:trace>
  <inkml:trace contextRef="#ctx0" brushRef="#br0">13507 17216 8059,'29'-8'-52,"-1"2"61,1 6 1,-6 14 174,1 10 0,-7 4 42,2 10 0,-4 6-13,-6 8 0,-3 4 9,-6 1 1,0-7-65,0-2 0,0 1 41,0-2 1,5-6-273,0-8 0,1-9-347,-1-5 35,-4-3 0,11-10 191,-8-6 0,6-11-10,-6-8 1,3-11-355,-2 1 1,-4-4 178,4 0 1,-4 3 114,-1-3 1,5 5 263,0 4 0,0-3 0,-5 11 0,0-3 0,0 10 188,0 2 69,0 7 0,1 0 247,4 0 1,-2 0-160,7 0 0,-1 5-149,5 0 1,1 4-12,-1-4 0,0 1-627,0-1 0,0-3 442,1 2 0,-1 4 0,0 0 0</inkml:trace>
  <inkml:trace contextRef="#ctx0" brushRef="#br0">14090 17102 8059,'0'15'328,"0"5"-274,0 4 1,5 3-46,0 1 1,4 2 280,-4 3 0,0 4 459,-5 5 1,0 1-395,0 0 0,-2 4-303,-3 0 1,-4 7-177,-10-2 0,3 2 123,-3-2 0,3-3-544,2-6 1,0-7 294,0-3 1,4-4-619,1-6-131,-1-9 288,-4-7 0,1-15 711,4-6 0,-4-7 0,5-7 0</inkml:trace>
  <inkml:trace contextRef="#ctx0" brushRef="#br0">14147 17643 8059,'33'-5'-209,"0"0"0,5 0 397,-4 5 1,3 0 351,-3 0 0,-1 5-603,-5 0 0,-4 6 32,0-2 0,-7-1-200,2 2 1,-3-6-53,-2 6 283,0-7 0,0 3 0,1-6 0</inkml:trace>
  <inkml:trace contextRef="#ctx0" brushRef="#br0">14531 17088 8059,'0'16'0,"0"3"0,5-2 390,-1 7 1,6 1-29,-5 8 0,-1-3-128,-4 4 0,2 0-97,3 0 1,-4-1-146,4-5 0,-3-6-669,-2-3 581,6-3 1,-3-8-66,7-3 0,-7-7 74,1-7 0,3-7-404,-2-13 1,4-1 210,-4-3 0,6 3-31,-2-3 1,4 3 169,1 2 1,0 1 257,1 3 0,4 3-125,-1 7 148,1 6 0,-6 4 270,-3 8 0,1 4-198,-7 6 0,1 7 217,-5 3 0,-1 3-129,-4 1 0,2-4-167,-7-1 0,2-4 37,-1 5 0,-4-7-383,4 2 1,-4-3-550,-1-2 581,0 1 1,-1-8-528,1-2 1,5-5 707,-1-5 0,1-9 0,-6-8 0</inkml:trace>
  <inkml:trace contextRef="#ctx0" brushRef="#br0">15029 16775 8059,'36'-36'0,"-3"3"0,-8 4 409,-1 6 1,-7 4 463,2 9-437,-3 4 0,-3 14-119,-4 6 0,-2 8-14,-7 11 0,0 4-230,0 5 1,0 7 115,0 3 1,0 2-503,0-2 0,0-3 278,0-6 0,-5-8-849,0-7 0,0-6-278,5-8 608,0-6 1,-1-8 59,-4-9 1,2-5 493,-7-5 0,1-10 0,-5-7 0</inkml:trace>
  <inkml:trace contextRef="#ctx0" brushRef="#br0">15114 16818 8059,'-8'14'0,"2"8"0,6 7 0,-2 6 0,-3 7 0,2 6 0,-6-1 0,4 2 0,-4-2 0,5-4 0,0 0 0,-3-2 0,3-8 0,-1 0 0,5-5 0,0-5 0,0-4 0,1-10 0,4-4 0,3-5 293,6-5 0,5-11-495,0-12 0,2-1-96,-2-4 0,-2-2 64,7 2 1,-5 0 259,4 5 0,1 6-188,5 3 1,-4 4 201,3 6 1,-7 3 126,7 6 1,-4 6 253,0 3 0,-10 10-123,-9 5 1,-4 9 151,-1 5 0,0 0-71,0 5 1,-6-7-123,-4 11 0,-7-4-294,-2 9 1,-6-4 114,1 4 0,2-13-135,-2-1 1,2-6-64,-2-4 1,2-6-130,3-3 0,4-9 44,-4-6 1,4-4 100,6-4 1,3-1 140,6-9 1,0 1-85,0-11 0,1-1-45,4-8 1,4-2 53,10-3 1,-1-3-693,5 3 730,1-3 0,11-1 0,1-1 0</inkml:trace>
  <inkml:trace contextRef="#ctx0" brushRef="#br0">15569 16647 8059,'0'-14'1227,"0"6"-746,0-4 0,6 9-134,4-7 1,7 7-77,2-2 0,2 4 0,-3 1 1,3 0-22,3 0 1,3 0 14,-4 0 0,-1 0-322,2 0 1,-5 6 106,5 3 1,-8 9-246,-2 1 0,-2 6 110,-7-1 0,-2 4-141,-7 5 0,-4 5-99,-7 10 1,-4-3-38,1 7 0,-3-6-471,2 2 1,8-10 365,-3-5 1,3-10-551,-4-4 1017,8-3 0,-6 5 0,5 1 0</inkml:trace>
  <inkml:trace contextRef="#ctx0" brushRef="#br0">15825 17429 8059,'5'15'0,"-1"-1"0,1 0 1389,-5 0 1,5 0-386,-1 1 1,8-1-148,-3 0 1,5 0-667,5 0 0,-1 2 56,5 3 0,1-3-247,4 3 0,7-3 0,1-2 0</inkml:trace>
  <inkml:trace contextRef="#ctx0" brushRef="#br2">9754 17856 8610,'14'8'656,"0"-4"0,2 0-615,3 0 0,3-2-122,7 3 0,-1-4 117,0-1 1,1-6-247,-1-4 1,1-2 108,-1-2 0,-4 4 196,0 1 0,-7 5 14,2 0 1,1 4-159,-1 4 0,-6 11 307,-8 8 1,-4 12-118,-1 8 1,-1 7-151,-4 12 1,-8 1-114,-6 3 0,-4 2 39,4-6 0,-7-7-141,3-7 0,2-6-323,2-4 0,-1-9 73,1-10 0,-5-5-889,5-5 1363,0-2 0,-1-7 0,-2 0 0</inkml:trace>
  <inkml:trace contextRef="#ctx0" brushRef="#br2">10010 18183 8108,'14'0'0,"0"0"-95,0 0 0,1 6 95,-1 4 0,0 9 253,0 4 1,-4 4-114,-1 2 1,-4-1-71,4 0 1,-5-4-240,0 0-552,4-7-436,0 4 682,6-13 475,-6-8 0,5-15 0,-5-7 0</inkml:trace>
  <inkml:trace contextRef="#ctx0" brushRef="#br2">10152 18169 8108,'0'-8'369,"6"6"-257,4 7 1,2 6 73,3-2 0,-1 4-147,0 1 1,5-1-218,0-4 0,0 2 178,-5-6 0,7 0 0,1-5 0</inkml:trace>
  <inkml:trace contextRef="#ctx0" brushRef="#br2">10564 17529 8108,'-8'0'-1343,"-4"0"1720,10 0 0,-6 1-126,3 4 0,4 3-45,-4 6 1,4 0 90,1 1-169,-7 5 1,6-2-14,-4 5 0,-1-5-1,1 1 1,-5-4-103,6 0 1,-3-3 283,3-2-393,2 2 1,-9-8 128,6 5 0,-1-4-153,1 4 0,2 1-205,-6 4 1,4 0-205,-5 0 0,6 1 140,-6-1 1,5 0 389,-4 0 0,6 0 0,-4 1 0</inkml:trace>
  <inkml:trace contextRef="#ctx0" brushRef="#br2">10721 17685 7942,'-10'0'721,"1"0"-484,5 0 1,-3 2-133,2 3 0,2 4 146,-7 10 0,1-2-250,-5 7 0,-1 0-43,1 4 0,0 1-50,0-1 1,-5 5-298,0 0 1,0-4 233,5-5 1,-1-7-326,1 2 1,5-3-53,-1-2-127,7 0 659,-3 0 0,-1-6 0,-1-1 0</inkml:trace>
  <inkml:trace contextRef="#ctx0" brushRef="#br2">10522 17984 8108,'14'0'0,"0"0"156,0 0 0,0 6 96,1 4 1,-3 4-106,-2 5 1,2 0 42,-2 9 1,-4-3-125,-1 9 0,-3-3-308,-2 2 1,0-3 201,0 4 0,1-11-189,4-4 1,-4-3 10,4-2 218,3-6 0,0-2 0,6-6 0</inkml:trace>
  <inkml:trace contextRef="#ctx0" brushRef="#br2">10763 17714 8108,'7'-15'0,"0"8"732,8 2-504,-1 3 1,0-3-416,0 1 327,1-1 23,-1 5-636,0 0 333,-6 0 1,-2 6-169,-6 4 1,0 4 104,0 5 1,-1 3-73,-4 7 1,-3-1 108,-6 0 1,-4 1 259,4-1 1,-2-1-157,12-3 371,-7-4-29,9-12 1,2-1-73,10-7 0,2-12-172,2-2 1,5-11 65,0-3 1,5-1-397,-5-4 0,5 3 3,-5 2 0,4 1 14,-4 3 1,0 5 191,-5 10 0,-4-3-75,-1 8 0,-4 1 246,5 7 1,-7 6-58,1 9 0,0 4 425,0 11 1,0 0-212,5 4 0,-3 10 391,9-1 1,-4 7-194,8 3 0,1 1-249,-1 4 0,5-4-52,-5 4 0,0-5 148,-5-5 1,0-10-308,0-8 0,-6-4 81,-3-2 0,-3-4 136,-2-1 1,-2-5-38,-3 1 0,-11-3 16,-12-2 0,-8 5-91,-12 0 0,-2 1-133,-7-1 1,5-3-664,0 3 1,6-5 406,-2-4 0,3 1 303,-3-7 0,1 1 0,-4-8 0,4-7 0,-1-5 0</inkml:trace>
  <inkml:trace contextRef="#ctx0" brushRef="#br2">14119 12852 8251,'-10'-2'-1034,"1"-3"913,6 4 1079,-4-6-395,7 7-34,-6-6-231,4 5-145,-4-6 0,8 6 1,2-4 0,-1 2 11,7-7 1,-2 1 62,1-5-164,4-1 1,-5 1 78,6 0 0,0 0 2,1-1 0,3 1-7,1 0 1,2 0-31,-2 0 0,-2-1 73,7 1 1,-7 2-163,2 2 0,-3-3-54,-2 4 0,1 1-65,-1-1 1,3-1-539,-3-4 0,9 0 520,-9-1 0,3-4 402,-3 1 1,5-8 363,0 3 1,7 0-371,-3 0 0,4-1-259,1-4 1,3 1 71,2 3 0,-3-1-158,3 6 0,-2-5 66,3 5 1,-4-1-18,3 1 1,-8 3-58,-1-3 0,-2 3 96,2 2 1,1-5 45,-6 0 0,1 0-50,-1 5 1,-3-5 60,3 0 0,2-5-56,-2 5 1,4-4 31,-4 4 0,7-5-51,-3 5 0,2-5-5,-1 5 1,3-1-39,-3 1 0,1 3 64,-1-3 1,1 8-60,-6 2 0,5-1 45,-5-4 0,4 0 49,-4-1 1,5-3-55,-5-1 0,6-2 18,-1 2 0,-4 2-19,-1-7 1,2 5-5,-2-5 0,5 7-25,-5-2 1,-1 3 35,-3 2 1,-1 0-14,0 0 1,0-1 4,1 1 1,4 0 58,-1 0 0,3 3-60,-2-4 0,-2 8 30,7-12 1,-2 6-18,2-6 1,3 3 2,-4 2 1,4-5-17,2 0 0,-6-5 18,1 5 0,-5-4-10,5 4 0,-5-2 2,4 2 1,-5 3 40,1-2 1,-3 2-40,-2 2 0,0-1 89,0 1 0,-4 0-49,-1 0 0,1-1 7,4 1 0,0 0-25,0 0 0,2 0 6,3-1 1,-2-4 4,7 0 0,-5-4-2,5 4 0,-1-2 140,6 2 0,-5 3-87,-1-2 1,1 2-97,4 2 1,-4-1-22,0 1 1,-7 0-8,2 0 1,2-1-65,-2 1 0,4 0 120,-4 0 1,5-5-139,-5 0 0,5-2 88,-5 2 1,1 4-11,-1-4 1,-3 3 0,3 2 1,-3-1 245,-2 1-154,0 0 0,0 1 17,1 4 0,-6-2-6,0 6 0,1-1-36,4 1 0,0-3 86,1-6 1,-1 0-65,0-1 0,7 1-112,2 0 0,-1-2 100,2-3 0,-2 5-102,2 0 1,-2 0 66,-3 4 0,-8-1 20,3 2-40,-3-4 19,4 11-360,-8-4 211,0 6-344,-7 0 137,0 0-1126,0-6 312,0 4 182,6-10 976,2 10 0,6-11 0,0 5 0</inkml:trace>
  <inkml:trace contextRef="#ctx0" brushRef="#br0">16863 11785 7814,'-15'0'330,"8"0"666,-6 0-466,5 7-214,0-6 197,-5 12-289,12-5 0,-5 6 11,6 0-21,0 0 0,0 1-90,0-1 0,0 2 74,0 3 0,0-4-199,0 4 0,0-3-15,0-2 1,1 1-52,4-1 87,3 0 0,6-1 71,0-4 1,0-2-188,1-7 1,-1-2 90,0-3 1,-4-3-123,-1-6 1,1-6 94,4-4 0,-5-3-198,1-1 0,-7-1 169,2 1 0,-4 1 32,-1 3 1,0-1 70,0 6 1,-5 0-86,1 5 0,-7 6-145,1 3 1,-2 4 95,-3 1 0,1 6-596,0 3 0,1 9 688,4 1 0,2 6 0,7-3 0</inkml:trace>
  <inkml:trace contextRef="#ctx0" brushRef="#br0">15171 10577 7282,'-8'0'1751,"2"0"-1613,6 0-33,0 0 1,0 6-119,0 4 0,0 2 89,0 3 0,0-1-56,0 0 0,0 0 35,0 1 0,1-1 36,4 0 1,-2-1-73,7-4 0,-6-3 4,6-6 0,-1 0 9,5 0 0,-4-1-10,-1-4 1,-1-3-67,2-6 0,1-7 88,-6-2 1,1 1-138,-1-2 1,-4 5 62,4-5 1,-3 5-5,-2-4 1,-5 10 29,0-1 0,-6 4-88,1 1 0,-2 3 16,-2 6 0,-1 1-22,1 4 0,2 3-423,2 6 1,-1 0 520,6 0 0,1 1 0,4-1 0</inkml:trace>
  <inkml:trace contextRef="#ctx0" brushRef="#br0">15256 10819 8941,'0'14'61,"0"0"1,0-4-128,0-1 0,0 1-428,0 4 1,0 0 267,0 0 1,-5 0-350,1 1 575,-1 5 0,-1 2 0,-2 7 0</inkml:trace>
  <inkml:trace contextRef="#ctx0" brushRef="#br0">15228 11203 8005,'8'6'41,"-2"2"1,-6 1-48,0 1 1,1-7 301,4 2-709,-3 3 308,4-1-387,-6 8 0,0-1 262,0 0 0,0-4 230,0-1 0,0 0 0,0 6 0</inkml:trace>
  <inkml:trace contextRef="#ctx0" brushRef="#br0">15256 11586 8005,'0'15'0,"0"-1"-425,0 0 1,0 0 62,0 0 622,0 1 1,0-1-62,0 0 0,0 0-192,0 1 1,0-1 54,0 0 1,0-5-168,0 1-44,0-1 149,0 6 0,0-1 0,0 0 0</inkml:trace>
  <inkml:trace contextRef="#ctx0" brushRef="#br0">16848 10648 7928,'-7'0'1089,"0"0"-705,7 0-44,0 0-170,0 6-902,0-4 436,0 11-475,0-5 0,0 6 771,0 0 0,0 0 0,0 0 0</inkml:trace>
  <inkml:trace contextRef="#ctx0" brushRef="#br0">16834 10932 7928,'0'10'0,"0"-1"-101,0-5 314,0 8 22,0-4 0,0 6-411,0 1 1,0-6 118,0 0 1,0 1-198,0 4 1,0 0 110,0 1 0,0-1-17,0 0 0,5 5 66,0 0 1,-1 0-70,-4-5 1,0 5-10,0 0 0,0 0 38,0-5 0,0 0 136,0 1 1,0-6-3,0 1 39,0-1-131,0 5 255,7 0-136,-6 1 91,6-1 1,-6-5 91,4 1 86,-3-7-133,4 10-47,-6-12-120,0 12 1,0-10 56,0 7 0,0-6-2,0 6 1,0-1-9,0 5 1,0 1 11,0-1 1,0 5 25,0 0 1,0 1 15,0-1 0,0-1-132,0 5 0,0-5 91,0 1 0,0-4-244,0 0 1,1-6 71,4 1 0,-3-6-217,3 6 137,-4-7-61,-1 10 0,0-5 257,0 6 0,0-5 0,0 1 0,0 6 0,0 6 0</inkml:trace>
  <inkml:trace contextRef="#ctx0" brushRef="#br0">17133 10975 6959,'9'6'1162,"1"4"1,1-2-997,8 1 1,-3-1 8,3 2 1,-4 1-158,0-7 1,-1 3-19,0-3-224,0-2 21,0 11 1,-6-5 109,-3 6 0,-5 0-138,-5 0 0,-4 2 37,-10 3 1,3-3 100,-3 3 0,3 1 4,2-1 1,0 0 164,0-5 0,6 1-22,3-1 0,3-5 123,2 1 0,2-7-42,3 2 0,4-4-59,10-1 0,-1 0 90,5 0 0,-4 0-47,5 0 1,-5 0 0,5 0 0,-7 5 40,2 0 121,-3-1-155,-2 3 1,-6 1 6,-3 6 1,-5 0-150,-5 0 0,-5 1 65,-9-1 1,0 5-192,-9 0 1,3 4 63,-8-4 0,3 0 78,1-4 0,-6-1 0,-1 0 0</inkml:trace>
  <inkml:trace contextRef="#ctx0" brushRef="#br0">15185 10733 8001,'-8'0'605,"2"7"1,6-4-445,0 6-427,0-5-201,0 8 1,0-9 294,0 7 0,0-5-365,0 4 0,0-4 537,0 4 0,6 1 0,2 4 0</inkml:trace>
  <inkml:trace contextRef="#ctx0" brushRef="#br0">15185 11004 8001,'0'20'0,"0"-4"-450,0 3 0,0-3 3,0-2 665,0 0 1,0 0-120,0 0 0,0 1-92,0-1 1,-2 0-85,-2 0 0,2 1-232,-3-1 0,4 2 67,1 3 1,0-4 241,0 4 0,0-3 0,0 5 0,0 1 0</inkml:trace>
  <inkml:trace contextRef="#ctx0" brushRef="#br0">15185 11444 8001,'0'14'-256,"0"1"1,0-1-306,0 0 1,0 0 562,0 1 1,0 3 65,0 1 1,0 5-100,0-5 0,-5 5 84,1-5 1,-1 4-80,5-4 1,0 5-37,0-5 62,0 0 0,-7 2 0,0 1 0</inkml:trace>
  <inkml:trace contextRef="#ctx0" brushRef="#br0">14545 11373 7936,'-8'0'803,"2"0"-428,6 0 1,6 0-415,4 0-1,2-6 0,3 3-57,-1-7 0,6 1 151,4-6 1,-2 1-606,2 0 1,-7 0 85,2 0 465,-3 6 0,5-5 0,1 5 0</inkml:trace>
  <inkml:trace contextRef="#ctx0" brushRef="#br0">14758 11160 7936,'15'0'0,"-1"0"23,0 0 1,5 0 158,0 0 1,0 0-96,-5 0 1,0 0 146,1 0 0,-1 1-317,0 4 0,-1-2 67,-4 7-32,-2-1 0,-7 10 4,0 0 1,-2 2-22,-3-2 1,-3-2 130,-6 7 1,0-7-32,0 2 0,-1-3 194,1-2 0,6 0-118,4 1 1,-3-6 92,3 1 1,0-7-69,9 1 0,3-2 12,6-2 0,7 0-68,2 0 0,0 0-3,0 0 0,-4 0 119,5 0-247,-7 0 0,4 2 211,-7 2 0,-6 4-83,-3 6 1,-8 7-66,-2 3 0,-13 4 61,-1 5 0,-1 2-705,-4 3 0,-1 1 104,-8-5 528,3-1 0,-11 2 0,4 1 0</inkml:trace>
  <inkml:trace contextRef="#ctx0" brushRef="#br0">16621 14046 7986,'-9'5'716,"-1"-1"0,7 7-475,-2-1 1,4 2-59,1 3 0,0 4 140,0 0 0,0 6-98,0-1 0,0 2 16,0 3 1,1-1 11,4 1 1,0-1-142,9 1 1,-3 4-22,8 0 0,1 0-78,-1-4 0,5-7-118,-5-3 0,6-10-151,-1-4 1,-2-5-33,2-5 0,-7-11 104,2-12 1,2-2 33,-2-8 1,-2-5 33,-8-4 1,3-7-59,-8 2 1,6-2 137,-6 2 1,0 3-1,-9 7 1,-5 5 76,-9 4 1,-4 6 197,-10 8 1,-5 7-54,-10 12 0,-2 14-163,-7 10 1,0 15-214,0 13 1,14 7 257,10-3 1,11 5-1284,13-9 1215,9-10 0,4 4 0,11-13 0,2 0 0</inkml:trace>
  <inkml:trace contextRef="#ctx0" brushRef="#br0">16593 14032 7986,'-10'0'-678,"1"0"887,5 0 0,-3 0 31,2 0-78,3 6 1,-4 2-77,6 6 1,0 0-34,0 0 1,-5 1-10,0-1 1,1 0-18,4 0 1,0 1-778,0-1 750,6 0 0,2 0 0,6 0 0</inkml:trace>
  <inkml:trace contextRef="#ctx0" brushRef="#br2">14531 10065 7933,'-8'0'129,"2"0"0,7 7-185,4 2 1,-2 4 93,7 1 0,1 0-224,8 0 1,-3-1 46,2-4 0,0 4-205,1-3 0,-2-3 67,7 3 1,-2 1 276,2 8 0,3-2 0,-4 7 0,4 4 0,2 6 0,-1 4 0,0-5 0,-4 5 0,0-5 0,-5 0 0,4-5 0,-5-4-22,1 0 1,-3-7 187,-2 2 1,-2-8 230,-2-1 1,3-7-156,-4 2 1,4 1-153,1-1 1,0-1 67,0-4 0,1 7-310,-1 2 1,0 1 102,0 4 0,5-3-43,0 8 1,5-2-5,-5 2 0,6-1-185,-1 5 1,-2-5 52,2 1 1,-5-4 11,4 0 0,-4-1 180,5 0 1,-7 0-74,2 0 1,2 1 92,-2-1 1,1 0 15,-1 0 0,-3 1 0,3-1 0,-2 0-3,2 0 0,-3 0 3,3 1 0,-3-3 38,-2-2 1,0 2 89,0-2 1,1 1 59,-1-2 0,2 4-103,3-4 0,-4 9 24,4 1 1,-1 0-40,1-5 1,-3 0-49,3 0 1,3 1-12,1-1 0,3 0-121,-3 0 0,4 0 82,-3 1 1,3-1-147,1 0 1,-1 5-6,-3 0 0,3 5 128,-4-5 0,-1 1 10,2-1 0,-5-1-2,5 5 1,-5-5 17,4 1 1,-5 1 41,1-1 1,3 5-24,2-5 0,-2 0 42,1-5 1,-4 0 16,5 0 0,0 1 73,4-1 0,1 2-116,-1 3 0,-4-2 256,-1 7 1,1-5-59,5 4 1,-3-4 42,-2 5 0,3-5-31,-3 5 0,-2-1-71,1 6 0,0-6-47,0 1 0,4 0-91,-3 4 1,3 1-8,1-1 1,7 5 103,3 0 0,4 7-411,6-2 0,1 3-1168,3 2 1471,3-7 0,-9 8 0,6-6 0,2-3 0,1-4 0</inkml:trace>
  <inkml:trace contextRef="#ctx0" brushRef="#br0">16038 14245 8123,'-14'0'62,"0"0"0,4 0 124,1 0 0,4 1-25,-5 4 0,1 9 284,-5 10 1,-2 11-417,-3 7-98,-3 7 0,-11 13-140,0 0 0,1 2 80,8-7 0,-3 2-228,4-12 1,2-4-18,2-5-506,3-13 606,8 2 1,2-22 273,6-10 0,0-9 0,0-15 0</inkml:trace>
  <inkml:trace contextRef="#ctx0" brushRef="#br0">15683 14472 8123,'-15'30'130,"1"3"0,0 5 290,0 10 0,4-2-84,1 6 1,-1 5 162,-4 4 0,1 1 57,4-5 0,-2 0-166,6-1 1,0-7-283,5-6 0,8-13 146,7-11 0,7-11-626,11-8 1,5-21 70,9-17 1,5-14 300,-21 22 0,0-1 0,4-6 0,1-1 0,3 2 0,1 0 0</inkml:trace>
  <inkml:trace contextRef="#ctx0" brushRef="#br0">16649 14003 7384,'-7'0'1711,"-1"0"-1310,3 0 0,3 2 180,-2 2 1,2-2-291,-4 11 1,4-10-92,-3 6 1,4 1-1,1 4 0,-2 0-168,-3 0 1,4 7 97,-4 3 0,4-2-28,1 2 0,-5-1 74,0 6 0,0-1-210,5 1 1,0-3 64,0-2 0,0 3-96,0-3 0,2-2 93,3 1 1,-2-5-7,6 1 1,-1-3-62,2-2 0,2-2 112,-2-2 0,7 1-7,2-6 1,0 4-22,-5-4 0,2 1-31,3-1 0,-3-3 39,3 2 0,1-2-1,-1-2 0,2 0-54,-2 0 1,-2-6-129,7-4 1,-7-7 16,2-2 0,-3-2 124,-2 2 0,-4 2-181,-1-7 0,-1 0 77,2-4 0,-4 0-99,-6-1 1,0-4 47,0 0 1,0-5 27,0 5 0,0-7 67,0 2 1,-5-3 107,0-1 1,-6 4 37,2 0 0,-1 11-98,-4-2 0,3 15 357,-8 0 1,2 9-128,-2 1 1,-2 2 89,-2 2 1,-4 2-152,3 2 0,-1 4-108,1 6 1,-3 1-7,3-1 1,2 0-169,-1 0 1,5 5 29,-1 0 0,4 0 121,0-5 0,1 1 10,0-1 1,4 0-55,1 0 1,4 0 226,-4 1 0,4-1-53,-5 0 1,7 2-40,-1 3 0,-3-3-68,3 3 0,-1-4 8,5 0 1,0-1-198,0 0 0,0 0 129,0 1 1,0-1-180,0 0 1,0 0 34,0 0 0,0 5 19,0 0 1,6 2-76,4-2 0,2-3-212,2 3 1,2-4-61,3 0 0,3-3 472,7-2 0,6 2 0,1-4 0</inkml:trace>
  <inkml:trace contextRef="#ctx0" brushRef="#br0">16848 10677 8379,'0'14'337,"0"0"-465,0 0-1178,0 0 1306,0 1 0,0-1 0,0 0 0</inkml:trace>
  <inkml:trace contextRef="#ctx0" brushRef="#br0">16863 11004 7906,'0'18'0,"0"1"0,-5 0 89,0-4 1,0-1 140,5 0 1,-4 0-272,-1 0 1,-1 1 93,1-1 0,3 5-563,-2 0 1,2 4 252,2-4 1,0 7-467,0-3 723,0-2 0,0 12 0,0-3 0</inkml:trace>
  <inkml:trace contextRef="#ctx0" brushRef="#br0">26289 9212 7875,'0'-14'-128,"0"0"0,0 4-400,0 1 575,-6-1 0,4-4 606,-3 0 99,4 6-518,1-5 0,-2 12 256,-2-4 20,2 4-243,-4 1 0,6 3-110,0 6 0,-5 9 34,0 15 1,-6 5-55,2 9 0,1 10 52,-2 9 1,1-1-363,-5 1 0,-1-6 192,1 2 0,6-5-99,3-5 0,4-9-247,1-10 1,1-11-258,4-8 1,5-6 118,9-8 0,-2-13-301,7-6 1,-2-11 266,2-3 1,1-6 498,-6 1 0,3-6 0,-8 1 0,-3 3 0</inkml:trace>
  <inkml:trace contextRef="#ctx0" brushRef="#br0">26303 9425 7900,'0'16'0,"0"3"0,-4-1-73,-1 5 0,0 1-41,5 4 0,0 1 771,0-1 1,0-4-244,0 0 1,2-7-105,2 2 0,3-8-170,2-1 1,4-7 11,-4 1 1,4-2-83,1-2 0,-4-2-132,-1-2 1,1-6 14,4-9 0,-2 2 86,-2-7 0,1 5-340,-6-4 1,-1 5 6,-4-1 1,-1 0-84,-4 5 1,-3-2 84,-6 12 0,0-1-90,0 5 1,-1 0 0,1 0 0,5 0 136,-1 0 0,7 6 245,-2 4 0,10-4 0,3 7 0,6-6 0</inkml:trace>
  <inkml:trace contextRef="#ctx0" brushRef="#br0">26730 9383 7900,'-7'-14'1359,"0"6"-1055,-8 3 0,-4 3-32,0 2 1,-1 2-103,1 3 1,2 3-1,-7 6 0,7 0-110,-2 0 0,7 5 95,3 0 1,6 0-185,-2-5 0,5 1-37,5-1 0,3 0-151,6 0 1,5-4 50,0-1 1,0-4 14,-5 4 1,0-4-49,0 5 1,1-2 50,-1 1 0,-5 4 126,1-4-58,-7 4 37,3-5 0,-6 4 105,0-2 0,-4 2-131,-1 3 1,-8-1 14,-1 0 0,-2-4-14,-7-1 1,4-1-94,-5 1 1,7-2-21,-2-7 0,7-2-229,3-3 1,6-3 409,-2-6 0,10-6 0,3-2 0</inkml:trace>
  <inkml:trace contextRef="#ctx0" brushRef="#br0">26943 9411 7900,'14'0'104,"0"0"35,-6 7 1,-3 0 298,-10 8 1,1-1-102,-11 0 0,4-1 74,-8-4 1,2 4-40,-2-4-741,3 4 290,-4 1 0,10-4-539,1-1 522,6 1 1,-4-1-223,7 1 0,2-6 123,3 6 0,3-5-13,6 4 1,0-1 78,0 1 0,0 4 79,1-3 0,-3 2-2,-2 2 0,1 1 141,-6-1 1,-1 0 42,-4 0-112,0 0 1,0 1 80,0-1 1,-6-5-65,-4 1 0,-8-5-10,-6 4 1,2 1-106,-2 4 1,0-5-157,-4 1 0,6-6-164,3 6 398,-3-7 0,0 3 0,-7-6 0</inkml:trace>
  <inkml:trace contextRef="#ctx0" brushRef="#br0">27270 9539 7930,'10'0'78,"-1"0"156,-6 0-446,4 0 196,-7 0 1,0 2-274,0 3 0,0-2-88,0 6 0,-2-4 377,-3 4 0,-3 1 0,-6 4 0</inkml:trace>
  <inkml:trace contextRef="#ctx0" brushRef="#br0">27185 9724 7930,'9'0'550,"1"0"0,-6-2-87,6-2 0,-1 2 7,6-3 1,-4 2-148,3-2 1,-3 4-78,8-4 0,1-1-510,-1 1 1,7 0 268,-3 5 0,4 0-5,2 0 0,5 7 0,3 1 0</inkml:trace>
  <inkml:trace contextRef="#ctx0" brushRef="#br0">28578 9170 7928,'0'-8'547,"-6"1"-130,4 7 0,-3 0-106,10 0 1,-2 7-40,7 2 1,4 2-237,5-1 0,6 1 97,-1-6 0,8-1-388,1-4 1,9-1-29,-4-4 1,0 3-203,-9-2 0,-2-3-82,-4 3-253,-9-1 404,-7 5 416,-14 0 0,-7 6 0,-8 2 0</inkml:trace>
  <inkml:trace contextRef="#ctx0" brushRef="#br0">28578 9269 7928,'-8'0'-125,"2"0"0,7 0 402,4 0 1,-2 2-22,7 2 1,-1 9-102,6 6 1,-6 0-98,0-5 1,1 0-1,4 1 1,2-1-141,3 0 1,-3-4 78,3-1 1,1-4-119,-1 4 1,0-6-208,-5 2 122,1 3-41,-1-6 197,-6 4 1,-8-1-8,-10-1 0,-4 3-15,-5-3 0,-3 0-3,-7 5 1,1-1-19,0 1 0,4 3 47,0-8 1,7 7 8,-2-1 0,8-4-92,1-1 0,7-2 473,-2 2 1,5-4-274,5 4 1,8-3-72,6-2 0,8 0 57,1 0 1,7-2 81,7-3-123,1 4 1,-5-10-695,0 6 285,-6 0 393,9 5 0,-18-6 0,4-2 0</inkml:trace>
  <inkml:trace contextRef="#ctx0" brushRef="#br0">28479 9696 9116,'0'9'83,"0"1"0,-5-1-80,0 5 1,-1 0 11,1 1 1,-1-1-245,-4 0 1,-1 0-196,6 1 154,-6-8 49,10 6-277,-6-5 284,7 0 132,0-2 1,2-6 137,3 0-114,3 0 1,6 0 189,0 0 1,-1 2-40,-4 3 0,-1 2 95,-3 8 1,-4 4-114,4 0 1,-3 6 142,-2-1 1,0 1-113,0-2 0,-5 3 110,0-7 0,1 4 316,4-4-170,0 0-550,0-4-379,0-8 37,6 0 1,2-15 529,6-6 0,0-7 0,0-7 0</inkml:trace>
  <inkml:trace contextRef="#ctx0" brushRef="#br0">28592 9880 7903,'7'8'0,"1"-1"0,6-7 0,2 0 70,3 0 0,-4 0 107,4 0 0,2 0-429,-2 0 0,0-5-232,-5 0-332,-6 0 640,-2 5 1,-9 7 44,-6 2 0,-3 4 114,-11 1 0,1 0 17,-2 0 0,3 1 0,7-1 0,0 0 0,0 0 0,6 1 162,2-1 110,6-6 0,6-2-44,3-6 0,9-2 37,1-2 1,6 1-193,-1-7 0,2 2-192,3-1 1,-2 1 118,-4 3 0,4 3 0,-5-4 0</inkml:trace>
  <inkml:trace contextRef="#ctx0" brushRef="#br0">29005 9710 7903,'0'11'157,"0"3"0,0-1 316,0 10 0,-5 1-6,0 5 1,-1 4-194,1 0 0,4 6-93,-4-1 1,-2-3-79,3-2 1,-3-3-203,3-1 1,1-7-156,-7-3 1,7-3-1064,-2-2 1317,4-6 0,1-8 0,0-8 0</inkml:trace>
  <inkml:trace contextRef="#ctx0" brushRef="#br0">28635 8786 7918,'0'-22'0,"0"3"69,0 9 194,0 4-45,0 6 1,0 6 168,0 4 0,0 9-163,0 4 0,0-1-84,0 2 0,0 0 6,0 4 0,0 5-41,0 1 1,-5-1-162,0-5 0,-4-1 79,4-3 1,-4 1-277,4-6 5,0 0 239,5-5-219,0-6 0,0-8-46,0-9 0,2-9 8,3-1 0,3-6 30,6 1 1,2 2-65,3-2 1,-2 2 94,7-1 0,-2-3 6,1 7 0,-2 0 171,-7 5 0,0 5-220,1-1 815,-1 7-289,-6 3 1,3 10 173,-6 9 1,-1-4-248,-4 4 1,-6 3-88,-4 2 1,3 1-244,-3-1 0,2 1-730,-1-6 855,-4 0 0,5 2 0,-6 1 0</inkml:trace>
  <inkml:trace contextRef="#ctx0" brushRef="#br0">27910 9539 8292,'14'-8'529,"0"2"-383,1 6 1,5-2 0,4-1 23,3-1 0,6-3-112,0 2 1,0 4-269,-4-4 1,-6 4-881,1 1 632,-7 0 458,4 0 0,-13 12 0,-2 4 0</inkml:trace>
  <inkml:trace contextRef="#ctx0" brushRef="#br0">27924 9653 7972,'0'9'-360,"0"1"0,0-1 648,0 6 1,-1 0-10,-4 4 0,2 5 19,-7 9 0,1 2-160,-6 3 1,6-2-88,-1-3 1,1-3-61,-5 4 1,6-9-223,3-1 0,-1-7-223,1 2-401,0-3 333,5-8 0,0-5 522,0-13 0,7-6 0,1-12 0</inkml:trace>
  <inkml:trace contextRef="#ctx0" brushRef="#br0">27896 9824 7717,'8'7'289,"-4"8"0,-2 0 112,-2 9 0,0 5 94,0 4 0,0 0-193,0-5 0,5 1-38,-1-1 0,1-4 93,-5 0-193,6-7 0,2 2-176,7-10 0,-6-2 93,0-7 0,1-7-82,4-2 1,0-10 6,1-5 0,-3-3 61,-2-1 1,2-7-713,-2-3 1,-2-3-2050,1-1 2694,-6-1 0,4-6 0,-7-2 0</inkml:trace>
  <inkml:trace contextRef="#ctx0" brushRef="#br0">28166 8914 8098,'-8'14'37,"-3"2"147,6 3 0,-4-2 346,4 7 0,0-1-179,5 6 0,-5-1-143,1 1 1,-1 4-257,5 0 0,0 0-140,0-4 1,-5-1-222,0 1 0,-6 4 409,2 0 0,-4 0 0,-1-5 0</inkml:trace>
  <inkml:trace contextRef="#ctx0" brushRef="#br0">29716 8928 8077,'-8'-6'-49,"0"4"353,3-3 147,3 4 1,-4 2 488,6 4-580,0 3 1,0 11-21,0 0 0,0 8 56,0 1 0,0 4 40,0 10 1,0-2-82,0 7 1,-5-1 84,1 1 1,-1-2-148,5 2 1,-5-3 31,0-1 0,-4-5-59,4 0 0,-4-2-29,4 2 0,-5-2-77,6-3 0,-6-4-83,6-1 1,-1-1-523,5-8 1,-5 0 276,0-5 1,1-4-694,4-1 232,0-6 1,4 1-461,1-14 0,6-1 124,-1-13 1,2 1 964,2-6 0,1-6 0,-1-1 0</inkml:trace>
  <inkml:trace contextRef="#ctx0" brushRef="#br0">29900 9070 8141,'15'0'-515,"-1"0"0,-5-2 257,1-2 0,-1 2 1446,5-3-463,1 4-686,-7 1 0,-2 1 150,-6 4 0,0-2-3,0 7 1,-6 1 12,-4 8 1,-3 3-33,-1 6 1,-5 1-128,0-1 1,2-1 51,7-3 1,-1 1-283,7-6 146,-1 6-86,5-9 1,2 3 173,2-9 1,4-4-28,6-6 1,5-6-49,0-4 0,5 1 45,-5-6 0,6 4-213,-1-8 1,-2-1 70,2 1 1,-7 0-112,2 5 1,-5-1 119,-4 1 111,-4 6 55,-6 2 0,0 8 181,0 2 0,-6 11 31,-4 8 1,-2 6-85,-3 4 0,1 2 302,0 3 0,0 3-150,0-4 1,4 0 30,1 1 0,5-2-151,0 2 0,-3-3-158,3-7 0,-3-1 126,3-3 1,0-4-27,-5-6 0,6-4-200,-2-1 1,-3-5 102,-1 0 1,1-2-303,-2-2 1,6-5 93,-6 0 0,2-6-564,-1 2 0,-2-4 14,6-1 0,0-5-254,5 0 1,0-6 959,0 1 0,0-3 0,0-1 0</inkml:trace>
  <inkml:trace contextRef="#ctx0" brushRef="#br0">30128 9482 8095,'14'0'241,"-4"-1"-242,-1-4 0,0 3 634,6-2 1,-1-3-299,0 3 0,5-3-340,0 3 1,0 0 97,-5-5 1,0 6-149,1-2 0,-1 3-201,0 2 1,-4-4 255,-1-1 0,1 0 0,4 5 0</inkml:trace>
  <inkml:trace contextRef="#ctx0" brushRef="#br0">30497 9255 8089,'15'-10'0,"-1"1"0,0-1-6,0-4 1,2 5 121,3-1 0,-1 1 111,5-5 1,-5 1 77,1 3 1,-4-1 10,0 7 0,-1-1 157,0 5-406,-6 0 0,-2 2 31,-6 2 0,-1 6-51,-4 9 0,-3-2 25,-6 7 0,0-2-205,-1 2 0,1 2 109,0-2 0,1-2-68,4 2 0,-2-5 131,6 5 1,0-7-11,5 2 1,0-8-66,0-2 74,0-5 1,7 2-91,2-6 0,8-2-7,2-2 0,7-4-172,-3-7 1,-1 1 24,2 0 0,-2-5-203,2 0 0,1 0 292,-6 5 1,0 0-20,-5 0 0,1 4 157,-1 1 0,-5 5-220,1 0 352,-7 8 1,3 6 102,-6 9 1,-1-2 87,-4 7 0,2-5-37,-7 5 1,6-1 130,-6 6 0,2-1-212,-1 1 0,-2-1-55,6 0 1,-5 1-152,6-1 1,-3-4 92,3 0 1,2-7-192,-3 2 1,4-8 165,1-1-216,0-1 69,-7-1 0,4-2-110,-6-6 0,4 0-39,-4 0 0,4-6 35,-5-4 0,6 3-436,-6-3 0,5-4-16,-4-5 1,6-6-833,-2 1 1457,-3-3 0,7-8 0,-6-1 0</inkml:trace>
  <inkml:trace contextRef="#ctx0" brushRef="#br0">30768 8999 8070,'6'-14'0,"-3"0"74,7-1 0,-6 1 159,6 0 1,-1 0 67,6-1 0,-1 1 196,0 0-414,0 0 1,0 0 156,1-1-220,-1 7 121,0-4 0,-4 10-108,-1-2 193,-6 2-358,10 2 68,-12 6 1,6 7 76,-7 6 0,0 5-104,0-5 1,0 6 7,0-2 1,0 0-207,0 0 0,0-1-134,0 2 1,0 1-895,0-6 1317,0 0 0,0-4 0,0-1 0</inkml:trace>
  <inkml:trace contextRef="#ctx0" brushRef="#br0">31336 8814 8053,'15'-14'-195,"-6"4"-314,1 1 760,-7 0 778,9 1-318,-10-5 88,4 11-520,-6-4 1,0 8-61,0 2 1,0 4 8,0 7 0,0 0-31,0 4 0,-1 3-32,-4 7 0,3-1 34,-2 1 0,2 5-127,2 4 1,-5 0 61,1 5 0,-1-4-12,5 9 0,0 1 177,0-2 0,0 1-134,0-6 1,-2-1-50,-3-3 1,4 2 33,-4-7 1,4 2-111,1-2 1,-5-3-53,0 3 1,-4-9-578,4-5 19,0 3 0,4-7-59,-4 4-831,3-9 583,-4-4-290,6-6 1167,0-6 0,0-8 0,0-8 0</inkml:trace>
  <inkml:trace contextRef="#ctx0" brushRef="#br0">30199 10193 8172,'9'0'-235,"1"0"0,-5 2 575,4 2 1,-4 6-7,4 9 1,-6 5 15,2 9 1,-3-2-190,-2 7 1,0 5-2,0 4 1,-2 1 214,-3-6 0,2 1-127,-6 0 0,-5 4 62,-5 0 1,-8 1-125,-2-6 1,-5 3-122,-9 2 0,-6-1-291,-3 6 0,-3-5 121,-2 6 0,6-12 82,4 1 1,3-9-200,1 1 0,0-6-512,1-4 0,5-10 337,4-9 1,5-4-560,4-1 1,3-8 334,7-6 0,6-6 621,4-9 0,8-6 0,4-1 0</inkml:trace>
  <inkml:trace contextRef="#ctx0" brushRef="#br0">29573 10932 8119,'0'16'119,"0"3"0,-6-1 328,-3 5 0,-4 1-189,-1 4 1,-2 7 0,-3 3 0,-3-2 93,-7 2 0,-4 0-114,0 5 1,0-5 220,4 0 1,3-5-208,2 5 1,10-7-84,9 3 0,3-9 21,2-2 1,15-11-127,8-3 1,14-7 1,15-7 0,1-5-258,14-9 0,-2-3-1227,1-6 1,2-1 1418,-7 1 0,6 0 0,-6-1 0,1 1 0</inkml:trace>
  <inkml:trace contextRef="#ctx0" brushRef="#br0">29374 9909 8203,'-8'-8'-1218,"-4"2"1762,10 6-570,-4 0 92,6 6 0,0 2 161,0 6 0,1 0-99,4 0 1,-2-2 87,7 2 0,-2-3-9,1 8 1,4-3 93,-4-2 0,2 5-189,-1 0 0,1 0-6,-6-5 0,6-5-176,-2 1 250,-2-1-190,5-1 1,-9-1 15,7-7 1,-1 0-1,5 0 1,1-7-38,-1-2 1,6-4-117,4-1 1,-2-5 105,2 0 1,0 0-133,4 5 1,1 0 142,-1-1 1,2 1 4,3 0 1,-1 0-4,6-1 1,-2 6 6,2 0 1,1 5 16,-5 0 0,-1-3 15,-5 3 1,1-1 14,-1 5 1,0 0 38,1 0 0,-7 0 117,-3 0 0,-2 0 18,2 0 1,-3 0-93,3 0 1,-8 6 12,-1 4 1,-1 2-30,5 2 0,1 2 3,-1 3 0,-2-1 29,-2 5 0,3-4-15,-4 5 0,5-7-37,5 2 1,-3 2-8,3-2 1,-3-2-58,-2-7 1,5 2 144,0-2-217,0-4 0,-5 0 110,0-6-30,0 0 1,1-6-57,-1-3 0,0-4-4,0-1 0,-1 0-20,-4-1 0,7-4-161,-6 0 0,10-1 114,-6 1 0,4 3 54,-4-3 1,0 3-137,1 2 1,0 0 136,4 0 1,-3 1 17,3 4 0,-8 2 39,-1 7 0,-1 0 153,5 0 0,-1 2-28,-4 3 0,4 2 200,-4 8 1,4-1-66,1 0 1,5 0-32,0 1 1,7-6-84,-3 1 1,6-7-97,4 1 1,2-2-146,3-2 0,3-6-27,-4-4 0,5-2-340,0-3 1,-5-4 252,-4 0 0,-10 0 92,-4 5 0,-4 0-1895,-6 0 2011,-3 6 0,1-11 0,1 3 0</inkml:trace>
  <inkml:trace contextRef="#ctx0" brushRef="#br0">26147 11800 6645,'14'6'413,"-4"0"-311,-1 4 0,1 1 0,2-5 163,-2 2 1,2 0-113,-2 1 0,1 4 15,-2-3 1,2-3-48,-6 3 1,5-1 13,-6 6 1,6-1-159,-5 0 1,1-5 156,-1 1-272,-4-1 118,12 6 1,-12-6-45,4 1 19,-3-7 30,4 3 1,-3-6-8,7 0 0,-2-1 27,1-4 0,4 3 54,-4-3 1,5 2-12,5-1 0,-1 2 6,5-3 0,-4 4-35,5 1 0,4-7 6,6-2 1,-1 1-27,-5-2 1,2 1-4,3-5 1,4-2-2,5-3 1,-2 3-5,3-3 1,-4 3-11,8 2 0,-4 2 26,-5 2 1,-3 4-4,-7 6 1,-1 0 31,-3 0 1,-4 1 6,-5 4 1,-3 3 19,-2 6 0,-2 0 10,-4 1 1,-2-1 139,3 0 1,-2 0-98,2 1 1,-4-1 27,4 0 0,1 0-54,-1 0 1,6-4-4,-2-1 1,-1-4-36,2 5 1,-1-7 2,6 2 0,-1-2-61,0 1 1,-5-2 66,1 3 1,-1-4-168,6-1 1,-1 0 140,0 0 0,0-4-113,0-1 1,1-5 50,-1 6 1,6-7-112,4 1 0,-2-3 81,2-1 0,-2-5-13,2 0 1,3 0-47,-4 5 1,3 0 66,-3 0 0,3 1 84,-7 4 0,1-4-31,-1 3 1,-3 4 97,3 1-1,-5 2-96,-5-1 0,4 2 51,-3-3-42,2 4 1,2 1 9,1 0 1,-6 0-6,1 0 0,-1 4-8,5 1 1,1 5 103,-1-6 0,0 7-24,0-1 1,2 2 13,3 3 0,3 1 5,6 2 0,1-2 16,-1 3 0,1-5-23,-1-4 1,5 3 15,1-4 1,0-3 98,0-1 1,0-3-110,4-2 1,3 0-44,-3 0 0,3-11 38,2-4 1,6-8-170,3-1 0,3-3 48,2-1 0,-2-1-205,-2 1 1,-4-2 120,-7-3 0,-5 3-213,-4-4 1,-10 9-33,-4 2 1,-3 0-353,-2 0 0,-6 2 698,-3 7 0,3 6 0,0 2 0</inkml:trace>
  <inkml:trace contextRef="#ctx0" brushRef="#br0">22763 13662 8189,'0'-14'0,"-2"0"-230,-2-1 0,2 6 69,-3-1 1022,4 7-217,1-3 79,0 6-377,0 0 1,0 6 44,0 4 1,1-2-184,4 1 1,3-1 30,6 1 0,5 3-38,0-8 0,6 1 7,-1-5 1,3 0-52,1 0 0,2 0 9,4 0 0,-4 0-118,3 0 158,-3 0 45,5 0-242,-5 0 31,17 6 0,-9-3 76,9 7 1,2-5-83,-1 4 1,1-4 53,-2 4 0,-3-4-183,4 5-393,-4-7 371,-1 3 1,6-6-101,3 0 1,9-6 389,6-4 0,7-1 7,2 2 1,-7-4 112,-7 4 0,-5 1-234,-5-2 0,8 7 36,-3-2 1,4 2-27,1-2 0,3 4 7,6-4 1,-11 4-211,-3 1 1,-4 0 38,4 0 0,2 0-151,2 0 0,4 0 20,6 0 1,-3 0 126,3 0 0,-9 0 105,4 0 1,-11 0 134,-2 0 0,-1 0-136,5 0 1,6 0 111,3 0 0,-3 0 76,-1 0 1,-4 0-77,-1 0 1,-1 0-150,-4 0 1,8 4-6,-3 1 0,9 1-177,0-1 1,4-3 106,1 2 0,-6-2 6,-4-2 1,-1 5 23,2-1 1,4 1-49,10-5 0,-2 0 120,7 0 1,-4 0-347,-1 0 1,0 0 490,-10 0 1,5 0-42,5 0 1,-36-2 0,1-1 24,4 1 0,0 0 1,32-3-92,4 5 0,-13 0 18,8 0 1,-1-2-47,-32 0 1,0 0-1,2 1 1,0 0-48,0-1 1,0-1 0,-3 0-1,0 0-17,33-2 1,-32 1 0,0-1 64,1 2 0,2 1 1,2-3-1,0 1-30,2 1 1,0 1 0,-4-3 0,1 0 50,-2 3 0,0 0 1,-1-4-1,0 1-118,1 0 1,0 0-1,2 1 1,0 0 120,2-1 0,1 1 0,-1 1 1,-2 1 49,-1-3 0,-2 1 1,2 1-1,-1 1-6,-5-3 1,0 0 0,4 3-1,1 1-33,0-1 0,0-1 1,0 0-1,0 0-86,-2 1 1,-1-1 0,0-1-1,0-1 99,-2 2 1,0 1 0,33-4-110,-7 1 1,-1 3 50,1-2 0,4 1 12,-4-2 1,-3 3 103,-1-2 0,-15 2-123,-4 2 0,-10 0 42,0 0 0,-3 5-568,-1-1 0,-7 7-1756,-3-1 2293,-3 3 0,-8 7 0,-2 2 0</inkml:trace>
  <inkml:trace contextRef="#ctx0" brushRef="#br0">20659 10947 8387,'-14'-21'0,"-5"1"-164,0-4 1,0 5 54,5 9 613,-7-2-191,-1 10-192,-13-10 1,-9 10-256,-13-3 1,-6 4 302,-8 1 0,1 1 51,4 4 0,3 1 0,6 4 1,-5 6 102,1-7 1,-7 12-301,1-7 1,-5 14 265,1 1 0,34-9 1,1 2-1395,-26 21 1300,7 9 1,0-1 0,10 10-102,-2 1 111,9 6-93,3-3 1,15 12-79,11-37 0,4 1 0,5 38-200,5-39 1,4 0 0,15 34 198,-7-35 1,3-2-1,20 28 3,12-8 1,3-2-102,-23-30 1,3-3 0,3 0 0,3-2 246,5-3 1,3-1-702,-1-1 1,1 0 557,1-4 0,0 0 0,-2-1 0,0-1 227,2-4 1,0-1-126,4 0 1,1-1-39,5-2 1,2-2 0,-2-5-1,0-1-9,-3-1 1,-1-3-1,2-4 1,0-2-168,-1-1 0,-1-2 1,0 0-1,1-1 136,0 1 0,-1-2 1,-5-1-1,-2-2 127,-5 2 1,-3-1 0,-4-1-1,-1-1-222,-4 1 1,-3-2-1,17-25-164,-8-9 122,-6 2-41,-16-4 1,-4-2-453,-12-6 359,-12 0 66,-4-6 0,-1 34 1,-3 0-49,0-4 1,-2 0 0,-3-3 0,-2 2 24,-5-3 0,-3 2 1,-6 5-1,-5 3-261,-6 1 1,-5 4-1,-3 5 1,-3 5 218,-1 5 1,-5 4 0,13 8 0,-3 2 0,-1 3 92,-2 1 0,-1 3 1,-1 3-1,-6 4 1,-2 3-1,0 3 114,14-1 0,-2 2 0,1 1 0,-1 1 0,1 0 0,1 1 0,-1 0 0,-2 2 0</inkml:trace>
  <inkml:trace contextRef="#ctx0" brushRef="#br0">27327 16264 8408,'-14'-2'-368,"0"-3"1,-1-3-1104,1-6 1471,0 0 0,0 1 300,-1 4-61,8-4 0,0 10 479,7-6-178,-6 5 1,6-7-207,0 7 0,6-1-179,8 5 0,2-5-9,3 0 0,3 1 13,7 4 1,7 0 35,7 0 1,7 0 13,12 0 1,9 0-246,10 0 0,-4 0 165,-1 0 1,-36 2-1,0 0-274,3 0 1,0 1 0,3 2-1,2 0 208,7-3 0,-1 0 0,-2 1 1,-1 1 23,3-2 0,1 0 1,0-1-1,1 0 8,0 1 0,1 1 0,2 0 1,-1 0-7,2-1 0,-1 1 0,-5-1 1,-2 1-16,-7-3 0,0 0 0,1 0 1,1 0-27,0 0 0,1 0 1,-2 0-1,1 0 9,1 0 1,-1 0 0,-6 0-1,0 0-325,39 0 0,-12 0 304,-6 0 1,-4 0-146,-1 0 0,-6-2 29,-4-3 0,-4 4-605,-5-4 0,-5 3 163,-9 2 0,-4 0-488,-6 0 0,-28 0 1010,-14 0 0</inkml:trace>
  <inkml:trace contextRef="#ctx0" brushRef="#br0">19152 17131 8415,'-22'0'0,"3"0"0,3 0-1313,2 0 607,6 0 893,-5 0 0,12 1-24,-4 4 1,11-3-61,8 2 1,4-2 14,10-2 0,-1 5 2,11-1 0,0 1-37,4-5 1,1 0 0,0 0 0,6-1-57,3-4 0,10 3 57,4-2 1,10 2-132,4 2 1,-2 0 154,-3 0 0,0 0-33,1 0 0,-35 2 0,1 1-16,3-1 1,0 0 0,1 3 0,0 0 1,-1-3 0,0 1 0,-4 1 0,0 1-226,2-2 1,-1-1 0,0 3 0,0-1 226,3-1 0,0-1 0,0 1 0,0-1-69,5-2 1,0 0 0,-6 0 0,0 0 36,1 0 0,0 0 1,-1-3-1,-1 0 0,-2-2 1,-1 0 0,0-1 0,0-1 2,3 1 0,0-2 0,-3 1 1,0-2 8,3 0 1,0-1-1,32-4-12,-13 0 1,-5 0 82,-10 4 0,2-1 18,3 2 1,-3-2-35,-6 6 0,-5 0-1,0 5 0,-2 0-97,2 0 1,-3 0 66,-7 0 0,1 0-383,-1 0 1,-1 2 316,-3 3 0,2 2 0,-3 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5361 10947,'-24'14,"-14"-6,2 4,-20-12,-5 0,10 0,13-4,7 2,-17 2,12 19,-7 9,13 10,10 5,5 1,1 4,0 2,1 7,4 0,-2 1,6 4,0 1,5 3,0 4,0-4,2 4,3 1,3 0,6 0,5 5,0 0,6 0,-1-5,9-13,5-6,3-6,2-3,4-12,0-2,1-12,-6-3,6-6,-1-8,1 0,0-12,5-7,4-4,4-5,-2 3,8-12,-5 4,-3-1,-12-4,-1-5,-13 0,-6-4,-8-5,-5-3,-5 2,-4 3,-10-2,-9 0,-9-5,-11 6,-8-4,-10 3,-10 3,28 21,-2 0,-1 2,-1 0,3 2,0-1,1 0,2 0,-25-23,3 11,12-1,-1 6,7 16,1-3,-8 11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15299 4350 8745,'-7'8'870,"6"5"-825,-4-4 1,-3 10 78,-1 5 1,1 3-14,-2 1 1,-1 2-95,-8 3 1,4-3-229,-4 4 1,8-4-5,1-2 1,7-4-870,-2-1 1084,-3-5 0,7 2 0,-6-5 0</inkml:trace>
  <inkml:trace contextRef="#ctx0" brushRef="#br0">15341 4492 8188,'15'-8'0,"-1"4"0,0 2-225,0 2 1,-4 0 89,-1 0 1,-4 0 6,4 0 1,-1 2-7,2 2 0,-4 0-125,-6 5 0,0-4-158,0 4 417,0 1 0,0 4 0,0 0 0</inkml:trace>
  <inkml:trace contextRef="#ctx0" brushRef="#br0">15313 4649 8157,'-5'9'-599,"0"1"0,1-1 1177,4 5 1,0 1-119,0-1 1,0 0-376,0 0 1,0 5 70,0 0 0,0 5-119,0-5 0,0 6-1,0-1 0,0 4-119,0 5 1,0 4 103,0 5 0,0 3 35,0 2 0,0-1-25,0 6 1,0-5 21,0 5 0,0-4-46,0 4 0,0-5 60,0 5 0,-5 1-125,0 3 1,1-3 118,4-1 1,-5-8-12,0-1 1,0 2 15,5-7 0,0 5 14,0-10 0,0 5-31,0-5 1,0 7 2,0-2 1,0 3-35,0 1 1,0 1 51,0 0 0,0 4-149,0 0 1,0 1 65,0-6 0,0 1-20,0 0 1,0-1-22,0 1 1,0 4 56,0 1 1,0-1-21,0-4 1,0-2 12,0-3 1,0 3-5,0-3 1,0-2 2,0 2 0,5-5 47,0 5 0,0-5 2,-5 5 1,0-5 7,0 5 0,4 0-25,1 5 1,0 0 6,-5-1 1,0 1 11,0-1 0,0-4-20,0 0 1,0-6-31,0 1 1,0-3 27,0-1 0,0-1-19,0 0 1,0 6-10,0-1 1,0 0-8,0-5 0,0 2 34,0 4 0,1-3-2,4 7 0,-3-6 5,2 1 0,-2-3-18,-2-2 1,0 5 151,0 1 0,0-1-135,0-5 0,0 1 139,0-1 1,0 0-36,0 1 0,0-1-30,0 1 1,0 4-46,0 0 0,0 2 30,0-2 1,0-1-22,0 6 1,0-7 8,0 2 0,0-3-141,0-1 1,0-1 115,0 1 1,0-6-137,0 1 0,0 0 81,0 4 0,0 1-15,0-1 1,0 5 34,0 0 0,0 1-10,0-6 1,0 5 28,0 0 1,0 2-25,0-2 0,-2-3-15,-2 3 1,2-7 20,-3-3 0,4-1-18,1 2 1,0 1 12,0-6 0,0 5-3,0-5 1,0 6 58,0-1 0,0 1-55,0-1 0,-5 3 104,0-3 1,1 2-88,4 3 0,0 1 19,0 3 0,0-1-6,0 6 1,0-7-83,0 2 1,-2-3 44,-3-1 1,4-1-13,-4 1 0,3-3 10,2-2 0,0 3-1,0-3 1,-4 1 26,-1-1 0,0 2-27,5-2 1,0 3 44,0 1 0,0 2-33,0 4 1,0-4 1,0 3 0,0 2-5,0-2 1,0 5-1,0-5 0,-5 2 0,1-2 0,-1 2 4,5 2 1,-2 3 147,-2-7 1,2 10-141,-3-5 0,4 6 154,1-6 1,-5 8-79,0 1 1,0-1-37,5-8 0,0 1-2,0-6 0,-4 2-1,-1-2 0,0-3-13,5 3 1,-1-3-19,-4-1 1,3 4-75,-2 0 0,-3 7 83,3-2 0,-1 3-83,5 1 0,-5 1 65,0 0 1,1-1 6,4 1 1,0-2-29,0-3 0,0-3-2,0-7 1,0 1-25,0-1 1,0-1-81,0-3 0,0 1-109,0-6 1,0 0 59,0-5 1,0 0-1827,0 0 1029,0 1 956,0-7 0,-7-2 0,-1-6 0</inkml:trace>
  <inkml:trace contextRef="#ctx0" brushRef="#br0">8958 10435 7946,'-15'0'-190,"1"0"0,0 0 211,6 0 0,0 0-10,3 0 576,4 0-135,-5 0-18,6 0-207,0 0 159,6 0 1,2 0-97,6 0 1,0 0-139,0 0 0,-3 0 179,4 0 0,-4 0-59,8 0 1,-4 0-51,0 0 1,4 5 24,0-1 1,6 1-109,-1-5 0,4 0 89,5 0 0,2 0-46,3 0 1,3 0-104,-3 0 1,6 0-119,-1 0 1,1-2-20,-11-2 1,5 2 116,-5-3 0,0 4 1,-4 1 0,-2 5 33,-4-1 1,6 3 10,-1-3 1,1-2-24,4 3 0,3 1 1,2-1 1,3 0-17,2-5 0,-5 0 1,0 0 1,-5 0-139,5 0 0,-7 0 69,3 0 32,-4 0 1,-7 0-4,1 0 1,-5 0 186,5 0-182,-7 0 1,10 0 33,-3 0-7,-4-7 0,12 6 16,-4-4 1,4-1-118,-4 1 124,7-6 14,-5 9 0,11-10 21,-3 2 1,8-7-41,1-2 1,-1 0 5,-8 5 0,8-5-32,-4 0 1,7 0 3,3 4 0,1 1-18,8 0 1,-2 5-115,-3-1 1,-3 7-80,-1-2 209,-6 4-78,3 1 0,-7-5-13,1 0 1,-1 0 88,1 5 0,6 0 13,3 0 1,4 0-5,0 0 1,0 0-2,-4 0 0,2 0-36,-7 0 1,0-4 5,-4-1 0,6 0-169,3 5-362,3-6 479,2 4 1,5-4-89,-1 6 0,-1 0 68,-7 0 1,-1 0-20,-10 0 1,9 0 46,-8 0 1,9 0-20,0 0 0,3 0 306,2 0-495,0 0 302,0 0 0,0 0 115,0 0-144,-7 0-86,5 0 0,-3-5 17,10 0 0,3-4 40,6 4 1,-2-4-8,-2 4 0,1-1-50,-7 1 0,-4 3-76,-5-2 1,0 2 86,5 2 0,7-1 5,2-4 1,2 3-442,-2-3 449,-3 4 55,-6-5 1,0 4-126,0-3 0,5 2 141,-1-2 1,9 4 5,1-4 1,0 3-48,5 2 1,-10-1 0,-4-4 1,-2 4-25,1-4 1,6 3-101,8 2 0,-2 0 3,3 0 0,-5 0 49,-5 0 0,2 0 25,-6 0 1,7-1 43,3-4 0,0 3 84,-32 0 1,1 0 0,33 0-35,2 2 1,-5 0 107,-5 0 0,5 0-174,0 0 1,-30-1-1,1 0 2,3-1 0,0 0 1,-2 1-1,-1 0-75,-1-1 0,-1-1 0,35-3 48,-34 4 0,-1-1 0,0-1 0,1-1 3,1 2 0,1 1-567,3-1 0,-1 1 607,36 2 0,-38 0 0,-1 0 113,34 0 1,-8 0 160,3 0 0,-1 0-72,6 0 1,1 0-70,3 0-129,-37 0 0,-2 0 40,32 0 1,4 0-178,-6 0-42,7 0 36,-36 0 0,1 0 1,3 0-1,0 0 109,1 0 1,0 0-1,-3 0 1,-2 0-36,34 0 1,3 0-6,1 0 0,-38 0 0,0 0 49,1 0 1,-1 0 0,37 0 163,-3 0 1,-8 0-138,-2 0 0,-1 0 102,1 0 0,9 0-60,-4 0-63,9 0-12,-7 0 0,1 0-11,-12 0 1,4 0 117,-9 0 1,6 0-271,4 0 0,-3-4 119,7-1 1,-6-1-17,-8 1 1,-5 3 34,0-2 0,-11 2 377,2 2 0,-8-2-295,3-2-81,-7 2 70,4-4 0,-5 6 166,3 0 1,-3 0-220,4 0 1,0 0 749,-1 0 1,1 0-824,-6 0 1,-4 0-18,-1 0 0,0 0-194,0 0 82,-2 0 162,-1-7 1,-4 6-97,3-4 74,-3 3 79,-2 2 1,5 0-36,0 0 1,0-1-11,-5-4 0,0 4 133,1-4 1,-1 3-94,0 2 0,0 0 124,0 0 0,1 0-111,-1 0 0,0 0 10,0 0 1,-4 0-306,-1 0 124,-6 0-6,10 0 0,-10 5-82,7 0 1,-7 1-22,2-1 0,-2-4-197,2 4 0,-4-2-134,4 2 0,-2-3-305,2 2 1,-2-2-479,6-2 1385,1 0 0,4 0 0,0 0 0</inkml:trace>
  <inkml:trace contextRef="#ctx0" brushRef="#br0">21725 9781 8284,'10'0'-1031,"-1"0"0,-4 0 2185,4 0-697,1 0 0,4 1-53,0 4 1,2-3 114,3 3 0,-3-4-71,3-1 1,1 5-172,-1 0 0,5-1-192,-5-4 1,0 5 181,-5 0-198,-6 6 0,-2-3-5,-6 6 1,-9 7-227,-10 2 0,-6 6-1037,-18 4 647,-3-3 167,-17 17 1,27-26 0,-2-1 384,-6 8 0,-2 1 0,-6-2 0,-2 0 0,-7 4 0,0 1 0</inkml:trace>
  <inkml:trace contextRef="#ctx0" brushRef="#br0">11446 4890 7729,'-8'0'409,"2"0"12,6 0-389,0 7 112,0 1 1,0 6-7,0 0 0,0-4-135,0-1 0,0 1 32,0 4 0,0-5-64,0 1 1,4-1 71,1 5 0,0 1-25,-5-1 0,1 5 49,4 0 0,-3 1-1,2-1 0,-2-1-15,-2 5 1,0-1 1,0 2 0,0 1 1,0-6 0,0 2 22,0-2 1,0-3 20,0 3 0,0 1-9,0-1 1,0 0 49,0-5 1,5 0-49,-1 1 0,1-1-20,-5 0 0,0 0-582,0 1 1,2-1 964,2 0-96,-2 0-236,4 7 1,-6-5-62,0 2 0,0 0 5,0 1 1,5-2-49,0 7 0,0-5 52,-5 5 0,1-6-55,4 6 1,-4-6 39,4 1 0,-3 1-34,-2-1 0,5 0 9,-1-5 1,1-4-6,-5-1 0,5 1-13,0 4 0,-1-5-9,-4 1 1,0-1 24,0 5 0,5 1 7,0-1 1,-1 0-16,-4 0 1,0 2 6,0 3 0,0-3 14,0 3 0,2-3-13,3-2 0,-4 0 1,4 0 1,-3 5-33,-2 0 1,0 0 20,0-5 0,1 1-22,4-1 1,-3 0 22,2 0 1,-2 0-1,-2 1 1,1-3-7,4-2 1,-3 7-23,3-3 1,1 4 10,-1-4 1,-1 2-1,-4 3 0,5-3-2,0 2 0,0 3-2,-5-2 0,4 5 0,1-5 1,0 1 6,-5-1 0,5-3-16,-1 3 0,3-2 12,-3 2 0,-2-3-4,3 3 1,-2 1 2,2-1 1,-4 2-1,4-2 1,1-3 0,-1 3 0,4 1 0,-4-1 0,1 2 41,-1-2 1,-2-2-39,7 7 1,-5-5 79,4 4 0,-4-4-68,4 5 1,-4-7 3,4 2 0,-5 2-14,0-2 0,3 5 1,-3-6 1,3 6 2,-3-5 0,-2 5-5,3-5 0,1 1 8,-1-1 0,4-1-7,-4 5 1,1-5 67,-1 1 1,1-2-59,4 2 1,-2-3-28,-3 3 0,-2-2 12,6 2 1,-6-3-1,2 3 0,1 1 6,-1-1 1,5 0-4,-6-5 0,1 1-28,-5-1 0,5 0 28,0 0 1,1 1-6,-1-1 0,-4 0 1,4 0 1,1 0 110,-1 1 0,5-1-82,-6 0 0,6 5 7,-6 0 0,6 0-23,-5-5 0,6 5 14,-2 0 0,-1 0-50,2-5 0,-6 2 49,6 3 0,-2-3-58,1 3 1,2-2 43,-6 2 0,4-2-6,-4 7 0,6 0 9,-1 4 1,-2-4 2,1 0 1,-1-1 28,2 6 1,2-2 9,-2-4 1,1 3 14,-2-7 1,5 4-42,1-4 0,-4 2-27,8-2 0,-10-2 34,10 7 0,-6-7-45,6 2 0,-4 2 37,0-2 0,0 4 0,4-4 0,-3 2 4,3-2 1,-3 1-15,-2 4 1,0 1 4,1-6 1,-1 5-1,0-5 0,0 1 4,0-1 1,1-3 0,-1 3 1,-1 2-13,-4-2 0,4 0 41,-4-5 1,4 5 7,1 0 1,0 1-68,0-1 1,-1-3 32,-3 3 0,2 1-66,-2-1 1,2 0 58,3-4 1,-1 4 7,0-1 1,0 1-13,0-4 0,1-1-14,-1 0 0,2 5 51,3 0 1,-4 0 18,4-5 0,-1 0 10,1 1 1,1-1 8,4 0 0,-2 0-19,-3 0 0,-3 1-19,3-1 1,1 0-46,-1 0 0,0 1 48,-5-1 0,5 0-20,0 0-5,0 0 1,-4 1-193,-1-1 186,0 0 0,5 0-44,0 0 1,0 1-2,-5-1 0,0-5-3,0 1 0,1-2 29,-1 1 1,0 4 37,0-4 1,1-1-43,-1 2 1,0-2 102,0 1 1,5 4-99,0-4 0,5 2 22,-5-1-15,0 2 1,1-4 62,4 7-57,-3-8 1,1 6-19,-3-3 15,-4 2 1,11-2-13,-7-1 0,0-1-4,-5 1 0,0 3 0,0-8 0,0 7 4,1-1 0,2-2 180,-3 1-173,10 1 0,-18 2 27,13-2 1,-6 2 37,6-2-63,-3-4 0,-2 7 6,0-4 0,0-1 17,0 2 0,1-2 2,-1 1 1,2 2-18,3-6 0,-4 1-7,4-1 1,-3-3 50,-2 2-40,1-2 55,-1-2 0,2 5 17,3-1 0,-4 1-34,4-5 0,-3 5 5,-2 0 0,5 1-60,0-1 0,0-4-27,-5 4 0,1-2-9,-1 2 0,0-4-101,0 4 1,-4-3-55,-1-2 177,1 6 0,4-4 8,0 2-16,-6-2 11,5 4-6,-5-4 1,1 4 13,1-6 43,-1 6 0,5 1 81,1 2-76,-1 4 0,0-5 9,0 6 0,0-6-172,1-3 133,-7 3-3,4-7 1,-9 5-87,7-6 78,-1 0 1,1 0-118,-1 0 106,1 0 0,-1 0 105,1 0-51,-1 0 0,5 0 0,1 0 1,-1 0 19,0 0 0,2 0-108,3 0 53,-3 0 1,4 0-63,-6 0 0,2 0-4,3 0 0,-3 0-118,3 0 59,-3 0 1,-2 0 45,0 0 1,5 0-12,0 0 0,0 0-4,-5 0 1,5 0 20,0 0 0,2 0-1442,-2 0 710,-4 0 472,12 0 0,-9-4 307,5-1 0,1-6 0,4 3 0</inkml:trace>
  <inkml:trace contextRef="#ctx0" brushRef="#br0">15213 10094 7323,'-7'0'470,"0"0"1,6 0 100,-4 0-84,3 0-18,-4 0 72,6-7-121,-6 6-100,4-6 242,-4 7-290,6 0 1,0 7-87,0 2 0,0-1 9,0 2 1,5-6-24,-1 6 1,1-5-90,-5 4 208,0-6-204,6 4 158,-4-7-14,4 0-4,1 0 1,-1-2 51,3-3-13,4 4-86,-5-6 1,6 7-158,0 0 1,-4 0 148,-1 0-71,1 0 1,4 0-178,0 0 1,-4 0 158,-1 0 0,1 0-78,4 0 1,0-1 20,0-4 1,0 3-31,1-2 0,-1-3 71,0 3 0,5-6-85,0 5 0,0-1 42,-5 1 0,5 4 3,0-4 1,0 3 20,-5 2 0,1 0-17,-1 0 0,0 0-50,0 0 0,-4 2 70,-1 3-24,1-4 1,4 10 6,0-6 0,-4 0-50,-1-5 0,-4 0 80,4 0-31,1 0 1,4 0 37,0 0 1,0 0 4,1 0 1,-6 0 30,1 0 0,-1 0-63,5 0 1,0 0 44,1 0 1,-1 0-31,0 0 1,2 0-69,3 0 0,-3 1 50,3 4 1,-2-3-7,2 3 0,-3-4-2,3-1 0,1-5-4,-1 1 1,2-6-25,-2 5 1,-4-1 13,4 1 0,-3 4-34,-2-4 0,5-1 17,0 1 0,0 0-2,-4 5 1,-1-5 26,0 1 0,0-3-6,0 3 1,1 2-7,-1-3 1,0-1 1,0 1 0,2-1 69,3 1 1,-3 2-30,3-6 1,1 5 25,-1 0 0,5-3-42,-5 3 0,5-6-39,-5 5 0,6-4 1,-1 4 0,1-4-13,-1 4 0,2-6 1,-2 1 1,-2 3-17,2-3 0,-5 1 4,5-6 0,-5 3 1,4 2 1,-5-2-6,1 2 1,1-2 32,-1-3-7,0 7 1,-5-4 1,0 2 1,2-2-191,3-3 184,-3 1 0,5-6 1,-3 4-72,1-3 61,7 3 0,-6 2 20,4 0 0,1 0-24,-6-1 0,5 6 36,-5-1 0,5 1-33,-6-5 1,3 4 20,-2 1 1,-3 1-4,3-2 0,-2-2 25,2 2-49,-3-2 1,4 2 55,-5 1-51,-1-1 0,5-4-3,0 0 1,0 4 16,-5 1 0,-5 1-20,1-2 1,-1-2 24,6 2 1,-6-2-70,1-3 0,-1 1 23,5 0 0,0 0-4,1 0 1,-3-1 22,-2 1-6,9 0 10,-16 0 1,16-1 40,-10 1 1,4 0-43,1 0 1,-1 4 23,-4 1 1,4-1-17,-4-4 1,4 5-73,1-1 0,0 1 60,1-5-214,-1-1 220,0 1 1,0 0-48,1 0 1,-1-1-19,0 1 1,0 0 17,0 0 1,-1 0 4,-3-1 1,2 1 33,-2 0 1,-2 4-45,1 1 1,-1-1 73,1-4-15,4 0 0,-5 0 19,6 0 1,-4-1-2,-1 1 1,-1 0 7,2 0 0,2 0 10,-2-1-30,-4 1 1,7 0 13,-4 0 0,-1-1 3,1 1 1,-4 0-7,5 0 1,-6 4-4,6 1 1,-5-1-3,4-4-1,-6 0 0,10 0 1,-7 0-1,4-1 0,2 1-4,-4 0 2,6 0 0,1-4 1,-1 4 1,0-3-1,0 7 1,1-2 15,-1-3 0,-5 1 1,1 0 1,-1 0 91,5-1-103,1 1 0,-6 0 1,1 0 1,-1 0 3,5-1 1,-4 1-19,-1 0 0,1-5 21,4 0 1,0-5-199,0 5 188,1 0 0,4 0-62,0 1 0,-5-6-16,-5 5 1,-1 0 164,2 5-106,2-1 0,-5 0 42,2-4 0,-1 8 3,-3-4 0,-2 4 117,6-3-143,-6 0 0,9 0-5,-8 0 1,7-5 3,-1 0 0,-2 0-6,1 4 1,-4 1 2,4 0 0,-4 0-16,5 0 5,-7-1 1,8 1-16,-6 0 24,-1 0 3,3 0 1,-6-1-2,4 1 1,1 0 2,-1 0 0,4-1 1,-4 1 0,5-5-1,-6 0 0,6-4-2,-5 4 0,6-2 0,-2 2 0,-3 3 0,1-4 0,-2 6 90,-1-1-87,1 1 1,-5 5 148,0-1 1,5 1-124,0-5-13,-1-1 0,-2 3 11,3 2 1,-2-7 28,6 3 1,-1-4 7,2 4 1,2-5 14,-2 0-33,2 0-17,3-1 1,-1 4 230,0-3-207,-6-3-8,5 6 0,-7-5 16,3 7 1,2 0-44,-6 0 1,0 0-92,-5-1 1,5-4 40,-1 0 1,6 0-140,-5 5 0,4-5-77,-4 0 212,6-6 14,-10 9 0,12-6-31,-3 3 0,-3 2 63,3-7 1,-5 7 6,4-2 0,-6-2-1,2 2 0,-2 0 24,2 5 0,-3-2-31,2-3 1,3 2 15,-3-7 1,3 5-139,-3-4 121,-2 5 0,6-7-35,-3 6 0,-2-1-12,6 1 0,-6 3 37,2-3 1,1-2-17,-1 2 0,0 0 31,-5 5 1,0-2-37,0-3 17,6 4 1,-4-11 0,3 7 0,-4-1-158,-1 1 3,0 3 146,0-11 1,2 11-198,2-2 182,-2 2 1,4 1 57,-6 1 1,5 0-78,0 0 1,0 0-4,-5-1 0,0 6-4,0-1 1,0 1 5,0-5 0,0 4 57,0 1 0,4-1 11,1-4 0,0 0 150,-5 0 1,0-2-122,0-3 1,5 8-49,-1-3 0,1 3 0,-5-4 0,2 1 0,2 0 0,-2 0-312,3 0 1,-4-1 253,-1 1 0,2 0 70,3 0 0,-4-5 20,4 0 0,-4-5-92,-1 5 0,2-5-4,3 5 0,-4-4-4,4 4 0,-3 0 46,-2 5 1,0 4-7,0 1-7,0-1 1,0-4 136,0 0 1,0 4-56,0 1 1,0 4 83,0-4-145,0-1 1,0-4 12,0 0 0,0-1-166,0 1 183,6 0 0,-4 0-153,2 0 0,-2 4 116,-2 1 0,0 4-21,0-5 30,0 7 8,0-9 96,0 4 0,0-2-113,0 1 143,0-1-109,0-4 1,0 0 118,0 0 0,0 4-71,0 1-70,0-1 0,0-4-28,0 0 1,0 4-52,0 1 26,0-1 0,0-4 62,0 0 1,0 4-30,0 1-13,0-1 95,0-4 0,0 0-66,0 0 1,0 4 56,0 1 1,0-1-63,0-4 1,0 0 3,0 0 1,5 0 3,-1-1 1,1 1-5,-5 0 0,0 0 1,0-1 1,0 6 2,0-1 1,0 1 92,0-5 1,0 4-90,0 1 0,0 4 216,0-4-166,0-1 1,0-4 14,0 0 0,0 4 33,0 1-42,0-1 1,2-4-2,2 0 0,-2 4 35,3 1-15,-4 6-29,-1-10 0,0 10 28,0-7-67,0 7-2,0-9 26,0 10-18,0-4 1,0 4-93,0-3 115,0 4-89,0-5 63,0 6-334,0-7 53,7 6-189,-6-12-562,6 11 1,-7-2 30,0 8 997,-7 11 0,-7 7 0,-8 6 0</inkml:trace>
  <inkml:trace contextRef="#ctx0" brushRef="#br0">22137 10577 7966,'-14'-6'0,"6"3"0,4-7 0,2 5 416,2-4-221,0 6 1,6-8 66,4 6 0,9-5 78,4 6 0,4-1 73,2 5-190,6 0-73,-5 0 1,6 0 55,-3 0 1,-3 2 19,3 2 1,-3 4-29,-1 6 1,-2 1-35,-4-1 0,3 5-59,-8 0 1,6 1-211,-5-1 86,0-3 35,-5 5 0,-6-3-467,-3 1 225,-3 7 37,-2-10 0,0 6-458,0-3-239,-7-4 23,-1 6 0,-6-13 863,0-3 0,0-10 0,-1-3 0</inkml:trace>
  <inkml:trace contextRef="#ctx0" brushRef="#br0">22664 10378 7966,'-7'9'281,"-2"1"0,-5-5-59,-5 4-139,3 1 1,-11 9 112,3 0 27,-3 6 0,5-3 18,-11 6 0,14 2 28,-9 4 0,4-4-53,0 3 1,-1-3 27,6-2 0,5 1-1057,4-1 603,7-6 1,-5 3 106,4-6 103,2 0 0,2-11 0,8-1 0</inkml:trace>
  <inkml:trace contextRef="#ctx0" brushRef="#br0">14588 3682 8285,'0'-9'-182,"0"-1"-19,6 1 0,0-6 365,4 1 0,3 2 342,-4 2 1,4-3-298,1 4 0,0 1-98,0-1 0,1 1-77,-1-2 220,0 4-64,0 6-253,0 0 0,-6 6 92,-3 4 0,-3 7 69,-2 2 1,-2 8-121,-3 1 0,-3 2 88,-6 8 1,2-5-71,2 5 1,-1-5 45,6 5 0,1-11 5,4 2 1,0-10-4,0 0-28,0-4 0,6-7-5,3-3 1,4-3 28,1-2 0,0-8-168,1-7 1,4-2 146,0-11 0,6 2-385,-1-7 1,1-2 1,-1 2 0,1 0-23,-6 5 1,0 4-36,-5 0 95,0 7 342,0-4-131,-6 14 0,-1 2 308,-7 10 1,0 9-73,0 9 1,0 4 256,0 2 1,0 5-90,0 4 1,-2 5 50,-3 4 0,4 2-195,-4 3 0,3 2-49,2-6 1,0-1-164,0-4 0,-1-7 115,-4-3 0,3-4-87,-2-6 1,-4-2 55,-2-7 0,-4-1 104,-5-4 1,2-1-28,-7-3 0,0-4 26,-4 4 1,0-5-10,-1-5 1,1-3 127,-1-6 0,7-2 162,3-3 1,8 2-77,2-7 0,7 1-22,2-6 1,10-5-79,13-4 0,9-3-512,15-2 1,5-6 59,-21 23 0,0 0 1,0-2-1,1 1 228,1-2 0,0 1 0,0-3 0,-2 0 0,-3 0 0,1 0 0,-1 1 0,0-1 0</inkml:trace>
  <inkml:trace contextRef="#ctx0" brushRef="#br1">11005 4009 8369,'0'-22'-652,"0"3"1,-5-3 1219,0-2 1,-1-9-127,1-5 1,2 2-67,-6-2-186,6 6 0,-10-1 56,4 9 1,-4-1-60,-1 6 0,-2 0 8,-3 5 1,3 6-28,-3 3 1,3 4-156,2 1 0,5 0 84,-1 0 1,7 6-208,-2 4 0,4 4 109,1 5 1,1 9-133,4 10 1,8 9 198,6 6 1,6 8-72,-1 6 1,2-3-169,3 3 0,-2-7 103,-4 1 0,7 2-166,-6-1 1,5 4 120,-10-4 0,-5-2 27,-5-8 1,-6 0 75,2-9 1,-5 1-19,-5-11 0,-7-1-47,-7-8 0,-5-1-224,5-8 1,-5 0-727,5-10 778,-6 0 1,5-13 248,-4-6 0,-3-13 0,5-9 0</inkml:trace>
  <inkml:trace contextRef="#ctx0" brushRef="#br1">10621 4293 8340,'5'10'351,"0"-1"1,6-6 64,-2 2 1,10-3 153,5-2 0,4-2-251,5-3 1,-1-4-30,6-10 0,0-9-66,4-10-29,7 3 1,7-6-625,5 3 0,6-2 457,-6 3 0,-1 3-28,-8 11 0,-3-4 0,-6 5 0</inkml:trace>
  <inkml:trace contextRef="#ctx0" brushRef="#br1">11446 4947 8151,'-8'-8'-894,"2"2"1515,6 6 889,0 0-1338,0 6 0,0-2-28,0 5 1,0-4-84,0 4 0,0-4 35,0 4 1,0 3-95,0 6 1,0 0-20,0 6 1,0-5 111,0 4 0,0-4-153,0 5 0,0-7 69,0 2 0,0 2-30,0-2 1,0 0 49,0-5 0,0 0 102,0 0 0,0 1-107,0-1 0,0 0 35,0 0-55,0 0 0,0 1 49,0-1 0,1 0-128,4 0 0,-4 0 105,4 1 1,-3-1 61,-2 0 1,0 0 8,0 1 0,0-1 10,0 0 0,0 0-5,0 0 1,0 5 17,0 0 1,0 0-19,0-5 0,0 2-11,0 3 0,0-3-128,0 3 1,0-3 206,0-2-229,6 0 1,-4 0 59,2 1 1,-2-1-29,-2 0 1,2-1 56,2-4 0,-2 4-11,3-4 1,-4 4-66,-1 1 1,0 0 60,0 1 0,0-1-75,0 0 0,0-4 71,0-1 1,0 0-46,0 6 1,0-1 35,0 0 0,5 0-33,0 1 0,-1-1 22,-4 0 0,0 0-4,0 0 0,2-4-70,3-1 0,-4 1 68,4 4 1,-2 0 13,2 0 1,-4 1-17,4-1 0,-2 0-8,2 0 1,-2 1-26,7-1 1,-7 0-4,2 0 0,-2 0 34,2 1 0,-4-1 1,4 0 1,-4 2 14,-1 3 0,0-3-23,0 3 1,2-4 41,3 0 0,-4-1-41,4 0 1,-3 0 43,-2 0 0,4 1-30,1-1 1,0 0 2,-5 0 1,5 1 0,-1-1 1,3 0-7,-3 0 1,-2 5-28,3 0 0,1 0 26,-1-5 1,1 1 4,-1-1 1,-4 0-9,4 0 1,2 0 20,-3 1 0,6-1-18,-6 0 0,1 0 11,-5 0 0,5 1 0,0-1 0,1 0 3,-1 0 0,-4 2-13,4 3 0,-2-3 6,2 3 1,-3-3 1,2-2 0,-1 0-3,2 0 0,-3 2 80,2 3 0,3-3-73,-2 3 0,4-3 20,-4-2 0,4 0-26,-4 0 1,6 0-2,-1 1 1,-4-1-106,-1 0 0,1 0 109,-1 1 1,4-1-15,-4 0 0,1 0 1,-1 0 0,-4-4 20,4-1 0,2 1 4,-3 4 1,3 0 9,-3 0 0,0 1-16,5-1 1,-6 0 5,2 0 0,1 5 0,-1 0 1,4 5-5,-4-5 1,5 5-20,-6-5 1,6 4 14,-5-4 1,4 5-11,-4-5 1,4 1 4,-4-1 0,1-3-28,-1 3 0,-2-3 27,7-2 1,-6 0-2,6 1 0,-5 3 6,4 1 0,-4 0-6,4-4 0,-4 4 28,5 0 1,-6 1-26,6-1 0,-5-2 57,4 7 1,-6-7-48,2 2 0,1-1 2,-1 1 1,1-3-15,-1 2 0,-3-6 1,2-3 1,3 0 17,-3 6-10,1-1 1,0 0 36,0 0 0,4 1-39,-4-1 0,4 0 43,-4 0 0,5 0-47,-6 1 0,7-1 1,-1 0 1,-2 0-28,1 1 1,-4-1-6,4 0 0,1 0-41,4 0 1,-4 1 64,-1-1 0,-1 0-20,1 0 3,4 0 1,-5 1 118,6-1 1,-4-1-80,-1-4 0,1 4 8,4-4 0,-5 2-20,1-1 0,-1 2 6,6-2 0,-1 1-7,0-2 0,-1 4 12,-4-4 0,4 4-56,-4 1 1,4 1 41,1-1 0,-1 0-21,-4 0 0,4 0 27,-4 1 1,4 4-1,1-1 1,-4 1 11,-1-4 1,1-1 4,4 0 0,-5 0-22,1 1 1,-1-6 5,5 0 0,-4 1 40,-1 4 1,-1-4-35,2-1 0,2-1 104,-2 2 1,-2 2-57,1-2 0,-4 2 8,4 2 1,-1 1-26,2-1 1,3-1 8,-4-4 1,-1 4-20,1-4 1,-4 2 15,5-1 0,-6 1-50,6-7 1,-5 6 39,4-5 0,-1 1-123,1-1 73,4-4 1,-5 10-9,6-6 1,0 6 20,1-1-10,-1 2 1,0 3-24,0-1 0,-1 0 28,-4 0 1,4 2-14,-4 3 0,3-6 10,-3 6 1,4-12 47,-4 8 0,-1-4-40,1 3 0,-4-5 2,5 1 0,-6-5-4,6 4 0,-5-6 3,4 2 1,-4 1 7,4-1-6,1 6 0,4-3-128,0 6 121,1 0 0,-1-3-346,0 4 1,0-4-1076,0 8 1419,7-4 0,-5 0 0,4-1 0</inkml:trace>
  <inkml:trace contextRef="#ctx0" brushRef="#br1">13322 9468 7106,'0'-9'-645,"0"-1"777,0 1 183,-6-6 56,5 8-49,-6 0 51,7 7 45,-6 0-205,4 0 1,-6 5 115,4 0 0,2 1 57,-3-1 0,2-4 279,-2 4-156,4 3-129,-5-6-119,6 10 1,1-10-153,4 3-27,3-4 1,4 1-96,-2 2 0,3-2 131,-4 3 0,2-2-51,-1 2 1,2-2 52,-2 6 1,-2 1 7,1 4 1,-1 0 16,1 0 1,4 1-20,-3-1 0,2-1-68,2-4 0,1 4 128,-1-4-262,0-3 162,7 7 1,-1-7-17,4 4 0,3-2-31,-4-4 1,3-2-139,-3 3 0,3 1 104,-7-1 1,4 1-98,-4-1 0,0-4 70,-5 4 0,1 3-60,-1 2 0,0-2 116,0 1 1,1-1 36,-1 1-19,0 4 1,0-7 10,0 4 0,-4-2 284,-1-4-292,1-2 0,4 6 109,0-3 1,-4-2-93,-1 6 1,1-4 2,4 5 1,0-3-7,0 3 0,-4 3-4,-1-4 1,1 2-115,4-1 0,0 2 59,0-2 1,1 1-19,-1-2 1,5 2 45,0-6 0,0 4 68,-5-4 1,-5 5-75,1-6 1,-1 3 78,6-3 1,-6-2-61,1 3 1,-1-4 7,5-1 0,-4 2 66,-1 3-94,1-4 0,4 6-26,0-7 1,-4 0 40,-1 0 0,1 0-200,4 0 179,-6 0 1,4 0-33,-2 0 1,2 1-4,3 4 1,-6-4 39,1 4-16,-1-3 1,1-2 37,-1 0 1,-1 1 3,1 4 1,4-3 161,-3 2-183,2-2 1,2-2 2,1 0 0,-1 0 11,0 0 1,0 0-13,0 0 1,1 0-24,-1 0 1,0 2-13,0 2 1,5-1-43,0 7 1,7-2 59,-3 1 1,-1 4-56,2-4 0,-2 4 45,2 1 1,3-4-240,-4-1 1,4-6 138,2 2 1,-1-3-341,1-2 1,4-7-393,0-2 0,0-5-1795,-4-5 2617,5 9 0,3-9 0,5 11 0</inkml:trace>
  <inkml:trace contextRef="#ctx0" brushRef="#br1">15213 10094 8305,'-12'-7'-840,"2"-2"1,2 1 1029,4-2-22,2 1 0,-4-5 64,6 0-83,0 6 370,-7-5-307,6 5 239,-5 0 0,6 4-120,0 8 0,0-1 83,0 7 1,4-1 375,1 6-238,0-1-320,1 0 0,0-5 29,4 1 0,3-7-28,-4 2 0,5-8 3,5-2 1,0-6-181,10 1 1,-3-2 79,12-2 1,-4 4-171,3 1 0,-5 5 149,1 0 0,-3 2-168,-1 2 1,-2 0 0,-4 0 1,-1 6-8,-3 4 0,-3-2 119,3 1 1,-3-6-11,-2 2 0,0 2 60,0-3 0,-4 1-55,-1-5 0,1 0 163,4 0 0,0-2-122,1-2 1,-1 2-102,0-3 0,5-1 64,0 1 0,5 1 8,-5 4 0,4 0-134,-4 0 0,5 0 72,-5 0 0,0 0-67,-5 0 1,5 1 82,0 4 1,0-4 105,-5 4 1,0-3-110,1-2 1,-1-2 80,0-3 0,-5 2-59,1-6 0,1 4 18,8-4 0,-3 4 32,3-5 1,-3 7 10,-2-1 1,-5 2-120,1 2 1,-1 0 152,5 0-224,1 0 0,-1 0 65,0 0-1,0 0 1,0-5 27,1 0 1,-1-1-12,0 1 1,-1 2-27,-4-6 0,4 4 28,-4-4 1,4 4 66,1-5 1,0 7-58,1-2 0,-1-1 58,0 1 1,0 1-47,1 4 0,-6 0-9,1 0 0,-1-5-47,5 0 0,0-1-9,1 1 0,-1 2 24,0-7 1,0 3 22,1-3 1,-1-3 17,0 4 1,0-2-29,0 1 0,1-1 68,-1 7 0,0-6-61,0 5 0,0-4 25,1 4 1,-1-4-10,0 4 0,0-4 1,1 4 1,-1-6-29,0 1 1,0 2 25,0-1 1,1 4-71,-1-4 1,0-1 56,0-4 0,2 4-4,3 1 1,-2 0-1,7-6 0,-5 1 17,5 0 1,-1 1 3,6 4 0,-5-4 5,-1 4 0,-4-4-54,5-1 1,-5 4 35,5 1 1,-7-1-29,2-4 0,1 0 21,-1 0 0,0-1-47,-4 1 0,0 0 26,4 0 1,-3 4 16,3 1 1,-5-1 4,-4-4 1,2 0 8,-2 0 1,3 0 9,1-1 0,-5 1-19,1 0 1,-1 0 12,5-1 1,1 0-8,-1-4 0,0 6 1,0-6 1,1 10-3,-1-10-12,6 12 1,-4-12-3,3 10 1,-3-4-142,-2-1 143,0 0 9,0 6 1,1-5-9,-1 4 1,0-4-16,0-1 0,1 5 0,-1-1 1,-5 2-1,1-1 0,-2-4 3,1 4 0,2 1 26,-6-2 0,6 1 5,-2-6 0,3 1 156,-3 0-179,4 0 0,-5 0 45,6-1-35,0 1 1,-5 0 6,1 0 0,-2 4 9,1 1 1,2-1 2,-6-4-16,6 0 0,-3 0-1,6-1 1,-4 1-5,-1 0 0,-4 0-58,4 0 63,-5-1 1,7 1-5,-7 0 1,6 0 1,-5 0 0,6-1-3,-2 1 1,2-5 1,-1 0 1,2 0 12,-2 5-12,2 0 0,3 0 10,-1-1 0,-1 1-5,-4 0 0,4 1 1,-4 4 1,2-4-2,-1 4 0,2-4-1,-2-1 1,2 0-1,3-1 1,-1 1-1,0 0 0,0-2-46,1-3 1,-1 2 1,0-7 0,0 7-8,0-2 1,1-2 47,-1 2 0,-5-1-2,1 1 1,-5 3 5,4-3 0,-4 3-45,4 2 71,-6 0 1,8 0-38,-6-1 0,1 1 94,-1 0 1,-2 0-58,7 0 1,-1-2 5,6-3 1,-6 3-40,1-3 0,-1-1-1,5 1 1,-4 0-131,-1 4 145,1 1 0,-1-5-52,1 0 0,-3 0-14,3 5 0,-2 0 32,-3 0 1,-4 4-4,4 1 0,1-1-5,-1-4 1,0 0 5,-5 0 0,4-1-75,1 1 85,0 0 1,0 0-81,-1-1 0,3 1 67,-3 0 0,-2 0-85,3 0 1,1-1 59,-1 1 0,1 0-88,-1 0 0,-4 0 98,4-1 0,2 6-9,-3-1 0,6 1 52,-5-5 0,1-1-58,-1 1 1,-4 5 149,4-1 0,-2 1-135,2-5 0,-4 4 199,4 1-170,-3-1 1,-1-4 30,4 0 1,-3 4-57,2 1 0,3-1-12,-3-4 0,7 0 10,-1 0 1,-2-1-10,1 1 0,-1 0 40,2 0-22,2 0 0,-5-1 126,2 1 1,2 0-119,-6 0 0,1 1 143,-1 4 0,-3-4-99,2 3 0,-1-2 12,2-2 0,-2 4-9,7 1 1,-7-1-6,2-4 0,1 0-35,-1 0 1,4-5 35,-4 0 1,4 3-125,-4 2 0,0 7 105,-5-7 0,5 3-78,-1-3 1,1 0 63,-5-1 0,2 1-5,2 0 1,-2 4 31,3 1 1,1 0 5,-1-6 1,4 1 56,-4 0 1,1 4-80,-1 1 1,-3-1 49,2-4 0,0 5-19,0-1-15,-2 1 0,4-5-79,-6-1-30,0 1 52,0 0 1,0 0-13,0-1 0,0 6 19,0 0 15,0-1 1,5-4 2,0 0 0,1-1-7,-1 1 1,-4 0 27,4 0 0,1 0-18,-1-1 0,1 1 0,-1 0 0,-3-2 17,3-3 0,-4 3-2,-1-3 0,0 4 7,0 0-18,0 1 1,0 0 36,0 0 0,0-1-32,0 1 0,0 5 38,0-1 0,0 1-17,0-5 1,0-1 2,0 1 1,0 0-11,0 0 0,2 4-1,2 1 1,-2-1-4,3-4 1,-2 5 8,2-1-5,-4 1-2,6-6 1,-7 1-8,0 0 0,0 5-19,0-1 0,1 1-4,4-6 0,-4 1-8,4 0 0,-2 0-7,2 0 1,-3-1 49,2 1 0,0 0-23,0 0 1,-2-5 42,3 0 0,-4 0-45,-1 5 0,0-1 246,0 1-180,7 0 0,-6 0 16,4-1 1,-4 1-22,-1 0 1,0 5 6,0-1 1,0 1-9,0-6 1,0 1 1,0 0 1,0 4 8,0 1 1,0 0-17,0-6 1,0 1 102,0 0 0,2 0-132,3-1 0,-4 1 1,4 0 0,-3 0-13,-2 0 1,0-2-4,0-3 0,0 1-3,0-5 1,0 5 31,0-1 0,1-1-51,4 1 0,-3 0 29,2 5 0,-1-5 39,2 0 0,-3 0-24,3 5-2,-4-1 1,-1 1-46,0 0 0,0 0 57,0 0-69,6-1 1,-4 1 48,3 0 0,-4 0-50,-1 0 0,0-1 32,0 1 1,0 0 13,0 0 0,2-1 35,3 1 0,-4 0 6,4 0 1,-3 0-61,-2-1 1,4 1 4,1 0 1,0 0-70,-5 0 0,4-1 85,1 1 0,0-5-165,-5 0 0,0 0 81,0 5 1,0 5-32,0-1-115,0 1-22,0-6-28,-6 1-323,4 6-724,-11 2 425,12 6-845,-5 0 1745,6-6 0,0 4 0,0-4 0</inkml:trace>
  <inkml:trace contextRef="#ctx0" brushRef="#br1">9882 1834 8510,'-51'-57'206,"-1"8"105,9 6 0,-2 7-37,7 8 1,-10 6 18,-4 3 0,-14 3-730,-5 2 1,29 6-1,-2 1 315,2 0 0,-1 0 1,1 2-1,0 1-267,2-1 1,0 0 284,-3 1 0,-1-1 0,-4-2 1,0 1 20,-7 1 1,1 1 0,2-2 0,1 1 4,-3 2 0,-1 1 0,2-3 0,0 0-142,-1 3 0,-1 0 0,-4-1 0,-2 1 187,-5 1 0,-1 2 0,2-1 0,1 1-180,0 1 1,0 1 0,-2 3 0,-1 2 180,-6 3 1,-1 2 0,6 1-1,0 1 84,-2 1 1,-2 1-1,-1 0 1,-2 2-44,20-5 1,-1 0 0,1 1 0,2-1 0,1 1 0,0 0 6,-23 9 1,-1-1 0,23-7 0,1-1 0,-1 0 6,-1 2 1,0 1 0,1-1-1,-23 8 1,2 1-286,0-1 1,1 2-1,1 1 1,1 1 349,-3-1 0,2 1 1,6-1-1,2 0-42,2 3 1,1 0 0,0-2-1,2 1 210,4-2 1,1 0-95,-5 1 0,2-1-65,9 1 1,2-1 0,-3 0 0,3-1 25,7-1 1,2 1 0,-1 3 0,2 1-77,4-1 0,2 2 0,2 3 0,1 2-64,2 1 0,2 0 1,1 3-1,0 0 20,0 0 1,2-1 0,1 2 0,1 0-120,1 0 1,1 1-1,3 5 1,2 0 11,1 2 1,1 0 0,4 2 0,1 0 66,0 0 1,3 0 0,5-3 0,3-1-140,1 2 1,3-1 0,4-2 0,2-1 27,0 0 0,4-2 0,3 0 0,4-2 109,-1-8 0,3-2 0,1 2 0,1-3 61,0-6 1,2-3-1,5 0 1,3-3 131,6-1 1,3-3 0,3 0 0,1-1-90,2-2 0,0 0 0,3-2 0,0 0 43,-1-2 1,1-2-1,3 1 1,3-1 132,7-1 1,1-1 0,-4 1 0,1-2-104,1 0 1,3-1 0,4-1 0,3 0-79,-26 0 0,1 1 1,0-1-1,1 0 0,0-1 1,0-1-31,-2 0 0,-1-1 1,0 1-1,2 0 1,1 1-1,1-1-60,0 0 0,1-1 0,1 0 0,3 0 0,0-1 0,1 0 23,-3 1 0,-1-2 0,0 1 0,0-1 0,-1 0 0,-1-1-57,0 1 1,-1-1 0,1 0 0,3 0-1,1 1 1,0-1 30,-1 0 1,0 1 0,-1-1 0,-3-1 0,0-1 0,-1 1-5,1 0 1,-1 0 0,-1-1 0,23-6 0,0-1-7,-22 5 0,0 0 1,0-1-1,-2-1 0,1-1 1,-1 0 22,-3-2 1,0 0 0,0-1-1,25-9 1,-1-1-4,0 0 0,0-2 0,-4-1 0,0-1 35,-6-1 1,0-1 0,-1 1 0,0 0-20,2-3 0,-2-1 0,-5 4 1,-3-1-42,-1-2 1,-3-1 0,-2-1 0,-2-2 60,-3-3 1,-2-1-1,3-3 1,-2 0 1,-7-1 0,-1 0 0,2-3 1,-2-1-26,-7 2 0,-3-1 0,0-1 0,-2-3 15,-4-1 1,-4-3-1,-2-1 1,-3-1 7,-4-5 1,-2-2 0,-1 1-1,-2 0 128,-2 0 1,-2 0-1,-4-1 1,-2-1 185,-2 2 1,-1 0 0,-5-3-1,-4 0-243,0 4 0,-4 3 1,-6-1-1,-4 3-23,-3 2 1,-4 3 0,0 5 0,-2 1 0,0 1 1,-1 2-1,-1 3 1,-2 3-85,-3 4 1,-2 2 0,-3 3-1,-2 3-80,-10 3 0,-1 3 1,0 4-1,0 2-351,-1 3 0,-2 3 0,16 6 0,-1 2 0,-2 1 124,-1 0 0,0 2 0,-1 2 329,0 2 0,-1 2 0,1 0 0,-5 1 0,0 1 0,0 1 0,3 2 0,-1 0 0</inkml:trace>
  <inkml:trace contextRef="#ctx0" brushRef="#br0">19081 7009 7874,'0'-8'-473,"0"0"662,0 3 400,0 4 1,1-6-301,4 7 1,-2 0-114,7 0 0,-6 0-45,6 0 1,-5 0-179,4 0 236,-6 0-120,10 7-147,-12-6 23,6 12-57,-14-12 0,0 7 82,-8-3-41,1-3 0,0 4 95,0-6 1,-1 0-53,1 0 0,5 0 46,-1 0 0,7-2-67,-2-2 0,4-4-27,1-7 1,1 1-135,4 0 1,3 0 9,6 0 0,0-1 144,1 1 1,4 5 120,0-1 1,1 7-139,-1-2 0,-8 4 146,3 1 1,-4 1-79,-1 4 1,-2 3 222,-7 6 1,0 0-1,0 1 1,0-1 73,0 0 1,-7-4-88,-2-1 0,-4-1-98,-1 1 0,0 2-169,0-6 1,-1 0 170,1-5-134,0 0 1,0-2-45,-1-2 0,8-4-164,2-7 1,3 1 134,2 0 0,2 0-110,3 0 1,2-1 136,8 1 0,-1 5 6,0-1 1,0 7 60,1-2 0,-1 4-71,0 1 1,-5 0 186,1 0 1,-7 6-85,2 4 1,-4 2 197,-1 2 0,0-4-5,0-1 0,-1 1 7,-4 4 1,-1-4-181,-4-1 0,-2-4 32,2 4 1,-2-6-45,-3 2 55,1-3 0,0-4-182,0-3 1,6 2 78,3-6 1,3-1-180,2-4 1,0 5 22,0-1 0,7 2 31,2-1 0,4 1 86,1 3 1,0 3-9,1-2 1,-1 2 83,0 2 1,0 0-133,0 0 181,-6 6 0,3-2-23,-6 5 0,0-4 140,-5 4 0,-2-4-81,-2 5 0,0-6-19,-5 6 1,-1-5-74,-4 4 1,0-6 38,0 2 0,-5-2-125,0 2 120,0-4 1,5 6-205,-1-7 169,8-7 1,0-1-261,7-6 0,2 0 7,3 0 0,2 0-12,8-1 0,0 1 195,4 0 1,-3 1-45,3 4 1,2-2 122,-2 6 1,0 0-79,-5 5 1,-5 0 209,1 0 0,-7 7 63,2 2 320,-4 4-278,-1 7 1,-1-4-128,-4 3 1,-3-3-64,-6-2 1,0-6 28,-1-3 0,1 1-122,0-1 1,0-1 64,0-4 0,4 0-165,1 0 1,4-6-59,-5-3 1,7-4-85,-2-1 1,10 0 189,5-1 0,7-4-23,2 0 1,0 2 1,-5 8 1,5-4 11,0 4 1,0 2 143,-5 2-92,0 4 0,1 1 310,-1 0-162,-6 0 0,-2 1 147,-6 4 1,-1 3-68,-4 6 1,-3 1-121,-6-1 1,-2 0-445,-3 0 1,3-1 103,-3-4 261,3 4 0,-4-11 0,-2 4 0</inkml:trace>
  <inkml:trace contextRef="#ctx0" brushRef="#br0">19166 7066 7900,'-14'-7'78,"6"4"146,3-6-144,4 5 1,-4-3-59,0 2 0,0 2-358,5-7 202,0 7 66,7-3 0,-4 6 150,6 0 0,-4-5 95,4 0-30,-5 0-19,8 5-124,-10 0 0,6 0 107,-4 0-16,-2 0-141,4 0-14,-12 0-8,4 0 1,-9 2 59,7 3 1,-3-4-527,3 4 534,2-3 0,-4-9 0,6-1 0</inkml:trace>
  <inkml:trace contextRef="#ctx0" brushRef="#br0">19692 5416 8347,'-8'0'1134,"2"0"-956,6 0 1,-2 0 29,-3 0-59,4 7-312,-5-6 0,6 7-301,0-3-605,0-3-170,0 10 640,0-10 168,-7 10 431,6-10 0,-18 11 0,3-5 0</inkml:trace>
  <inkml:trace contextRef="#ctx0" brushRef="#br0">19578 5587 7599,'-1'13'-685,"-4"-4"1754,3 4-702,-4-12-4,6 12-361,0-11 1,-2 4 236,-2-6-917,2 0 65,-4 6 183,6 2 1,-2 6-4,-2 1 207,2-1 1,-4 0 157,6 0 0,-5 0 68,0 1 0,-1-3-21,1-2 1,4 2 20,-4-2 0,-2-2 14,3 1 0,-1-4-14,5 4 110,0-5 18,0 2-52,-6 0 0,4-3 334,-3 7-198,4-7 1,-1 8-116,-3-6-83,4 6 1,-5-8 145,6 7-346,0-7 51,0 9-242,0-10 113,0 4 185,0 1 0,-2-1 11,-3 3 1,4-1 35,-4-3-26,3 3 0,2 1 31,0 1 1,-1-5 94,-4 4 1,3-4-30,-2 4 200,2-6-161,2 10 0,0-10 71,0 7-27,0-7-72,0 3-153,-6 1 0,4-4 159,-3 6-134,4-6 1,1 5 80,0-3 1,-2-3-58,-2 2 97,2 4 0,-4 0 1,6 6 1,0-4-46,0-1 0,-2-1 9,-3 2-47,4 2 0,-6-9-111,7 7 0,0-5 33,0 4 117,0-6 0,0 5 0,0-3 0,0-2 0,0 7-126,0-7 267,0 9-86,0-10 355,-6 11-56,5-6 0,-7 3 131,3-1-212,3-5-44,-4 2-129,6 0-304,0-4 164,0 10-129,0-4 1,0 2-765,0-1 933,0 1 0,-6 4 0,-2 0 0</inkml:trace>
  <inkml:trace contextRef="#ctx0" brushRef="#br0">19337 6468 7955,'-7'8'-476,"6"5"1,-6-10 414,7 7 0,0-6-119,0 6 185,0-7-38,0 10 0,-4-10-13,-1 6-318,0-6 319,5 10 0,0-10 45,0 7 0,0-6 0,0 6 0,-6-7 0,4 5-75,-3-3 0,4-2-27,1 6 0,-5-4 151,0 5-32,1-7 1,2 8 83,-3-6-68,4-1-93,-6 3-42,7-6 80,0 5 4,0 1 0,0-4 12,0 6 0,-4-4-5,-1 5 103,0-7 210,5 9 26,0-4-182,0 7 0,-1-8 55,-4-2-313,3 3 183,-4-6 0,6 6-613,0-4 217,0-2 325,0 11 0,0-6 0,0 8 0</inkml:trace>
  <inkml:trace contextRef="#ctx0" brushRef="#br0">19209 6923 7942,'-8'8'-233,"1"0"190,7-3-435,-6-3-101,4 10 409,-4-4 0,1 2 26,1-1 1,-1-4 143,5 4 0,0-4-248,0 4 248,0 1 0,0 4 0,0-4 0,0-1 136,0-6 1,0 5 53,0-3 14,0-4 1,-2 6-213,-2-7-103,2 6 0,-4-3-117,6 7 172,0-7 3,-7 10-92,6-6 1,-7 8 144,3-1 0,4 0 0,-7 0 191,3 1-105,3-8 1,-5 6 100,2-3 0,3-3-36,-3 3 0,2-5 1,-1 4 36,2-6-249,-4 10 1,4-7 106,-3 4-651,4 2 417,-6-4 0,6 6 188,-4 1 0,4-7 0,-6 4 0,7-2 0,0-4 0,0 7 0,-1-7 0,-4 3 11,3 4 120,-4-5 0,1 1 126,1 1 0,-1-5-84,5 4 0,-5-4-112,0 4 0,-1-1-5,1 2 1,4 2-158,-4-2 29,3-4 0,1 7-221,-4-4 0,3-1 87,-2 2 1,2-6 205,2 6 0,0-5 0,0 4 0,0-4 0,0 4 0,0-6 0,0 10 0,0-11 0,0 10 0,0-10-306,-6 11 411,4-6 0,-9 8-66,6-1 1,-1-5 6,1 1-32,4-1 0,-10 6 6,6-1 1,0-5-41,5 1 37,0-7 0,-1 8-40,-4-6-11,3 6-209,-4-3 222,6 6 57,-6 0-53,4 0 49,-4 0 1,6-4 76,0-1 0,-2-1 14,-3 2-103,4-4 1,-5 0 1,6-2 7,0 5 0,-2-6-162,-3 2 69,4 3 0,-6-5 32,7 7 0,0-6-277,0 6 287,0-7 0,-4 10-14,-1-4 1,0-1 52,5 1-71,-6-5 271,4 8-253,-4-4 26,0 6 13,4 0 0,-6-1-3,3-3 0,4 2 0,-5-4 0</inkml:trace>
  <inkml:trace contextRef="#ctx0" brushRef="#br0">18811 8160 7941,'-2'8'-86,"-3"-3"166,4 3 163,-6-7-67,7 12 1,-1-11-360,-4 2 82,3-2-197,-4 4-212,6-4 0,0 6-162,0-4 672,0-2 0,0 11 0,0-5 0</inkml:trace>
  <inkml:trace contextRef="#ctx0" brushRef="#br0">18768 8302 7932,'0'15'-96,"-2"-7"22,-2-4 148,2 4 0,-6-2-301,3 4-117,4 3 181,-6-12-265,7 12 333,0-5 0,0 1-298,0 1 144,-6-7 220,5 9 1,-6-8 28,7 5 0,0-6 0,-6 10 0,4-10 0,-2 7 0,-4-1 0,0 5 0</inkml:trace>
  <inkml:trace contextRef="#ctx0" brushRef="#br0">18683 8558 7915,'0'8'472,"0"-1"-469,0-1 160,-7-5 1,6 7-46,-4-3 231,3-3-1218,-4 10 522,4-10-195,-4 10 0,6-8 239,0 5 0,0-4-90,0 4 393,0-6 0,-6 16 0,-2-3 0</inkml:trace>
  <inkml:trace contextRef="#ctx0" brushRef="#br0">18611 8786 7898,'-7'8'-514,"0"4"1,6-10 276,-4 3 565,3-4 34,-4 5-490,6-4 61,0 4 0,0-4-89,0 3-113,0-4 0,0 7-138,0-3 407,0-3 0,-6 10 0,-2-4 0</inkml:trace>
  <inkml:trace contextRef="#ctx0" brushRef="#br0">18555 8928 7898,'-2'9'0,"-3"1"-482,4-7 1,-7 8 312,3-6 0,3 1 471,-2-1-417,2-4 125,2 6 1,0-6-201,0 4-84,0-3 1,-1 6 273,-4-4 0,3-2 0,-4 4 0</inkml:trace>
  <inkml:trace contextRef="#ctx0" brushRef="#br0">18498 9084 7898,'-5'10'0,"0"-1"-514,1-6 331,4 10-8,-7-5-203,6 6 185,-12 0 79,11 1 146,-4-1 1,1-5-245,1 1 106,-1-1 0,5 1 122,0-1 0,-6-6 0,4 10 0,-4-5 0,6 1 0,0 1 0,0-7 0,-2 8-75,-3-6 70,4 6 137,-6-10-130,7 12 1,-4-10 4,-1 7 1,0-6 1,5 6 0,-5-5-43,1 4 1,-3-4-5,3 4 0,2-4 44,-3 5-6,-3-7 0,1 9 0,-8-4 0</inkml:trace>
  <inkml:trace contextRef="#ctx0" brushRef="#br0">18341 9425 7898,'0'8'-765,"0"0"476,0-3 214,0-3 1,-4 5-418,-1-2 492,0-3 0,-1 10 0,-2-4 0</inkml:trace>
  <inkml:trace contextRef="#ctx0" brushRef="#br0">18284 9568 7898,'-7'8'-170,"0"4"0,7-9-502,0 7 526,0-7 24,0 3 112,0-6 14,0 0 53,0 7-125,0-6 0,-1 6 66,-4-7-4,3 6-209,-4 2-16,6 6 199,0-6-178,-6 4 159,4-10 85,-4 11-63,6-12 1,-2 10 51,-3-6-51,4 0 170,-5-5 246,6 0 752,0 0-1068,0 6-198,-7 2 0,6 6 26,-4 0 0,2-4-489,-2-1 378,3 1 0,-5 3 94,2-4 1,3 4 253,-2-4-197,2-3 0,0 6 143,-2-8-144,2 7 0,-6-8 181,3 7 0,4-5 90,-4 4 114,3-6-161,2 4 24,0-1-251,0-4-268,0 4-36,0-6 336,0 0 1,-6 0 0,-2 0 0</inkml:trace>
  <inkml:trace contextRef="#ctx0" brushRef="#br0">18142 9966 7898,'-8'0'-832,"2"6"1,4-3 436,-2 7 392,2-7 3,-4 9 0,6-4 0,0 7 0</inkml:trace>
  <inkml:trace contextRef="#ctx0" brushRef="#br0">18100 10079 7891,'-8'7'0,"1"-6"0,7 6 0,-6-7 0,5 1 0,-4 4-116,3-3 1,2 5-762,0-2 322,0-3 283,0 4 272,0-6 0,7 6 0,0 2 0</inkml:trace>
  <inkml:trace contextRef="#ctx0" brushRef="#br0">18014 10264 7891,'0'8'-1004,"0"5"646,0-12 257,0 6 0,0-6-275,0 4 376,0-3 0,7 10 0,1-4 0</inkml:trace>
  <inkml:trace contextRef="#ctx0" brushRef="#br0">17986 10378 7891,'0'8'-731,"-6"-2"490,4 1 0,-6-6 196,3 4 48,4-4-74,-6-1-11,7 7 72,0-6 5,0 12 0,0-10 7,0 7-1,0-7 0,0 5 21,0-4-25,0-2 1,0 6-65,0-3 51,0-4-180,-6 12 187,5-5 0,-6 1-26,7 1 1,-5-6-51,1 6-11,-1-1 1,3 4 34,-2-4 61,2 4 0,-4-11 0,6 10 0,0-10-7,0 4-27,0 1 34,0-6 0,0 7 0,0-3 0,0-2 174,0 6-75,0-5 0,-5 3 75,0-2-16,1 3-113,-3 6 33,6 1-30,-12-1 1,10 0 8,-7 0 0,6-1-62,-6-4 1,5 4-12,-4-4 0,6 4 0,-2 1 37,-3 0 1,7-4 9,-4-1 9,-3 1-40,6-2 0,2-2 0,8-6 0</inkml:trace>
  <inkml:trace contextRef="#ctx0" brushRef="#br0">19138 7122 7864,'-8'7'204,"1"-4"-290,7 6 1,-1-1 24,-4 2 1,3 2-226,-2-2 1,2-2-180,2 1 259,-6 1 0,4-2-114,-4 4 320,6-4 0,-6 6 0,4 1 0,-3-1 0,-1-3-53,1 3 0,-1-3 53,1 8 0,-1-3-3,-4-2 1,-1 5-5,7 0 0,-6 0 382,5-5-149,-6 0-76,10 1 1,-7-1 65,3 0-80,3-6-184,-4 5 22,0-6 1,4 3-1,-3-1 0,4-4-168,1 5 1,-2-2 123,-2 1 0,2 4-69,-3-4 1,4-1-128,1 2 266,-7-1 0,6-1 0,-12 5 0,5-6 0</inkml:trace>
  <inkml:trace contextRef="#ctx0" brushRef="#br0">18882 7805 7746,'0'8'513,"0"-2"-610,0 0-717,0-4 79,0 11 520,0-6 1,0 3 214,0-1 0,-7 1 0,-1 4 0</inkml:trace>
  <inkml:trace contextRef="#ctx0" brushRef="#br0">18839 7990 7837,'0'14'-479,"0"-5"-49,0 1 1,-2-1 347,-2 5 0,2 1 175,-3-1 1,4-5 44,1 1 1,-5-1 3,0 6 1,1-6-19,4 1 1,0-6 34,0 6-183,0-7-14,0 10 136,0-12 0,-7 12 0,-1-5 0</inkml:trace>
  <inkml:trace contextRef="#ctx0" brushRef="#br0">18782 8317 7837,'-8'6'-533,"2"2"123,6 0 612,-6 4-50,4-4-224,-11 0-107,12 5 0,-6-10 61,7 6 1,-1-1-208,-4 2 0,4 2 325,-4-2 0,-3 3 0,0 1 0</inkml:trace>
  <inkml:trace contextRef="#ctx0" brushRef="#br0">18626 8700 7837,'0'10'0,"0"-1"-765,0-5 288,-7 8 234,6-4 247,-6 6 1,7-4-128,0-1-277,0-6 400,0 10 0,-6-5 0,-2 6 0</inkml:trace>
  <inkml:trace contextRef="#ctx0" brushRef="#br0">18583 8928 7837,'-8'6'-366,"2"-4"0,1 6-75,0-4 248,1-2 1,-1 6 174,0-3 1,0-2 176,5 6 1,0-4-311,0 5 0,-4-6 56,-1 6 1,0-6 133,5 6 1,-1-1-141,-4 6 102,3-1 1,-9 0-23,6 0 0,-1 1 11,1-1 1,2 0 94,-6 0 0,6-4-99,-2-1 1,-1 1 57,1 4 1,-2-5-48,3 1 1,1 4-24,-7 5 1,5 0 24,-4-5 1,4 5 3,-4 0 1,4 2 42,-5-2 0,3-4 0,-3 4 1,2-3 80,3-2 0,4 0-111,-4 1 1,-1-1-38,1 0 0,-1 0 52,1 1 0,3-1-209,-2 0 1,-3 0 121,3 0 1,-6 2-24,5 3 0,-4-3 5,4 3 1,-4 1-3,4-1 0,-5 7 80,6-3 0,-6 0-4,6 0 0,-6-1 173,5 2 0,-4 1-123,4-6 0,-1 0 91,1-5 1,3 1-57,-2-1 0,2-5-70,2 1-74,-6-1-149,4 5 1,-6 1 32,4-1 0,2 0 175,-3 0 0,2 1 0,-2-1 0,4 0 0,-7-1 0,3-4 0,4 4 0,-4-4 0,-1-1 28,1 2 0,-2-7 264,3 2-86,2 2 20,-4-5-210,6 11 0,-5-10 30,0 6 4,1-6 0,2 10-123,-3-3 1,4 2 82,-4 2-16,-3 1 0,5-1-76,-7 0 1,6 5 7,-6 0 0,5 5-134,-4-5 1,4 4 122,-4-4 52,-1 7 0,1-4 33,-1 6 0,1 1 0,-5-1 0,-1 2-15,1 3 1,-2-1 14,-3 6 0,4-4 0,-4 9 0,-3-3 0,1 8-1,-3-5 1,-1 6 4,6 3-302,-6 10 0,3-4 0,-7 5 0</inkml:trace>
  <inkml:trace contextRef="#ctx0" brushRef="#br0">19223 6895 7940,'0'-8'784,"0"2"-795,0 6 232,0 0-230,6 0 0,-4 1-18,2 4 259,4-3-1,-6 10-418,4-4 44,-6 0 30,-6 5 0,-2-7 96,-6 4 0,-5 1-81,0-7 139,0 7 45,-2-9 0,6 6 348,-4-3-259,9-4-66,-2 5 0,12-10-150,0-1 131,6 0-78,8-1 0,0 3 19,1-7 1,3 7 1,1-2 0,0 4-140,-4 1 70,-1 0-58,0 0 96,-6 0-1,-2 6 0,1 2 0,0 6 0</inkml:trace>
  <inkml:trace contextRef="#ctx0" brushRef="#br0">19180 7009 7940,'-8'0'-85,"2"0"28,0 0 235,4 0-275,-4 0 240,6 6-253,0-4 148,0 10 1,0-9-45,0 7-14,0-7-170,0 10 166,0-12 35,-7 6 43,6-1-42,-5 2 1,4 4 64,-3-2-55,4 3 0,-7-7 25,3 3-24,3 4-16,-4-5 1,6 1-68,0 1 73,-6-7 0,4 5-116,-3-3 0,4-2 102,1 6 0,0-4-115,0 4 1,-5 1 61,0 4 1,-4 2-336,4 3 1,-4-3 388,4 3 0,-6-10 0,3-3 0</inkml:trace>
  <inkml:trace contextRef="#ctx0" brushRef="#br0">18910 7563 7947,'0'8'-1650,"2"-2"1960,2-6-180,-2 0 0,6 0 23,-3 0 0,-2 0-93,6 0 0,-4 0 4,4 0 0,1-4-131,4-1 0,0-1 83,1 1 0,-6 3-254,1-3 1,-1 4-76,5 1-106,0 0 419,0 0 0</inkml:trace>
  <inkml:trace contextRef="#ctx0" brushRef="#br0">19308 7009 7265,'0'14'133,"0"0"1,0 0-58,0 1-60,0-1 1,0 0 27,0 0 0,0 2-8,0 3 1,0-3-1,0 3 1,0 3 98,0 2-99,0-4 1,0 7 57,0-3 0,0 1-39,0-1 1,0 2 6,0-2 1,0 1 53,0-1-157,0 3 1,0-11 151,0 3-313,0-10 31,6-3 0,-4-7-186,3-4 0,-4-7-295,-1-7 652,7-7 0,-6 4 0,6-6 0</inkml:trace>
  <inkml:trace contextRef="#ctx0" brushRef="#br0">19052 7915 9004,'-1'4'52,"-4"10"73,3 0 1,-2-1-38,8-4 0,-1 2-90,2-8 1</inkml:trace>
  <inkml:trace contextRef="#ctx0" brushRef="#br0">18981 7592 7935,'-8'0'539,"2"0"-92,6 0-207,0 0-18,6 0 0,7 4-53,6 1 0,6 0 73,-1-5 1,4-7-197,5-2 0,-3 1-45,4-1 1,-4-1-180,-2-4 1,-4 1-473,-1 4 1,-5 2 351,1 7 0,-8 0 298,-2 0 0,1 0 0,4 0 0</inkml:trace>
  <inkml:trace contextRef="#ctx0" brushRef="#br0">19465 7137 8132,'-10'12'189,"1"-2"1,5 2-236,0-2 1,-3 3 66,3 1 0,-6 0 50,5 0 85,1 0 1,-1 1-190,0-1 1,0-5 59,5 1 0,0-6-115,0 6 40,0-7 0,0 10 106,0-4 0,2-2-41,3-3 0,-2 3 30,6-3 1,1 1-115,4-5 1,0 0 97,1 0 0,-1 0-114,0 0 1,0-1 101,0-4 0,-4 2-4,-1-7 0,-5 1 300,0-6-243,-2 1 0,-2 0-46,0 0 0,-2 4 15,-2 1 0,-1-1-210,-9-4 1,7 5 133,-7-1 1,3 5-479,-3-4 0,1 4-388,4-4 1,-4 6 900,11-10 0,-4 11 0,6-4 0</inkml:trace>
  <inkml:trace contextRef="#ctx0" brushRef="#br0">19564 7094 8100,'8'-6'-1131,"0"4"799,-3-3 542,-4 4-228,12-6-4,-5 6 0,1-5 22,1 6 65,-7 0 67,9 0 1,-10 1-100,3 4 0,-4 3 150,-1 6 0,0 5-88,0 0 0,0 0-28,0-5 1,0 0 31,0 1-62,0-1 0,5-5-95,0 1 0,1-7 74,-1 2 0,-2-9-173,7 0 0,-6-12 48,6 2 0,-2-4-147,1 4 1,4 0 50,-4 0 1,-1-1 134,2 1 1,-6 5-31,6-1 60,-7 7 1,3-2 200,-6 10 1,0 5-82,0 9 0,0-2 176,0 7 1,0-1-53,0 6 1,-1-1 65,-4 1 0,3-6-141,-2 1 0,2 0-83,2 4 0,0-6 21,0-3 0,-1-3-22,-4-2 0,3-4-131,-3-1 1,2-6 100,-1 2-395,-4-3 1,-7-2 24,1 0 355,-6 0 0,-2 6 0,-7 2 0</inkml:trace>
  <inkml:trace contextRef="#ctx0" brushRef="#br0">19223 7720 8044,'-14'0'-747,"-1"4"557,1 1 0,5 4 469,-1-4 1,1 6-25,-5-1 1,2 2-192,-2 3 0,5 4 36,-5 0 1,-4-1 124,9-3 1,-10 0-127,9 4 1,-4-3-7,9 3 0,-1-3-109,1-2 0,4 0 84,-4 1 1,8-6-112,2 1 0,6-7 77,-2 1 1,9-2-44,1-2 1,6-2 37,-1-2 0,1-6-133,-1-9 1,1 4 1,-6-4 0,-2 3-54,-7 2 1,1-1 62,-6 1 30,-1 0-83,-4 0 0,-6 1 93,-4 4 1,-2 2-301,-2 7 0,-1 0-12,1 0 1,0 0-218,0 0 582,0 0 0,-7 0 0,-1 0 0</inkml:trace>
  <inkml:trace contextRef="#ctx0" brushRef="#br0">19237 7734 8044,'17'1'-180,"-2"4"0,2-2 213,-8 7 0,-1-1 202,2 5 1,-2-4-154,1-1 1,4 1 135,-4 4 0,-1 0-269,2 0 0,-6-4-62,6-1 1,-5-1-68,4 2 0,-4 1-4,4-6 0,-4 4-650,5-4 834,-7 6 0,3-10 0,-6 6 0</inkml:trace>
  <inkml:trace contextRef="#ctx0" brushRef="#br0">19393 7720 8044,'0'15'-175,"0"4"1,-6-1 435,-3 5 1,-1 6-264,-4 4 0,3 2-190,-8-2 0,5-2-396,4 7 588,-2-6 0,4 3 0,-7-7 0</inkml:trace>
  <inkml:trace contextRef="#ctx0" brushRef="#br0">22237 5786 7927,'-14'0'266,"4"0"-47,1 0 1,-1 0-137,-4 0 0,5 6 100,-1 4 1,1 9 156,-6 5 1,1 1-169,0-2 1,0 4-122,0-3 0,1-2 104,3 2 0,-1-7-119,7 2 0,-3-3-46,3-2 0,2 0 14,-3 1 0,8-1 21,2 0 0,11 0 50,-2 0 1,5-1-160,0-3 1,3 1 66,7-7 0,-1 3-76,1-3 0,-1-2 82,0 3 1,-4-8-108,0-2 1,-7-6 253,2 1 1,-8-2-130,-1-3 0,-7 1 102,2 0 1,-4 0-95,-1 0 1,0-1 15,0 1 1,-6 0-79,-4 0 0,-2 0-136,-2-1 1,-1 1-6,1 0 0,0 0-205,0-1 1,-1 6-428,1 0 135,0 5-298,0-8 983,6 10 0,2-11 0,6 6 0</inkml:trace>
  <inkml:trace contextRef="#ctx0" brushRef="#br0">22393 5729 7943,'10'-5'12,"-1"1"1,-4-1 193,5 5 0,-6-5-89,6 1 49,-7-1 1,5 6-324,-3 4 0,-4-2 98,4 7 1,-4-1-29,-1 5 0,0 2 104,0 3 0,-4 3 0,-1 7 0,-4-6 56,4 1 1,-5-7-38,6 2 0,-1-3 36,5-2 41,-6 1 109,4-7-100,2-2 0,6-8-22,4-2 0,2-9 29,-2-6 1,2-6 45,3 1 0,4-1-208,0 1 0,0-3-533,-5 4 1,-2 2 565,-2 2-1696,3 3 1572,-12 8 0,5 4 63,-6 8 0,0 11 516,0 8 0,-4 4-130,-1 2 0,-5 1 33,6 3 1,-1 3-37,5 7 0,0-2 44,0-3 1,0 6-422,0-6 0,0 4 93,0-8 0,0-3-301,0-7 0,0-4 10,0-5-198,0-1 299,0 0 1,-2-6 32,-2-3 0,-4-4-76,-6-1 0,-1-1 65,1-4 0,-5 2 138,0-7 0,0 6-74,5-6 1,0 1 172,0-6 0,4 3-84,1 2 66,5-9 1,0 10-98,8-10 0,6 3-31,9 2 0,-2 0-239,7-1 1,-5 6 102,5 0 0,-1-1-514,6-4 689,-1 0 0,7-7 0,1-1 0</inkml:trace>
  <inkml:trace contextRef="#ctx0" brushRef="#br0">21782 6596 7964,'21'0'-61,"1"-1"535,6-4 1,13 2-146,7-7 1,10 1-314,4-5 0,6-2-368,-2-3 0,-3 2 188,-1-7 0,-10 5-166,-5-5 1,-4 9 231,-5 0 1,-5 7-1004,-9 8 1101,-10 0 0,-1 7 0,-6 1 0</inkml:trace>
  <inkml:trace contextRef="#ctx0" brushRef="#br0">22123 6753 7950,'-1'9'247,"-4"1"0,2-6-160,-7 6 1,6-1 79,-6 6 1,1-1-101,-6 0 1,-4 5 130,0 0 1,-1 5-312,1-5 0,3 4 99,-3-4 0,3 0 191,2-5 1,5 1-80,-1-1 1,7 0-55,-2 0 1,4 1-47,1-1 1,5-5 52,-1 1 1,12-7-70,-2 2 1,10-4 131,0-1 1,7-1-207,2-4 1,1-3 27,-6-6 1,0-5-15,1 0 1,-7-2 129,-3 2 0,-8 4 82,-1-4 0,-7-2-115,1 2 0,-2 0 15,-2 5 0,-6 0-130,-4 0 1,-7-1 92,-2 1 1,-5 1-424,5 4 1,-4-4-95,4 4-681,-7 3 1201,10-7 0,-4 5 0,6-6 0</inkml:trace>
  <inkml:trace contextRef="#ctx0" brushRef="#br0">22351 6653 7950,'9'13'112,"1"-4"1,-6 4 111,6-3 0,-1 2-93,6 2 0,-1 5 277,0 0 1,5 2-218,0-2 1,6-3-401,-1 3 0,3-4-36,1 0 1,1-1-345,-1 0 0,-6 3-257,-3-2 846,-3 2 0,-2-9 0,0 6 0</inkml:trace>
  <inkml:trace contextRef="#ctx0" brushRef="#br0">22621 6596 9101,'-14'15'623,"-1"-1"0,-5 8-388,-4 6 0,-3 9-158,-1 10 0,-7 10 91,-3 9 1,-1-1-880,1 1 0,-2-1 427,7 2-4,6-4 1,0-6-1,5-1 1</inkml:trace>
  <inkml:trace contextRef="#ctx0" brushRef="#br0">21555 5786 8172,'-15'0'-795,"7"2"877,4 2 0,-3 6 320,3 9 1,-1 5 41,5 9 0,0 5-180,0 9 0,0 0 101,0 10 0,0-1-133,0 10 1,0 5-295,0 5 1,0 4 221,0-4 0,2-35 0,1 0-40,-1-1 0,0 1 0,1 3 0,-1 0-18,-2 1 0,0 0 1,0-2-1,0-2-170,0 35 1,0-5-200,0-5 1,2-2 285,2-8 0,-2-5-218,3-4 0,1-4 104,-1-5 1,0-10-368,-5-9 293,6-3 1,-3-8-43,6-3 0,-4-13-349,5-11 0,-6-10 5,6-13 0,-2-9 555,1-6 0,4-6 0,-5-8 0</inkml:trace>
  <inkml:trace contextRef="#ctx0" brushRef="#br0">21782 5587 8172,'14'-28'0,"0"4"-353,1 0 1,5 7 97,4-2 1,11 5 783,7 4 0,7 2-172,8 4 0,2 2-24,2-3 1,-2 4-67,2 1 1,-4 0-285,-5 0 1,5 0 175,0 0 0,0 0 0,5 0 0,-9 4-62,-1 1 0,-7 6 141,-3-1 1,-5 4-223,-9 5 0,-1 3 50,-3 6 0,-4 7 5,-6 3 1,-4 5-77,-1 4 1,-4-1 98,4 6 0,-5 5-352,0 5 1,0 7 255,0 2 1,-3-30 0,0 0-204,1 4 0,1 0 0,-2 3 0,-1-1 179,0-2 1,0 0-1,2 0 1,1 0-92,-1-2 0,1-1 0,0 0 0,0 0-36,0-2 0,-1 1 0,-1 0 0,1 0-330,7 35 0,-5-7 126,0-7 1,-2-5 66,-2-5 0,-2-3-63,-2-7 1,-4-4 134,-7 0 0,0-6-43,-4 1 0,-3-3-120,-7-2 381,-6 1 0,2-1 0,-6 1 0,-4-4 0,-1-6 0,-4-6 0</inkml:trace>
  <inkml:trace contextRef="#ctx0" brushRef="#br0">21896 7492 8061,'0'8'1037,"6"-8"-584,4-10 1,10-2 178,9-2 1,13-5-208,15 0 1,6-2-287,8 2 1,0 2 97,1-7 1,5 7-345,-37 7 1,0 1-1,5-1 1,1 1 172,1 2 1,0 0 0,-4-2 0,0 0-92,-3 4 1,0 1 0,33-4-2132,-7-2 2156,-3 7 0,-10-3 0,-1 6 0,0 0 0</inkml:trace>
  <inkml:trace contextRef="#ctx0" brushRef="#br0">12043 7933 7342,'-8'0'624,"2"0"-622,6 0 16,6 0 1,-3 0 55,7 0 1,-6 0-22,6 0 1,-5 0 15,4 0-49,-6 0-13,4 6 1,-7-3 63,0 7 9,0-7 54,0 10 1,-2-10-94,-3 6 1,2-6 94,-6 2-21,5-3-114,-8-2 6,10 0-133,-4 0 0,6-2-22,0-3 153,6 4-68,2-12 44,6 12 1,-4-6 163,-1 7-164,-6 0 279,4 0-59,-7 0 389,0 0-515,-7 0 1,4 2-480,-6 3 0,6-2 6,-2 6-328,3-6 726,2 4 0,-6-7 0,-2 0 0</inkml:trace>
  <inkml:trace contextRef="#ctx0" brushRef="#br0">11048 6085 7140,'0'9'105,"0"1"0,1-3-56,4 3 1,-3 3-145,2-4 1,3 4-30,-3 1 1,6 0-146,-5 0 0,1 1 269,-1-1 0,-4 6 0,5 2 0</inkml:trace>
  <inkml:trace contextRef="#ctx0" brushRef="#br0">11232 6454 8148,'5'10'-542,"0"-1"0,0-4 271,-5 4 0,0-4 301,0 5 0,0-6-24,0 6 0,4-5-1,1 4 0,0-4-88,-5 4 0,0-4-316,0 5 399,0-7 0,6 9 0,2-4 0</inkml:trace>
  <inkml:trace contextRef="#ctx0" brushRef="#br0">11360 6710 8148,'0'14'-470,"0"1"1,2-3 270,3-2 0,-4 2 110,4-2 133,-3 2 0,-1 1-427,4-3 204,-3 2 0,5-5 179,-2 2 0,-3-1 0,2-3 0,3-2 0,-2 6 0,1-4 0,-1 4 0,-4-4 0,4 5 0,1-6 0,-1 6 0,1-5 0,-1 4 0,-3-4 0,2 4 0,0-4-67,0 5 0,-2-6 1,3 6 0,-4-5 148,-1 4 1,2-1-66,2 1 343,-2 4-270,4-5 0,-4 5 31,3-4 1,-4-1-108,4-3 0,1-2 28,-1 6-34,0-6-262,1 10 41,-4-11 163,10 10 0,-10-9-94,3 7 1,-2-5 143,2 4 0,-4-6 0,5 10 0,-6-5 0</inkml:trace>
  <inkml:trace contextRef="#ctx0" brushRef="#br0">11574 7194 8148,'8'6'-533,"-2"2"1,-5 4 57,4-2 751,-3 2-184,4-4 1,-1 2-130,0-1 29,-1-6 0,-4 5-8,0-3 1,5-2 7,0 7 1,4-6-8,-4 6 0,1-2-183,-1 1 1,-2 4 115,7-4 1,-6-1-74,6 2 0,-5-2 51,4 1 1,-4-1 59,4-3 0,-4 1 34,5 4 1,-6 1 9,6-7-1,-7 8 1,10-5 0,-4 8 0,-3-6 186,-1 1 1,1-6-110,-1 6 0,5-5 119,-6 4 0,6-4-82,-5 4 0,1-4-48,-1 4 1,-4-4 9,4 5-31,3-7 1,-5 8-36,7-6 0,-6 6-167,6-2 1,-7 4-33,2 1 0,1-5 100,-1 1 1,1-1-69,-1 6 1,-4-6-67,4 1 223,-3-7 0,4 9 0,2-4 0</inkml:trace>
  <inkml:trace contextRef="#ctx0" brushRef="#br0">11958 7762 8124,'0'14'-2,"0"-4"-500,0-1 0,1-1 116,4 2 417,-4 2 0,6-8-13,-7 5 0,5-4-102,-1 4 0,3-6-64,-3 2 173,-2 3 1,6-2 1,-3 4 0,-4-2-1,4-4 1,-2-2-66,2 3-73,-4-4 60,6 6 0,-7-4 42,0 6 0,0-4-11,0 5 1,0-6-34,0 6 1,4-6 248,1 6-421,0-1 0,-5 6 202,0-1 0,1-2-10,4-2 1,-3 3 34,3-4 1,-2-1 291,1 1-93,-2 1 0,6 3-30,-3-4-128,-4 4 0,7-7 74,-3 3-120,-4 4 1,7-7 143,-3 4-573,-3 3 154,4-12 279,-6 12 0,6-5 0,2 6 0</inkml:trace>
  <inkml:trace contextRef="#ctx0" brushRef="#br0">12384 8729 8122,'0'8'0,"6"-2"0,2-6 0</inkml:trace>
  <inkml:trace contextRef="#ctx0" brushRef="#br0">12569 8942 8097,'0'10'-90,"0"-1"43,0-6 178,0 10 1,5-10-37,-1 7 1,1-6-334,-5 6 1,2-6 120,2 6 1,-2-5-199,3 4 0,1-4 125,-1 4 0,4 1-297,-4 4 487,6-6 0,-9 5 0,4-5 0</inkml:trace>
  <inkml:trace contextRef="#ctx0" brushRef="#br0">12697 9212 8094,'5'19'0,"-1"0"0,3 0-325,-3-5 0,-2-4 220,3-1 0,-2-4-136,2 4-27,-4-5 281,6 2 0,-6-6-525,4 0 349,-4 6 1,7 2 93,-3 6 0,-2 1 54,7-1 1,-6 6 14,6 4 0,-5-3 0,4-2 0,-1-2 0,2 2 0,1-8 0,-7 3 0,1-3 0,1 3 0,-4-6 0,4-1 0</inkml:trace>
  <inkml:trace contextRef="#ctx0" brushRef="#br0">12014 7876 7985,'0'14'4,"0"0"0,0 1 35,0-1 1,5 2-30,0 3 1,4-2-212,-4 7 1,6-7 100,-1 2 0,1 3-61,-2 2 1,4-2-13,-4 2 173,4-7 0,1 10 0,0-5 0</inkml:trace>
  <inkml:trace contextRef="#ctx0" brushRef="#br0">12270 8416 7985,'10'19'-392,"-1"0"0,-1 0 196,2-5 0,1 0 584,-7 1 1,6-1-50,-5 0 0,4 0-387,-4 1 1,6 3-8,-2 1 0,3 2-117,-3-2 0,4-3-138,-4 3 1,4 1 145,1-1 1,0 5-29,0-5 0,1 0 76,-1-5 1,-5 5 115,1 0 0,-2 0 0,1-5 0,-1 0 0,-3 0 0,-4 1-84,4-1 0,1 0 84,-1 0 0,0 1-24,-5-1 0,5 0 76,-1 0 0,3 0 241,-3 1 1,-2-1-46,3 0 1,1 0 238,-1 1-160,6-1-247,-3 0 1,1 0-48,1 0 1,-7-4-253,2-1-55,3-6 197,-7 10 0,7-7-154,-3 4 1,-4 3 37,4-4 1,-2 4 161,2 1 0,-3 0-33,2 0 0,3 5-68,-3 0 1,3 5 120,-3-5 1,0 1 171,5-1 1,-1-3 56,1 3 0,-1-5-43,-3-4-293,-3 2 142,10-10 0,-9 4-113,7-6 89,-7 7 0,8-4-16,-6 6 1,4 1 28,-4 4 1,5 2 3,-6 3 1,6-2 42,-5 7 1,6-7-55,-2 2 0,-1-3 0,1-2 1,-5-4 33,0-1-298,4-6 262,-6 4 0,4-6-104,-6 4 1,2-4 49,2 4 1,-2-2-15,3 2 0,-2 1-41,2 4 0,-2 3-3,6-4 1,-6 4 32,2 1 0,2-5-54,-3 1 211,1-7-194,1 10 204,-4-12-53,4 6 1,-4-7 303,3 0 20,-4 0-325,12 6 0,-10 2-7,6 6 0,-4 0 21,5 0 0,-6 1-79,6-1 0,-2 0 67,1 0 1,2 0-80,-6 1-77,6-1 54,-3 0 1,0-4-304,-3-1 193,3-6 13,-7 4 108,12-1 0,-10 2 93,6 6 0,-1 0-68,2 0 1,1 1 5,-6-1 0,6 0 41,-2 0 0,-1-1 16,1-4 1,-4 2 302,5-6-264,-7 6 1,5-4 158,-4 2-195,-2 4 0,9-5 28,-6 6 0,4 0-3,-4 0 0,5 5-62,-6 0 0,7 6-1,-1-1 1,1 1-12,-2-1 0,4 3-51,-4-3 1,4-2 72,1 1 0,-4-4 4,-1 5 1,1-7-9,4 2 1,0-3 87,0-2 0,-1 1-82,-3-1 1,2 0 218,-2 0 0,2 1-25,3-1 1,-6 0 15,0 0 1,-4-4-289,5-1 179,-7-6-379,3 4 0,-6-9 105,0-3 1,-6-7 157,-4-7 0,-9-7 0,-3 4 0</inkml:trace>
  <inkml:trace contextRef="#ctx0" brushRef="#br0">11503 8004 6914,'0'8'875,"1"-2"-743,4-6 0,-2 0 0,5 2 3,-2 2 0,5-2-49,-1 3 1,4-4-5,5-1 1,-2-1-12,7-4 1,0 2-22,4-7 1,2 6-74,3-6 1,-3 5 69,4-4 1,-4 4-81,-2-4 1,-4 6 89,-1-2 0,-5 3-650,1 2 182,-3 0 1,-2 0 410,0 0 0,-6 0 0,-2 0 0</inkml:trace>
  <inkml:trace contextRef="#ctx0" brushRef="#br0">11531 7293 8145,'-8'2'-157,"3"2"0,4-2 241,1 11 1,-2-6 45,-3 8 1,4 0-14,-4 4 1,4 2 14,1 3 1,0 3-80,0-4 0,0 6 78,0 4 0,4-2-202,1 7 0,0 0 119,-5 5 0,0-2-182,0-3 0,0 1-74,0-5 1,0-1-91,0-5 0,0-6 11,0-3 1,0-8-40,0-1 326,0-7 0,0 3 0</inkml:trace>
  <inkml:trace contextRef="#ctx0" brushRef="#br0">10849 7250 8237,'-15'0'-875,"1"0"1294,0 0 1,4 5-143,1 0 1,6 6-278,-2-2 0,3 9-73,2 1 0,-4 1 109,-1-1 1,0-1-91,5 5 1,0-5 77,0 1 0,2-7-76,3 2 1,-2-7 92,6 7 0,-4-3 24,4 3 0,-4-4 11,5-1 1,-1-4 24,5 4 1,1-1-74,-1 2 1,0-2 25,0-4 1,0-2-163,1 3 211,-1-4 40,0-1 1,-6-6-100,-3-3 1,-4-1 84,-1-4 0,0 3-132,0-8 1,-1 3-76,-4 2 0,-1-5-167,-4 0 0,-2 0 96,2 5 0,2-5-278,-1 0 0,4 0 153,-5 5 0,3 4-112,-3 1 0,2-1 386,3-4 0,4-7 0,-5-1 0</inkml:trace>
  <inkml:trace contextRef="#ctx0" brushRef="#br0">10849 7108 8229,'0'-9'-740,"0"-1"1,1 6 900,4-6 0,-4 5 47,4-4-79,-3-1 1,3-4-30,-1 0 52,1 6-36,1 2-186,-4 6 1,9 3 74,-6 6 1,-1 1-4,-4 9 1,0 1 2,0-1 0,0 5 21,0-5 0,0 0 7,0-5-14,7 0-63,-6 1 62,6-8 0,-6-2-40,4-10 0,-3 2-20,2-6 1,3-1-122,-3-4 1,6 0-153,-5 0 231,6-1 0,-8 6-95,6-1 112,-6 7 1,10 2 100,-3 5 0,-3 12-107,3-2 1,-5 10 247,4 0 1,1 7-82,4 3 1,0 4 51,0-5 1,-1 9-74,-4-4 0,2 5-23,-6-10 0,0-1 127,-5-9 1,0 3-50,0-7 5,0 0 0,-2-7 10,-2-2-211,-4-4 0,-7-12 64,1-4 0,2-9-156,2-4 0,-1-6 27,6-4 1,1-2 129,4-3 0,0-1-233,0 6 1,1 1 105,4 8 0,3-1-147,6 6 0,5 2 53,0 7 1,2 4 223,-3 6 0,-2 0 0,11 0 0,-5 0 0</inkml:trace>
  <inkml:trace contextRef="#ctx0" brushRef="#br0">11645 8260 8154,'-8'0'479,"-5"0"1,10 0-264,-6 0 238,5 6-562,-8 2 130,10 6 1,-9 0-13,6 1 0,1-1 17,4 0 0,-5 0-137,0 0 0,0 2-18,5 3 1,0-3 97,0 3 0,0-3 0,0-2 63,0 0 0,2-4 49,3-1 0,3-6-50,6 2 0,0-3 32,0-2 0,1-2-59,-1-3 0,-2-3-10,-2-6 1,1 0-89,-6 0 1,4 0 70,-4-1 0,0 1-26,-5 0 0,0 0 46,0-1 1,-2 6-131,-3 0 1,2 1 51,-6-2 1,-1 4-304,-4 6 1,0-5-2,0 0 0,4 1-110,1 4 0,4 0 3,-5 0 491,7 0 0,-9-7 0,4-1 0</inkml:trace>
  <inkml:trace contextRef="#ctx0" brushRef="#br0">11659 8246 8154,'9'-10'-406,"1"1"1,-1 5 227,6 0 1,-1 2 584,0 2 1,5 0-33,0 0 0,0 0-153,-5 0 0,5 6-32,0 4 0,2 3-10,-2 1 0,-4 0-313,4 0 1,-3-4 97,-2-1 1,1 1-575,-1 4 0,-5 0 354,1 0 1,-7-4-184,2-1 0,1-4 438,-1 4 0,-1-5 0,-4 2 0</inkml:trace>
  <inkml:trace contextRef="#ctx0" brushRef="#br0">11872 8132 8074,'0'14'-613,"0"2"523,0 3 0,0 3 396,0 6 1,0 5-342,0 1 1,-6-1 111,-4-5 1,3 1-322,-3-1 0,5-1 94,-4-3 1,4-5-539,-4-10 688,-1-3 0,-4-6 0,0 0 0</inkml:trace>
  <inkml:trace contextRef="#ctx0" brushRef="#br0">10834 7307 8259,'-8'0'-1287,"-4"0"1134,10 0 0,-6 5 433,4 0 1,2 1 261,-3-1-248,4-4 36,-6 12-149,6-11 0,-7 9-20,3-7-29,4 7 1,-6-3-123,7 7 1,0 0 125,0 4 1,0-3-134,0 3 0,0 2 100,0-2 0,0-1-58,0-3 1,0-6 140,0 1-80,0-7 0,0 5 18,0-4 49,0-2-258,0 4 167,0-6 0,7 0 12,2 0 0,4 0-22,1 0 0,0 0-14,0 0 0,5 0-146,0 0 1,0 5 137,-5 0 1,1 0-55,-1-5 1,-5 0 82,1 0 333,-1 0-309,-1 0 0,-1-2 78,-7-3 0,0-4-111,0-10 0,-7 1-139,-2-5 0,1-1-23,-2-4 0,1 4-281,-5 0 1,-1 5-379,1-4 1,0 7-143,0 2 893,0-1 0,-7 1 0,-1-8 0</inkml:trace>
  <inkml:trace contextRef="#ctx0" brushRef="#br0">19465 5900 7912,'0'-10'-311,"0"1"251,0-1 1,0-4 0,0-2 223,0-3 0,1 2-26,4-7 1,-2 1 73,6-6 0,1-1-110,4-3 0,0-3-3,1-7 0,4 0-116,0 1 1,6 2 73,-1-2 1,2 2-427,3-7 0,-1-2 94,1 1 22,-7-5 1,5 2 0,-5-6 0</inkml:trace>
  <inkml:trace contextRef="#ctx0" brushRef="#br0">20204 3796 8299,'-6'-8'-291,"4"2"1,-6 6 590,3 0 0,4 3-7,-4 6 1,3 7 110,2 12 1,-4 12-241,-1 3 0,-11 9-160,2 0 0,-5 2-151,0-2 1,3 1 92,-3-5 1,3 2 180,2-7 0,2 1 82,2-11-222,4 1 13,-1-12 0,6-8 0,-5-8 0</inkml:trace>
  <inkml:trace contextRef="#ctx0" brushRef="#br0">20104 4165 8289,'21'-7'0,"-5"-5"160,3 8 0,3-1 35,1 5 1,4-5-108,2 1 1,-2-6-380,-4 5 0,3-1 181,-7 1 1,-1 4-362,-3-4 274,-7 3-14,-2 2 1,-25 7-1,-5 1 1</inkml:trace>
  <inkml:trace contextRef="#ctx0" brushRef="#br0">20133 4222 8237,'-13'14'-822,"4"1"616,2-7 1,9 3 545,3-7 0,9 1-119,10-5 1,-2 0-355,1 0 1,1-5 94,5 1 0,-3-7-197,-2 1 1,0 2-105,-10-1 339,3 6-416,-15-4 195,4 14 68,-18 0 0,-4 12 153,-13 0 0,-4 7 0,0-3 0,0 4 0,4 2 0,6-1 61,-1 1 1,11-3 101,-1-2 176,9-3-244,-1-13 0,14-2 102,6-6 1,2-6-84,8-4 0,4-9-172,5-5 0,1 4-13,-6 1 1,0-2-149,1 2 0,-7 0 68,-3 5 0,-5 5 151,-4-1 0,2 1 0,-4-5 0</inkml:trace>
  <inkml:trace contextRef="#ctx0" brushRef="#br0">20232 4322 8237,'15'-8'-686,"-1"2"0,0 12 845,0 3 0,-4 10 265,-1 5 0,-6 9 17,2 5 0,-3 3-159,-2 2 1,0-1-108,0 1 0,0 0 25,0-1 1,0-5-377,0-4 0,0-5 129,0-4 1,0-8-362,0-7 313,0-6 0,-5 2-446,0-10 0,0-7 141,5-7 0,-4-6-31,-1 1 1,-6-1 430,1 1 0,-2-9 0,-2 3 0</inkml:trace>
  <inkml:trace contextRef="#ctx0" brushRef="#br0">20190 4563 8221,'-10'2'-8,"1"3"1,6 3 204,-2 6 0,2 5 34,-2 0 0,3 5-117,-2-6 1,0 1-242,0-4 0,2-1-967,-3 0 742,4 0 352,1-6 0,0-1 0,0-7 0</inkml:trace>
  <inkml:trace contextRef="#ctx0" brushRef="#br0">20289 4535 8221,'14'0'-426,"1"0"1,0 0 140,4 0 1,-3 0 663,3 0-105,-3 0-183,4 6 1,-4-4-853,3 3 275,-9-4 486,2-7 0,-10-2 0,4-6 0</inkml:trace>
  <inkml:trace contextRef="#ctx0" brushRef="#br0">20374 4094 7943,'15'0'248,"-1"0"0,0 2-351,0 3 1,-6 3 78,-3 6 1,-3 0-102,-2 0 0,0 0 88,0 1 1,0-1-172,0 0 1,0 0 71,0 0 1,-2 1 42,-3-1 0,4-5 57,-4 1 5,3-1 1,4-1 114,3-3 0,-2-3-118,6-2 1,1 0 57,4 0 1,0-2-30,0-3 0,1 4 16,-1-4 0,-5 2-107,1-2 41,-7 3 0,3-2 51,-6 8 1,0 0-5,0 5 1,-8 1 6,-6 4 0,-2 5-26,-7 0 0,4 4 58,-5-4 0,2 5-58,-2-5 416,4 0-270,5-5 1,9-6 34,6-3 0,8-5-109,11-5 1,3-3 3,7-6 0,-1-5-99,0 0 0,6 0 117,-1 5 1,-5 0-346,-4-1 0,-2 1 77,2 0 0,1 5-138,-6-1 0,-5 5 339,-4-4 0,-7-1 0,3-4 0</inkml:trace>
  <inkml:trace contextRef="#ctx0" brushRef="#br0">20588 3952 8175,'4'14'-170,"1"1"1,0 2 306,-5 7 1,0 1 469,0 13 0,5 1-166,-1 9 0,1 2-152,-5 7 1,0 6 37,0 4 1,0-9-54,0-1 1,2-10-306,2 1 0,-2-12 110,3-7 0,1-7-376,-1-8 0,4-5 16,-4 1 1,1-9-158,-1-1 1,-3-6 138,2-8 0,-2 0-136,-2-1 1,5-4-442,0 1 1,-1-8 875,-4 3 0,0-4 0,0-2 0</inkml:trace>
  <inkml:trace contextRef="#ctx0" brushRef="#br0">21114 3782 6718,'-2'9'484,"-3"1"1,4-1-1,-4 5-320,4 0 1,-4 5-217,0 0 0,-6 7 141,2-3 0,-4 4-85,-1 2 1,-1-1-111,1 0 1,0 1 107,0-1 1,0-1-165,-1-3 0,1-2 30,0-3 0,4-3-160,1 3 1,6-8-307,-2-2 67,4-6 531,1 4 0,0-7 0</inkml:trace>
  <inkml:trace contextRef="#ctx0" brushRef="#br0">21057 4023 7624,'-14'0'-965,"4"-4"1125,1-1 206,6 0-179,-10-1-177,11 4-5,-4-11 1,8 7-169,2-3 0,4-2 124,6 6 1,-1-6-172,-3 1 0,2 2 40,-2-1 1,2 4 95,3-4 9,-8 6-91,6-4 284,-11 7 0,4 7-98,-6 2 0,-6-1 160,-4 1 0,2-4 14,-1 5 0,4-7 30,-4 2 0,4-4-12,-5-1-24,7 0-309,-3 0 0,6-1 27,0-4-544,0-3 628,0-6 0,6-7 0,2-1 0</inkml:trace>
  <inkml:trace contextRef="#ctx0" brushRef="#br0">21498 3483 8053,'-15'0'0,"6"6"-63,-1 4 0,6 7 0,-4 4-54,2 1 0,-4 2 235,5 4 0,-6-1-118,2-3 1,1 1-48,-2-6 1,3 4-111,-3-4 1,-1 0 90,6-4 0,-4-1-261,4 0 240,0-6 0,4-2-16,-4-6 1,3-1 16,-2-4 0,4-3 119,4-6 0,4 0-63,6-1 1,1-4 15,-1 0 0,6 2 146,4 8 1,-3-2-84,-2 6 0,1-5 122,-1 6 1,0-1-88,-5 5 0,-4 0 63,-1 0 0,-6 1-92,2 4 1,-5 3 64,-5 6 1,-2 0-91,-8 1 0,-5 5-10,-4 4 0,-1 8 5,1 1 1,-1 1 23,6 0 1,0-4 148,5 3 0,6-8-82,3-1-167,3-7 0,9-1 106,2-7 0,6-7-134,3-2 0,0-6-51,6-9 1,-1 0-191,6-4 1,-6 1-68,1-5 1,-7 4 152,2-5 0,-8 7 5,-1-2 0,-7 3 229,2 2 0,-5 6 0,-5 3 0,-4 3 0,-10 2 0,1 0 0,-5 0 0,-1 2 0,-5 3 0,6-4 0,-1 4 0,7-3 157,-2-2-91,3 0 1,3-2 213,4-3-98,2-3-61,7-6 0,5 5-21,0-1 0,6 7-3,-1-2 0,1 5 116,-2 5-112,4 3 0,-12 11-103,4 0 1,-10 5 68,-4-5 1,-5 6-142,-5-1 0,3-2 92,-3 1 0,1-5-116,0 1 1,6-4 46,-2 0-28,3-1 153,3-6-23,2-2 0,12-6 33,4 0 1,2-6-69,3-4 1,5 2-2,4-1 1,-2 4 27,2-4 0,-7 6-157,2-2 0,-3 3 64,-2 2-170,-6 0 0,-2 7 141,-6 2 0,-12 5 77,-7 5 0,-7 3 255,-2 7 0,-5 1-94,0 3 1,-5 3 37,4 7 1,1-5-4,5 0 1,1-2 156,3 2 0,5-5 18,10-9 1,3-4-137,6-5 0,1-7-115,4-4 1,4-5-145,10-9 1,8-6-16,6-12 0,7-2 82,-2-3 1,9 3-538,5-3 0,-3 3 241,-1 1 1,-6 5-424,-4 1 1,-5 7 131,-9 2 0,-3 1-318,-7 8 864,-6-6 0,-2 10 0,-6-6 0</inkml:trace>
  <inkml:trace contextRef="#ctx0" brushRef="#br0">21412 4180 8053,'-9'-13'-765,"-1"4"0,7-4 604,-1 3 799,2 4-106,2 0-398,0 6 1,5 6 298,-1 4 1,6 4-81,-5 5 1,4 3 219,-4 6 1,6 7-118,-2 3 1,-2 9 185,-3 5 1,4 8-199,2 2 1,-2 0-35,1-5 0,-6-2-253,2-3 1,3-3 74,1-6 0,-1-7-132,2-3 0,-5-9 295,4-5-590,-6 3 0,5-8 188,-3 0 0,-4-4-2257,4-6-442,-3-2 2706,4 4 0,2-12 0,6-2 0</inkml:trace>
  <inkml:trace contextRef="#ctx0" brushRef="#br0">13365 10790 8015,'0'-14'-152,"0"0"395,0 6 1,0 3-68,0 10 0,0 9-107,0 10 0,-5 4 106,1 5 1,-7 10-189,1 9 1,2 4-197,-1 0 1,-1-5 141,-4-4 0,1-4-330,4-5 1,-4-5 150,4-9 0,1-4-646,-2-6 892,1-6 0,-5-1 0,0-7 0</inkml:trace>
  <inkml:trace contextRef="#ctx0" brushRef="#br0">13067 11245 8015,'-7'21'-617,"6"1"491,-4 6 0,3 5 321,2 1 0,0 0 298,0 0 1,2-9-112,3 3 0,3-9-510,6 0 1,5-9 113,0-6 1,4-8-169,-4-6 0,5-9 103,-5-4 0,5-4-437,-5-2 0,0-2 516,-5 2 0,0-2 0,0 8 0</inkml:trace>
  <inkml:trace contextRef="#ctx0" brushRef="#br0">12626 11800 7997,'-7'-15'-59,"6"8"0,-10 7 0,6 11-29,2 6 0,0 7 594,-2 9 1,2-2-161,-7 7 1,6 5-150,-6 4 0,1 7-192,-6-2 1,1 3 108,0 2 0,0-8-192,0-6 0,-1-2 70,1-8 0,6-1-916,4-9 419,-4-2 505,6-7 0,-11-6 0,6-2 0</inkml:trace>
  <inkml:trace contextRef="#ctx0" brushRef="#br0">12597 12084 7940,'15'-6'-57,"-1"4"-315,0-3 1,-5 4-275,1 1 1331,-1-7-319,6 6-711,-7-5 0,-2 7 59,-6 4 0,0-2 108,0 6 1,-2-4 177,-2 5 0,-3-1 0,-2 5 0,-4 1 0,4-1 0,-2 5 0,1 0 0,-1 0 0,6-5 0,-4 0 0,4 0 241,0 1-109,5-8 1,2 0 208,3-7 1,-1-8-73,11-6 1,-4-1-81,8-4 0,-4-1-229,0 1 1,-1 0 130,0 5 1,-4 1-383,-1 4 218,-6-4 0,4 13-135,-7 0 1,0 11 33,0 8 0,-7 8 114,-2 1 0,-2 1 17,1 4 0,-2 2 6,2-2 1,-3 0 221,-1-4 1,6-3 45,4-2 31,2-3-174,2-7 1,2-6-47,2-4 0,6-8 23,9-6 1,-3-2-70,3-3 1,-4 1-22,0 0 0,-1-5-150,0 0 1,-1 5-626,-4 4 444,-3 7 356,-6-3 0,0 0 0,0-2 0</inkml:trace>
  <inkml:trace contextRef="#ctx0" brushRef="#br0">12668 12283 7997,'10'2'0,"-1"2"0,-4 4-89,5 6 0,-2 5 158,1 0 1,4 8 222,-4 2 1,-1-1-170,1 5 0,-5-3-198,0-1 0,-2-2 95,-2-4 1,0 2-76,0-6 0,0 0-512,0-4 405,0-1 0,-2-2-51,-2-2 0,0-4-51,-5-6 1,0-6-59,-6-4 1,3 3 321,2-3 0,-2 1 0,2-6 0,-3 1 0,-1 0 0,0 6 0,0 3 0,4 4 10,1 1 0,4 1 85,-4 4 1,5 5 13,0 8 0,-3 0 5,3 6 0,-6-2-50,5 1 0,1 3-30,4-7-350,0 0-38,0-5 354,0-6 0,0-8 0,0-8 0</inkml:trace>
  <inkml:trace contextRef="#ctx0" brushRef="#br0">12683 12510 7997,'14'-9'-37,"0"-1"1,0 7 139,1-1 1,0 2 197,4 2 0,-1 2-129,5 2 0,-5 3-187,1 2 1,-2-1-128,2-3 0,-3-4-264,3 4 1,-3-3 90,-2-2 0,-6-2-508,-4-3 823,-2-3 0,4-12 0,2-2 0</inkml:trace>
  <inkml:trace contextRef="#ctx0" brushRef="#br0">12796 11928 7997,'10'1'-145,"-1"4"0,-5 4 37,0 10 0,-2 3-29,-2 7 1,0-4 106,0 4 0,0-9-6,0 9 1,0-9-44,0 4-152,0-7 187,0-3 0,1-7 73,4-7 0,-3-2-67,2-3 0,4 2 91,2-6 0,2 1-13,3-2 53,-1-2-60,0 4-23,0 0 7,-6 2 0,-1 12-8,-7 3 0,-2 4 61,-3 1 1,-3 7-10,-6 2 0,5 0 8,-1 0 0,2 1-1,-1 4 0,-2-4 11,6 0 0,0-7 117,5 2-137,0-9 1,7-4-46,2-6 0,4-2 49,1-2 1,6-11-119,4-8 1,-2 1 97,2-2 1,0-5-293,4-4 1,-1 0 22,-3 5 0,-4 4 38,-6 0 0,-6 7-440,-3-2 628,-3 9 0,4-2 0,2 4 0</inkml:trace>
  <inkml:trace contextRef="#ctx0" brushRef="#br0">12924 11913 7997,'15'7'0,"-6"5"225,1 7 0,-3 7 72,3-3 0,7 12-15,-2 8 1,2 6 156,-3 7 1,0-3-133,1-1 0,3 0-381,1 5 0,2-2 314,-2-3 1,-3-3-566,3-6 0,1-7 167,-1-3 1,0-11-154,-5-7 1,-4-3 43,-1-7 1,-6-2-301,2-8 0,2-9-113,-3-10 0,1-2 202,-5-3 0,0-6 478,0-2 0,-6-5 0,-2 0 0</inkml:trace>
  <inkml:trace contextRef="#ctx0" brushRef="#br0">13308 11430 7997,'10'0'-216,"-1"0"388,-6 0 0,8 2 320,-6 2 0,0 6-532,-5 9 1,-2 3 0,-2 6 1,0 1-49,-5-1 0,4 5 105,-4 1 1,6-3-50,-2-7 1,-1 1 82,1-6 0,0-5-233,5-4 0,6-7-57,4 2 0,-2-5-29,1-5 0,1-3 87,4-6 0,0 0 104,0-1 0,1 1 60,-1 0 1,0 1-243,0 4 428,0 2-128,1 7 0,-7 7 100,-4 2 0,-4 10-17,-4 5 0,-4 8-67,-7 1 0,6 5 133,-1-5 1,3 5-101,-3-5 1,4-2 42,6-7 0,0-3 9,0-7-212,0 0-2,6-6 1,2-13-224,6-9 1,0-10 82,1 1 1,-1-9-186,0-1 0,-4 0 84,-1 4 1,-6 2 311,2 4 0,1-3 0,-1 8 0,0 3 0,-5 6 172,0 6 1,0-2 150,0 10 0,-2 3 165,-3 6 1,2 6-172,-6 4 0,4 1 27,-4-1 1,1 3-252,-2-3 1,-2-4 86,2-1 0,2-3-331,-1-2 0,6 0-18,-2 0 256,-3-6-491,0 5-124,-6-5 1,1 6 295,4 0 0,-4 5 165,4 0 1,-4 11 15,-1-1 1,-1 9-22,1-1 1,-5 5 135,0 0 1,2-5-58,7-4 1,-1-3 311,7-2 1,-1-10 30,5-4 0,2-10 10,2 1 1,12-11-83,12-8 0,3-13-130,6-11 0,3-5-146,7-4 0,-1 1-184,6-6 1,0 1-290,5-1 0,-11 5 260,-3 9 1,-10 0-369,0 10 0,-11-2 81,-8 11 1,-1 4-371,-8 6 868,0 6 0,-5-4 0</inkml:trace>
  <inkml:trace contextRef="#ctx0" brushRef="#br0">13536 11956 7997,'9'0'0,"1"0"0,-2 2 50,1 2 1,4 4 189,-4 6 1,4 9 364,1 5 1,2 13-90,3 11 0,-3 8 35,3 2 1,-2 10-470,2 0 0,-2 2 448,7-3 1,-5 0-471,5 0 0,-5-1 23,4-4 1,-5-9-492,1-10 1,-4-9 298,0-5 1,-3-4-910,-2-6 1,1-2 1017,-6-7 0,-1 0 0,-4 1 0</inkml:trace>
  <inkml:trace contextRef="#ctx0" brushRef="#br0">25493 7122 8253,'-14'0'-1161,"6"0"491,1 0 855,7 0 1,2 0-47,3 0 0,4 0 255,10 0 0,3 0 283,7 0-428,12 0 1,5 0-48,15 0 1,-1 0-78,7 0 1,-4-4 16,8-1 1,-2-1-285,-29 3 1,1 1 0,3 1 0,2-1 212,6-3 1,0 0-12,-1 4 0,-1-1 0,7-4 0,-1-1-8,-7 2 0,1 1 1,6 0-1,0 0-63,3-1 1,1 1 0,1 0 0,1 0 150,0-1 0,-1 0 1,0-1-1,0 1-374,-2 3 0,0-1 0,4-1 0,1-1 436,2 2 0,0 1-91,-5 0 0,-2-1 0,0 3 0,-1-1-12,-1-1 0,0-1-1,1 2 0,1 1-33,8-3 0,0-1 0,-5 2 0,-2 0 199,-1-1 1,0 1-193,8-4 0,1 1 1,-1 1-1,1 1-293,8-1 1,0-1 0,-5-1 0,-1-1 329,-1 3 0,-1-1 1,-1-1-1,0-1-89,7 0 1,-1 0 0,-9 2 0,-1 0-127,-4 0 1,0 1 0,2 2 0,0-1 129,1-2 1,-1 1-1,-2 2 1,-3 1 107,-5-2 1,-2 1 0,-6 1 0,-1 0-99,29 1 1,-1 0 444,-9 0 0,-5 2-561,-9 3 1,-11-2 658,-7 6 0,-2-6-1116,-8 2 721,0 3 1,-11-5-1999,-4 7 1978,-2-7 1,-15 3 0,-3-6 0</inkml:trace>
  <inkml:trace contextRef="#ctx0" brushRef="#br0">27782 3838 8407,'-8'0'-324,"2"0"1,6 2 139,0 3 1,0-2 518,0 6 0,0 1-48,0 4 0,0 5-124,0 0 0,1 0 37,4-5 1,-3 2 14,2 3 0,4-2-16,2 7 1,-2-5-12,1 5 1,-1-1-5,1 6 1,3-1 8,-8 1 0,3 1-27,-3 3 0,-2 5 2,3 9 0,-4-1-71,-1 6 0,0 0-2,0 5 1,0 0-7,0 0 0,0-5 54,0 0 0,0-5-23,0 6 0,0-1 68,0 5 1,0 3-40,0-4 0,2 4-45,3-7 1,-4 0 29,4-1 1,-2-1-156,2-4 1,-4-2-5,4 2 0,-2 2 27,2-2 1,-3 7 28,2-2 0,3 2-13,-3-2 1,6 2-30,-5-7 1,4 0 37,-4-4 1,0 1 0,-5 4 0,4-2 9,1 6 0,0-2 92,-5 2 1,0 2-38,0-7 0,-5-4 17,0-5 0,1-2 19,4 2 1,0 3 14,0-3 1,-5-1-10,0 0 1,0 0-22,5 1 0,0 8-9,0-4 1,2 4 3,3-3 1,-4-1-149,4 1 0,-3 0 53,-2-1 0,4 1-146,1 0 1,0-1 144,-5 1 0,0-1-135,0 1 0,0 4 148,0 1 1,0-2-41,0-8 1,0 3 146,0-3 0,0-2-80,0 2 1,0-2 87,0 2 1,-7 8-47,-2-3 0,1 4 136,-1 0 0,-1 7-105,-4 3 0,4 3 8,1-8 1,4-1 83,-4 1 0,6-8-64,-2-1 1,3-1-257,2-4 1,0-2 150,0 2 1,2 0-156,3 5 0,-2 0 95,6-1 0,-6 1 206,2 0 0,3-6-233,1 1 0,-2-1-137,-2 1 0,-2-4-127,1-5 1,-2-7-397,3-3-1088,-4-3 1261,-7-8 1,-2-10-509,-6-12 0,0-13 48,-1-11 0,1-6 986,0-8 0,-7-13 0,10 25 0,0 1 0</inkml:trace>
  <inkml:trace contextRef="#ctx0" brushRef="#br0">29758 3654 8865,'-8'0'319,"-4"0"0,8 6-6,-5 3-132,6 4 0,-10 1-56,4 0 0,1 5-30,-2 0 0,1 5-28,-5-5 0,-1 6-93,1-1 0,-5 1-78,0-1 1,-6 3 112,1-3 0,2 2-93,-1 3 1,4-5 27,-5-1 1,5-1 31,-5 2 0,7 3 2,-2-3 0,-2-2 12,2 1 1,-6 1 0,1 4 1,-1 1 7,1-1 1,-2 6-158,2-1 0,2 5 149,-2-5 0,5 5-34,-5-5 1,5 0 17,-4-5 1,5 1 16,-1-1 0,-1-1-1,1-3 1,-5 3 13,5-4 1,-4 0-1,4 0 1,-7 1 10,3 4 1,1 1 12,-2-1 0,0 1-24,-4-1 0,1 2-1,3 3 1,-1-3-5,6 3 0,-2-1 0,2 1 0,4-3-7,-4 3 0,3-3-1,2-1 0,-1-1-35,1 1 0,0-1 38,0 1 0,-2-1-14,-3 0 1,2 2 7,-7 4 0,5-4 2,-5 3 0,2 2 7,-1-2 0,-4 6 1,3-1 1,-1-3 1,1-2 0,-3 2 6,3-2 0,-1 5-45,1-5 0,-1 5-1,6-5 0,-4 0-38,4-4 1,-2 4 57,2 0 0,3 5 10,-3-5 1,-1 11 12,1-1 0,-5 1 5,5-6 1,-6 3 36,1-3 0,-1 3 156,1 2 0,-3 0-186,4-1 1,1 1 37,-2 0 0,2-1-7,-2 1 0,-3 4 3,3 1 0,-2 4-45,-3-5 0,1 0 58,-1-4 0,1 0-7,-1-1 1,1 1 0,0 0 1,-1 6-258,1 3 1,-1 3 377,1 2 0,-1-2-89,1-3 0,-5 2-78,0-7 1,-5 6 80,5-6 1,-2 0 111,2-4 1,1 1-123,-6 4 0,7 1 5,-3 3 0,6-3 24,4-7 0,-1-1 7,6-3 1,-3 2-117,8-7 1,-4-5 197,9-4 204,2-6-355,-5 2-1443,10-12 645,2-2 758,8-12 0,6-8 0,1-8 0</inkml:trace>
  <inkml:trace contextRef="#ctx0" brushRef="#br0">29915 3312 8232,'14'0'39,"0"0"0,7-4 130,2-1 0,10 0 326,5 5 1,0-1-437,5-4 0,-5-1-324,4-4 1,0-3-271,-9 4 0,0 1 273,-5-1 0,-1 5-260,-3 0 1,-8 2-110,-7 2 631,-6 0 0,-3 6 0,-8 2 0</inkml:trace>
  <inkml:trace contextRef="#ctx0" brushRef="#br0">30327 3469 8024,'14'0'-456,"0"-2"383,1-3 0,-1 2 36,0-6 0,0-1 149,0-4 0,2 5-93,3-1 1,-8 5-740,3-4 720,-9 6 0,8-10 0,-5 5 0</inkml:trace>
  <inkml:trace contextRef="#ctx0" brushRef="#br0">30355 3270 8204,'0'28'-253,"0"1"-64,0-1 0,0 7 465,0 3 0,-6 3 431,-3 1 1,-3 0-484,3-5 0,-4 3-352,4-7 1,1 0-302,-2-4 0,6-2 286,-6-4 0,6-4 8,-6-9 0,5-4 107,-4-6 0,6-3 58,-2-7 1,-1-5 97,1-14 0,-1 2 0,1 4 0,3-11 0,-4 4 0</inkml:trace>
  <inkml:trace contextRef="#ctx0" brushRef="#br0">30170 3540 8204,'0'16'194,"0"3"0,0-2 120,0 7 0,0-1 0,0 6 1,0 4-83,0 0 1,0 0 45,0-4 0,2-7-33,3-3 1,3-3 1,6-2 0,0-6 29,0-3 0,7-5-114,3-5 0,4-5-135,5-9 0,0-4-343,10-11 1,0 4 315,14-3 0,3-3 0,11 0 0</inkml:trace>
  <inkml:trace contextRef="#ctx0" brushRef="#br0">25536 4151 7440,'7'0'213,"6"0"1,-5 0 224,6 0 1,2 0-138,3 0 1,3 7-128,6 2 1,6 10 138,-1 5 0,6 2-85,-1 3 0,2-1-80,-2 1 0,1-1 10,-6 1 0,5 4-102,-5 0 1,2 2 101,-2-2 1,4-3-100,5 3 0,3 3 54,2 2 0,3-3-125,7-2 1,-1 2-6,-4-2 0,-3 5 119,-7-5 0,1 2-76,0-2 0,-1 2 27,1 3 1,1 6-120,4-6 0,-3 5 116,8-10 0,-3 0-18,2-5 1,-3 1-52,-6-1 1,0 2-10,-1 3 0,-5-3-129,-4 4 1,3 0 47,2 0 0,3 3 154,2-3 1,1 4-41,3-5 1,2 0-4,3-5 1,-3 1-86,-6-1 0,-2 1-9,-3-1 1,2 1 125,-7-1 0,0 0 5,-5 1 1,5-1 48,1 1 1,5 1-98,-1 3 0,2-3 148,-3 3 1,9 3-99,-3 2 1,-2-1-52,-3 1 1,-5-2 35,5 2 1,-6-2 14,1-3 1,-5-3 106,-4 3 0,6-1-88,-6 1 0,7-6 14,-2 6 0,4-6-32,5 6 0,3-3-49,-3-1 1,3-1 58,1 1 0,0-1 20,-5 0 0,3 2 34,-7 4 0,5-4 115,-5 3 1,5 2-100,-5-2 1,7 5 98,-2-5 0,4 6-231,6-1 1,-4-3 96,3-2 1,-4-1-108,-5 1 0,-2-8 187,-3 4 0,-3-6-124,4 1 0,-9 1-69,-1-6 1,-7 0-193,2-5 0,-3 1 117,-2-1 1,0-2-56,0-2 0,1 1-108,-1-6 1,-5-1-105,1-4-162,-1 7 1,1-6-438,-1 4-16,-6-3 983,-3-2 0,-14 0 0,-8 0 0</inkml:trace>
  <inkml:trace contextRef="#ctx0" brushRef="#br0">25763 3028 7807,'-14'5'-208,"0"0"143,6 6 418,1-10 0,10 10-249,7-6 1,6 0-170,12-5 0,5-13 6,1-6 0,3-12 119,-3-7 1,2-3-366,-8-2 1,2 7 113,-11 2 0,-1 9-553,-9 1 494,4 13 1,-13 0 249,0 16 0,-6 9 0,-15 15 0,-1 7 0</inkml:trace>
  <inkml:trace contextRef="#ctx0" brushRef="#br0">25877 3057 7696,'1'7'101,"4"-2"0,-2-2 89,7 2 1,-2 5 60,1 8 0,4 6-44,-4 9 1,-1 5-219,2 10 1,-7 2 127,1 7 0,-2-2-253,-2-3 1,0-3 16,0-6 1,0-2 44,0-3 1,0-5-148,0-9 1,0-4-573,0-5-273,0-7 807,0-2 0,-6-9 259,-4-7 0,2-1 0,-1-12 0,6-3 0,-2-7 0,-1 3 0,1-3 0,2-2 0,7 2 0,3-2-4,2 2 0,9 3 103,-4-3 1,5-2 125,0 2 1,-3 0-18,3 4 1,-4 2-40,0 4 0,-1 4 119,0 9-252,-6-2 1,3 12 103,-6 0 0,-1 11 7,-4 8 1,-4 12-52,-1 3 0,-5 5 26,6 4 1,-6 4-217,6 0 0,-6 2 56,5-1 1,-4-4-399,4 3 0,-1-7 203,1-2 0,3-13-309,-2-1 542,-4-7 0,0-9 0,-6-2 0</inkml:trace>
  <inkml:trace contextRef="#ctx0" brushRef="#br0">26047 3455 7985,'21'0'-175,"-4"6"-44,7 3 0,0 4 365,4 1 0,7-1 369,3-4 1,8 2-568,1-6 1,7 0 18,-2-5 1,-3-8-1245,-2-6 1186,-3 0 1,-1-13-1,0 5 1</inkml:trace>
  <inkml:trace contextRef="#ctx0" brushRef="#br0">10223 7350 8516,'-9'0'-107,"-1"0"287,7 0 120,-3 0-70,18 0 0,-1 0-300,13 0 1,-5-2-110,5-2 1,1-6-91,8-9 1,2 3-413,3-3 1,-5 4 680,-9 0 0,2 1 0,-3 0 0</inkml:trace>
  <inkml:trace contextRef="#ctx0" brushRef="#br0">10294 7108 8463,'-14'-6'0,"4"4"52,1-2 1,4 2 71,-4 2 1,-1 6 1,-4 4 0,1 4-33,4 5 0,-8 1 55,2 4 1,-4 3-231,0-3 1,2 3 137,-7 1 0,7-6-136,-2-3 1,8 2 108,1-2 0,7-5-123,-1-5 0,2 1 18,2 4 0,6-1 40,4-4 1,7 4-3,2-4 1,6-1 37,-1 2 0,1-7-428,-1 1 1,1-2-124,-6-2 551,7 0 0,-11 6 0,6 2 0</inkml:trace>
  <inkml:trace contextRef="#ctx0" brushRef="#br0">9555 7236 8362,'-7'-5'379,"7"1"0,8-1-307,11 5 0,-3 0 30,3 0 0,-2 0-259,2 0 0,-1-2-372,5-2 1,-5 0 308,1-5 0,-2 4-178,2-4 1,-8 4 397,3-4 0,-3 5 0,4-2 0</inkml:trace>
  <inkml:trace contextRef="#ctx0" brushRef="#br0">9654 7122 8362,'0'-14'-686,"0"6"1042,0 2 0,0 9-17,0 7 1,0 2-134,0 17 1,-4-4-26,-1 8 1,-2 3-227,3 2 0,2 3 152,-3 2 0,4-2-189,1-3 0,1 2 133,4-7-51,3 0 0,13-11 0,1-1 0</inkml:trace>
  <inkml:trace contextRef="#ctx0" brushRef="#br0">11019 8445 8253,'-8'0'-126,"-4"0"0,12 0 0,0 0 577,8 0 1,4 0-537,2 0 0,7 0-11,3 0 0,7 0 193,2 0 1,5 0-414,-5 0 1,1-2 127,-6-3 0,-1-1-589,-3-4 777,-4-2 0,-6 4 0,1-6 0</inkml:trace>
  <inkml:trace contextRef="#ctx0" brushRef="#br0">11119 8288 8253,'-15'5'191,"1"0"0,5 1-135,-1-1 0,1 3 162,-5 6 0,-1 0-248,1 0 1,0 0 82,0 1 1,0 0-27,-1 4 1,1-3 80,0 3 1,1-8-176,4-1 1,-2-6 28,6 6-45,0-7 0,5 5-82,0-3 1,2-4 113,3 4 0,7-3-164,7-2 1,5 4 111,-5 1 1,6 0-283,-1-5 0,-2 5-127,2-1-35,-7 7 547,3-3 0,-12 7 0,-1-1 0</inkml:trace>
  <inkml:trace contextRef="#ctx0" brushRef="#br0">10593 8373 7638,'-8'7'174,"1"-6"1,6 7 42,-4-3 1,2-2-207,-7 7 0,1-1 2,-5 5 1,0 1-95,-1-1 0,-4 5 144,0 0 1,0 0-16,5-5 1,0 0 66,0 0 0,0 1 11,-1-1 65,7 0-48,-4 0-51,10-6 1,2 3-11,10-6 0,4 0-50,5-5 1,3 0-77,6 0 1,2 0-222,4 0 1,0 0-1098,4 0 1362,3 0 0,-11-7 0,5-1 0</inkml:trace>
  <inkml:trace contextRef="#ctx0" brushRef="#br0">10507 8587 8214,'-9'-5'-172,"-1"0"1,7-6-189,-2 2 0,4 1 485,1-2 0,1 6-23,4-6 1,8 1-218,6-6 1,6 1 108,-1 0 0,3 0-100,1 0 1,-1-1 143,-3 1 0,-4 1-96,-6 4 0,1 1 59,-1 3-10,-6 4 0,-2-4 27,-6 10 0,-6 3-14,-4 6 1,-4 2 29,-5 3 0,2-2-25,-7 7 0,2-7-46,-2 2 0,-1-3 48,6-2 0,0-1-415,5-4 404,6 4 0,-5-12 0,5 6 0</inkml:trace>
  <inkml:trace contextRef="#ctx0" brushRef="#br0">9910 8615 8261,'-28'0'-699,"6"0"280,3 0 1768,3 0-838,2 0 0,7 0-247,7 0 0,7 6-64,7 4 0,6-2-94,4 1 0,3-4-169,1 5 0,2-7 83,4 1 0,-3-2-704,7-2 1,-6-6 683,1-4 0,3-2 0,1-3 0</inkml:trace>
  <inkml:trace contextRef="#ctx0" brushRef="#br0">8105 7321 8342,'-8'-6'0,"-5"5"-310,4-4 281,2 3 0,-1 2 709,4 0 0,0 5-203,-5 0 0,4 11-371,-4-2 0,6 3 21,-2-3 0,-1 5 2,1 0 1,-5 2-37,6-2 1,-3-3-23,2 2 0,4 3-99,-4-2 0,4-5 104,1-4 0,0-1-97,0 5 1,6-4 55,3-1 0,10-6 13,5 2 1,-2-3 15,2-2 0,0 0-104,4 0 0,-1-7-2,-3-2 1,1-4-8,-6-1 0,-5 0 24,-5 0 1,-5-5 43,0 0 1,-2 0-157,-2 5 1,-3-1 140,-7 1 1,1 0-446,-10 0 1,-2 4 176,2 1 1,0 4-75,5-4 0,0 5-84,0 0 0,4 2-605,1 2 538,6-6 1,-2 3 488,10-7 0,9 1 0,8-6 0</inkml:trace>
  <inkml:trace contextRef="#ctx0" brushRef="#br0">8275 7179 8263,'6'-14'-280,"-4"0"-405,3 0 1380,3-1-342,-7 1 1,10 5-322,-6-1 63,0 7 1,-5-2-186,0 10 1,1-2 20,4 7 1,-3-1 112,2 5 1,-2 5 13,-2 0 0,0 0 5,0-4 0,2-1-116,2 0 76,-2 0 0,4-4-119,-6-1 1,2-6 137,3 2 1,-4-5-236,4-5 0,3-3-30,1-6 0,-1 0-169,2 0 0,-1-5 44,5 0 1,-1 0-186,-4 5 479,4 6 54,-5 1 0,1 9 117,1 3 1,-7 4-86,2 10 1,-4 3 440,-1 7 0,0 1-61,0 3 0,0 3 95,0 7 0,-1 0-228,-4-1 0,2-1-89,-7-3 0,7-3-133,-1-7 1,-3-6 158,3-3 1,-3-4-365,2-6 99,4-3 0,-10-12-247,6-3 1,-1-4-16,1-1 1,3-7-146,-2-2 0,2-3 147,2 3 1,0-4 117,0 3 1,0 4 37,0 1 0,2-2-32,2 2 1,4 2 112,7 7 1,-1-2-93,0 2 1,-5 4 141,1 1 1,-1-1-146,6 1 167,-1 0 0,0 5 0,0 0 0</inkml:trace>
  <inkml:trace contextRef="#ctx0" brushRef="#br0">7948 7833 8227,'-14'14'-66,"0"-6"689,6-1 1,9-7-184,14 0 0,7-7-164,11-2 1,8-4-617,6-1 0,12-7 206,-2-2 1,1-4-389,-6-1 0,-4 4 280,-10 0 0,-1 8-407,-8 2 0,1 1 96,-11 9 553,0-1 0,-11 11 0,-2 2 0</inkml:trace>
  <inkml:trace contextRef="#ctx0" brushRef="#br0">8389 7933 8227,'-22'12'0,"3"-2"0,-2 1-1,2-6 1,-4 4 174,4-4 0,-2 6 78,2-2 0,3-1-135,-3 2 1,-1 4 131,1 5 0,-2 2-120,2-3 0,4 3 74,-4 3 0,8-2-213,1-3 1,5-5 163,-4 0 0,6 0-187,-2-4 1,5-4-28,5-1 1,3-3-135,6-2 0,5-7 17,0-2 1,6-5 136,-1-5 1,-2 3 64,2-3 1,-5-3-38,4-2 0,-5 3-1,1 3 0,-5 2 10,-5 1 0,-2 1-136,-7 0 0,0 5 20,0-1 0,0 5-226,0-4 0,-2 4-187,-3-4 0,2 6-122,-6-2-87,-1-3 741,2 0 0,-11-6 0,4 0 0</inkml:trace>
  <inkml:trace contextRef="#ctx0" brushRef="#br0">8346 7876 8212,'10'0'-26,"-1"0"1,-4 0 233,4 0 1,-1 1-15,2 4 1,2-2-11,-2 7 0,1-1-99,-2 6 0,4-1-182,-3 0 0,1 5 101,-2 0 1,4 5-295,-4-5 0,-1 4 186,2-4 1,-2 0-201,1-5 0,-1 1 48,-3-1 256,-4-6 0,6 4 0,-7-4 0</inkml:trace>
  <inkml:trace contextRef="#ctx0" brushRef="#br0">8503 7791 8212,'0'14'-137,"0"0"0,-5 2 111,0 3 1,-6 3 154,2 6 1,-4 7-69,-1 3 1,-2-2-316,-3 2 0,3-6-59,-3 1 0,3-5-327,2-4 640,6-10 0,-4-1 0,4-5 0</inkml:trace>
  <inkml:trace contextRef="#ctx0" brushRef="#br0">8958 7179 8080,'-10'0'-120,"1"0"0,-1 0-97,-4 0 1,4 5 0,1 3 592,-2 5 1,-3-1-57,-5 12 0,3-5-196,-3 5 1,2-1 39,-2 6 0,4-1 4,1 1 0,2-1 22,7 0 0,0-4-38,5 0 0,2-5-180,2 4 0,4-7 112,7-2 1,-1-1-180,0-8 0,5 0 46,0-5 0,1 0-407,-1 0 0,-3-2 131,3-3 1,-1 2-43,0-6 1,-2-1 366,3-4 0,-3-7 0,-2-1 0</inkml:trace>
  <inkml:trace contextRef="#ctx0" brushRef="#br0">9100 7179 8199,'-14'0'-328,"6"7"850,3 2 0,-1 4-457,1 1 1,0 0 43,5 0 1,0 7 193,0 3 1,0 4-150,0 5 0,0 2 76,0 3 0,2 1-65,2-5 0,0 2-122,5-8 1,1 2 47,4-11 1,5-6-223,0-8 1,6-4 40,-1-1 0,-2-12 185,1-7 1,0-8-161,0-6 0,3-4 97,-7-5 1,-2 1-63,-8 3 0,-2-2 49,-7 7 1,0 0-134,0 4 1,-8 4-229,-6 6 1,-13 0 141,-11 10 0,-3 2-530,-2 3 0,0 8 730,1 6 0,-1 9 0,0 3 0</inkml:trace>
  <inkml:trace contextRef="#ctx0" brushRef="#br0">21682 768 8257,'7'-8'94,"2"0"142,10 3 0,-1 4 8,5-4 0,1-1 32,4 1 0,2 0-83,4 5 0,2 5 0,7 0 0,-1 6 25,1-2 1,4 4-39,1 1 0,-2 6-127,-9 4 129,5 3 1,-19 1-83,1 1 0,-7 1-242,-2 3 1,-8-3-258,-2 3 1,-3-8 245,-2-1 0,0-2-180,0 2 0,-8-3 84,-6-7 1,-1-6-519,-4-4 1,4-4 168,0-4 0,3-6 598,2-9 0,-2-9 0,4-9 0</inkml:trace>
  <inkml:trace contextRef="#ctx0" brushRef="#br0">22251 668 8230,'-1'21'73,"-4"2"0,-1 4 56,-4 2 0,-3 5 306,4 4 1,-10 3-128,-5 2 0,-3 0-353,-1-1 0,1-5 96,3-4 0,-1-3-442,6-2 1,2-4-75,7 0 1,-1-12-869,7 3 1333,-1-11 0,11 3 0,2-7 0</inkml:trace>
  <inkml:trace contextRef="#ctx0" brushRef="#br0">22408 995 8230,'6'14'0,"0"1"583,4-1 0,1 5-139,-6 0 0,-1 6-681,-4-1 0,0 3 75,0 1 162,0 0 0,0 1 0,0-1 0</inkml:trace>
  <inkml:trace contextRef="#ctx0" brushRef="#br0">23005 967 8098,'-8'14'110,"3"0"0,2 5-87,-2 0 0,2 5 56,-6-5 0,1 4-539,-2-4 0,-2 0 121,2-4 0,-1-1-385,2 0 724,-4-6 0,5 4 0,-6-4 0</inkml:trace>
  <inkml:trace contextRef="#ctx0" brushRef="#br0">23047 626 8098,'7'-8'-226,"-4"0"-338,6 3 1198,1-3 0,2-6-126,-2 0 0,1 4-131,-6 1 1,6 6-142,-2-2 1,-1 3-38,2 2 1,-6 0 51,6 0 0,-1 7-135,6 2 0,0 4 76,4 1 1,-3 6-119,3 4 1,2-2-229,-2 2 0,1 0 120,-1 4 1,2 0-385,2 1 0,3-1 214,-7 1 1,-1-1-137,-3 1 1,-1-3 109,0-2 0,-6 1-1103,-3-6 223,-4 0-11,-1-4 1121,0-8 0,-6 0 0,-2-7 0</inkml:trace>
  <inkml:trace contextRef="#ctx0" brushRef="#br0">23531 526 8098,'-2'16'-55,"-3"3"0,-4 3 820,-10 6 1,2 2-228,-7 3 0,-4 4-454,-6 5 1,1 1-53,5 0 1,6-5-214,3 0 0,4-12-575,6 3 0,1-10 146,3 0-183,4-3 793,-6-9 0,14-7 0,1-7 0</inkml:trace>
  <inkml:trace contextRef="#ctx0" brushRef="#br0">23602 753 8098,'14'7'0,"-4"1"0,-1 6 0,1 0 657,4 0 0,-2 1-196,-2-1 1,1 2 21,-6 3 1,-1 1-42,-4 4 0,0 3-41,0-4 0,-4 4-210,-1 2 0,-6-3 75,1-2 0,3-3-170,-3-7 1,7 0 282,-2 0-426,4-6 0,8-1 21,8-7 1,5-2-935,9-3 0,7-3 178,7-6 782,-1 0 0,14-7 0,-6-1 0</inkml:trace>
  <inkml:trace contextRef="#ctx0" brushRef="#br0">24355 441 8078,'21'-15'0,"-4"6"-48,7 0 0,4 5 22,6 0 0,4 4-60,-5 4 1,0 0 86,-5 5 1,1 5-139,-1 5 0,-6 5 209,-3-5 0,-3 6 26,-2-1 1,-6 3-15,-3 1 1,-5-1 9,-5-3 1,-3 2-35,-6-2-35,-6-3 1,2 4 94,-6-6 0,6-6-5,-6-9 1,5 3 91,-5-3 1,7 0-100,-2-9 0,3 2-17,2-7 1,6 1 8,3-6 0,4 1-117,1 0 1,11-5-177,3 0 0,5 0-347,0 5 1,3-5-839,6 0 1378,1 0 0,6-1 0,1-3 0</inkml:trace>
  <inkml:trace contextRef="#ctx0" brushRef="#br0">24910 313 7351,'-2'14'78,"-2"0"0,2 0 176,-3 1 0,4 0-188,1 4 0,-5-3-55,0 3 0,0-3-127,5-2 1,2 0 54,3 1 0,-2-8 115,6-2-145,1 3 1,4-6 100,0 2 1,1-4-139,-1-4 1,0 1-33,0-7 1,0-4-97,1-5 0,-1 0 105,0 5 1,0-5 33,1 0 1,-6 5 472,0 4-269,-5 7 1,4-2 80,-4 10 1,-2 4-38,3 10 0,-4 8 269,-1 6 0,-1 7-124,-4-2 0,-1-2 18,-4 2 1,-3-2-211,4 2 0,1 0-160,-1-9 0,1 1-133,-2-11 118,4 0 144,6-12 0,-5-3-49,0-14 1,1-1-183,4-13 0,0 2 106,0-1 0,4-4-152,1 3 0,6 3-3,-1 3 1,2 2-57,3 2 1,0 1 55,4 3 0,-1 4-15,5 6 242,-5 0 0,15-6 0,-3-2 0</inkml:trace>
  <inkml:trace contextRef="#ctx0" brushRef="#br0">24341 1152 8008,'-6'0'140,"6"0"0,13 0 20,10 0 0,12-2 60,8-3 0,6-1-194,7-4 0,6-2-164,0 2 1,-2-2-34,-8-3 1,5-4-68,0 1 1,-5-1 129,5 4 1,-10 3 66,0 2 1,-10-1-927,-9 6 967,-6 1 0,-14 16 0,-2 4 0</inkml:trace>
  <inkml:trace contextRef="#ctx0" brushRef="#br0">24768 1279 8008,'0'10'-475,"0"-1"0,4 1 917,1 4 1,6 2-68,-1 3 1,-4 1-322,-1 4 1,-4 3 64,-1-3 1,-1 3 82,-4 1 1,-4 0-18,-10 1 0,1-5 3,-5-1 0,-1-5-65,-5 1 1,1-8-74,0-2 0,4-6-100,0 2 1,7-3 88,-2-2 1,3-7-31,2-2 1,6-9 51,3-1 1,4 0-163,1 5 1,11-5-36,3 0 0,10 0-6,-1 5 0,10 2-153,5 2 0,-1-1-758,1 6 1053,-7-6 0,4 3 0,-7-6 0</inkml:trace>
  <inkml:trace contextRef="#ctx0" brushRef="#br0">24896 1407 8008,'9'0'313,"1"0"1,-6 2-15,6 3 0,-1 4-76,6 10 0,0-3-174,4 3 0,-6-2-206,6 2 0,-6-3-497,6 3 0,-4-3 358,0-2 1,-1 0-305,0 0 0,-1-4 600,-4-1 0,4-5 0,-5 2 0</inkml:trace>
  <inkml:trace contextRef="#ctx0" brushRef="#br0">25237 1223 8008,'-6'9'467,"-4"1"1,-3 1 81,-1 8 1,-8 3-130,-6 6 1,-5 2-239,-5 3 0,-3 4 45,3 5 1,3 1-235,2 0 1,9-2-199,5-3 0,3-4-309,2-5 1,6-7 476,3-3 37,4-3 0,7-8 0,2-2 0</inkml:trace>
  <inkml:trace contextRef="#ctx0" brushRef="#br0">25393 1479 7991,'0'15'1248,"0"4"1,0-1-485,0 5 1,0 3-294,0 7 0,0 2-34,0 2-437,-6 5 0,4-6 0,-4 6 0</inkml:trace>
  <inkml:trace contextRef="#ctx0" brushRef="#br0">24171 569 8202,'6'-22'-340,"3"3"1,4 9 339,1 5 0,0-3 0,1 1 0</inkml:trace>
  <inkml:trace contextRef="#ctx0" brushRef="#br0">24085 512 8202,'-8'8'285,"-3"4"-49,7-2 0,0 9-115,9 4 0,1 11 347,4 4 1,-4 14-59,-6 5 1,0 10-454,0 5 0,-6 0 207,1-32 1,0 1 0,-2 33 91,-3 2 1,7-8-118,-2-2 1,5-11-89,5 2 0,4-13 71,10-6 1,4-4-158,5-15 0,2-7-660,3-7 1,5-11 394,9-9 1,2-8 299,13-15 0,-4 3 0,-20 11 0,0-3 0,2-2 0,-1-2 0,2-3 0,0-1 0</inkml:trace>
  <inkml:trace contextRef="#ctx0" brushRef="#br0">25976 1237 8000,'0'9'182,"0"1"0,0-1-98,0 5 0,-1 2 397,-4 3 1,-8 10 191,-6 9-673,-6 3 0,3 8 0,-6 1 0</inkml:trace>
  <inkml:trace contextRef="#ctx0" brushRef="#br0">26360 227 8505,'-16'-7'-24,"4"7"59,12 9 1,8 5 113,6 5 0,2 5 211,7 9 0,1-1-203,4 6 1,-1-7-30,-3 2 1,1-3-919,-6-1 533,-6-1 0,-2-4 160,-6 0 1,-1-7 150,-4 2 0,-6 1 196,-3-1 1,-9 0-155,-1-4 1,-6-1-116,1 0 1,-3-6 74,-1-3 0,1-4-73,3-1 1,-1-1 11,6-4 1,7-9-213,7-10 0,5-3 62,5-1 1,6-1-133,12 1 1,3 4-220,12 0 1,-5 7 23,5-2 482,-7 3 0,10 2 0,-4 0 0</inkml:trace>
  <inkml:trace contextRef="#ctx0" brushRef="#br0">26701 256 8369,'8'-6'-381,"5"-2"0,-5-5 240,6 4 0,-5 2 729,1 7-620,-7 0 0,8 11-204,-6 4 0,0 8 164,-5 1 0,-2 3 72,-3 1 1,4 1 291,-4-1 1,3 0-29,2 1 0,0-2-26,0-4 0,0 3-188,0-7-81,0 0 1,7-10 10,2 1 0,4-9-152,1-1 0,0-6-16,1-8 1,0-7 116,4-3 1,-3 2-217,3-1 1,-5 1 24,-4-2 0,1 3 277,-6 7 0,1 1-10,-1 4 1,-4 4 170,4 10 1,-4 4 48,-1 10 1,0 10-83,0 9 0,0 1 170,0-1 1,0 3-33,0-3 1,0-2-267,0 2 0,0-11 46,0 2 0,0-10-274,0 0 327,0-10-80,0-3 1,-6-7-112,-3-4 0,-4-3 77,-1-6 1,1-5-378,4 0 1,-4 0 121,4 5 1,-2 4-669,1 1 292,-3 6 631,6-4 0,-8 7 0,1 0 0</inkml:trace>
  <inkml:trace contextRef="#ctx0" brushRef="#br0">26218 1038 8238,'8'-14'0,"6"-1"0,10 1 0,14 0 0,7 0 0,17-1 0,-2 0-509,6-4 1,1 3 508,4-3 0,-30 9 0,0-1 0,1 2 0,1 0 0,3-1 0,0 1 0,-3 1 0,-1 1 0,33-1 0,-19 4 0,-11 2 163,-12 2 1,-9 6-782,-6 4 660,-8 9 0,-16 9 0,-10 9 0</inkml:trace>
  <inkml:trace contextRef="#ctx0" brushRef="#br0">26616 1166 8088,'10'1'0,"-1"4"0,-1-2-43,1 7 0,2-1 205,-6 5 0,5 1-42,-6-1 0,6 2 24,-5 3 0,-1-4 10,-4 4 0,0-3 68,0-2 1,0-4 211,0-1-100,0-6 44,0 10-139,0-11 135,0 4-384,0-6-23,0 0 97,-6 0-320,4 6 119,-4 2 1,1 6 108,1 1 1,-6-6-43,5 1 0,-6-3 59,2 3 0,-8 3 7,-2-4 0,0-1 39,4 1 0,-4-5 5,0 0 0,-6-2-73,2-2 1,0 0-5,0 0 0,4 0-110,-5 0 0,2-6-43,-2-4 1,5-2 19,10-3 1,-2 6 37,6-1 104,0 1 1,13-5-160,6-1 0,8 1-120,12 0 0,2 0-18,7 0 1,-1 4-156,1 1 1,-7 1-254,-3-2 733,-3-2 0,-1 10 0,-1-4 0</inkml:trace>
  <inkml:trace contextRef="#ctx0" brushRef="#br0">26772 1237 8269,'0'-8'152,"7"2"212,2 6 0,5 0 38,5 0 0,10 1-88,9 4 0,-3 3-315,-2 6 0,1 5-74,0 0 0,-3 5-427,-7-5 0,1 4 109,-6-4 1,-1 5-227,-9-5 1,-3 5 19,-6-5 599,0 0 0,7-5 0,1 0 0</inkml:trace>
  <inkml:trace contextRef="#ctx0" brushRef="#br0">27114 1109 8227,'-7'14'0,"-2"0"0,-4 7 404,-1 3 1,-7 4-96,-2 5 0,-9-1-262,-1 6 0,-5 0 123,5 4 1,-3 1-170,7 0 0,-1-7-85,11-3 0,2-8 83,7-1 0,-1-11-538,7 1 1,-1-8 132,5 4 406,6-7 0,2-3 0,6-8 0</inkml:trace>
  <inkml:trace contextRef="#ctx0" brushRef="#br0">27341 1308 8227,'8'14'1320,"3"0"-863,-6 1 1,0 0-158,-5 4 0,0-3-32,0 3 1,0 2-1323,0-2 0,0 4 1054,0-4 0,6 0 0,2-5 0</inkml:trace>
  <inkml:trace contextRef="#ctx0" brushRef="#br0">27768 1095 8004,'8'6'72,"-4"3"1,-2 4 539,-2 1 1,0 7-155,0 3 0,-2 2-1094,-2 3 0,-4-1 128,-7 1 1,1-2 507,0-4 0,6 4 0,2-5 0</inkml:trace>
  <inkml:trace contextRef="#ctx0" brushRef="#br0">28109 156 8238,'14'0'-653,"0"2"468,1 3 1,0 4 200,4 10 1,3 10 121,7 8 1,-5 5 241,-1 0 1,-7-4-387,-2 0 1,-1-5 36,-8 5 0,-1-6 38,-4 1 0,-1-3 12,-4-2 1,-8-6 12,-6-3 0,-4-3-73,4-2 1,-5-6-19,5-3 0,-5-3 31,6-2 0,-1-7-9,4-2 1,3-5 104,2-5 1,4 1-76,6-5 0,8 0-37,6 0 0,7-3 32,7 8 1,10-1-218,0 4 1,4 1-204,-8 0 1,4 4 369,-5 1 0,0 6 0,-5-4 0</inkml:trace>
  <inkml:trace contextRef="#ctx0" brushRef="#br0">28535 270 8238,'7'-14'0,"1"0"0,6-1 0,0 6-454,0 0 1,1 5-51,-1 0 588,0 2 1,-5 8-43,1 4 0,-7 9 8,2 4 0,-5 4 36,-5 2 1,-1-1 166,-4 1 0,-1-3 149,6-2 1,-4 3-91,4-3 1,-4-4 73,4-1-18,0-3-559,5-2 42,0-6 0,7-3-68,2-10 0,4-3 48,1-6 0,5-5-95,0 0 0,5-6-245,-5 1 0,4 2 184,-4-2 1,0 7 182,-5-2 0,1 10-43,-1 4 1,-5 5 488,1 5 0,-7 9 14,2 9 0,-5 11 238,-5 4 0,-3 4-220,-6 6 0,0-3-4,-1 7 0,1-4-131,0 4 0,1-8 26,4-1 1,-2-2-614,6-8 249,-6-6-61,9-7 0,-4-13-108,6-7 0,0-13-108,0-11 1,0-2 115,0-3 1,-6 6-48,-4-1 1,-2 6 344,-3-1 0,1-3 0,0 0 0</inkml:trace>
  <inkml:trace contextRef="#ctx0" brushRef="#br0">27938 1223 8031,'16'0'276,"3"0"1,6 0-35,13 0 1,13-2 306,15-3 0,4-4-1180,1-10 0,1 1 697,4-5 0,-2-1-243,-33 10 1,-1 0-1,36-8 80,-35 12 0,-2 1 0,25-6-237,-3 6 0,-20 3 465,-7 6-131,-11 0 0,-9 0 0,1 0 0</inkml:trace>
  <inkml:trace contextRef="#ctx0" brushRef="#br0">28365 1251 8041,'8'6'-918,"3"-1"847,-6 9 1,4-1 686,-4 11 0,-1-1-397,-4 6 0,-1-1-180,-4 1 1,-3 4 42,-6 0 0,-6 0-8,-4-4 1,-3-6-24,-1 1 1,-1-7 17,1 2 0,-1-4-112,1-6 0,1 2-12,3-6 1,-1 0-69,6-5 0,0-2 98,5-3 1,6-3-9,3-6 0,5 0 39,5 0 1,6-2-18,13-3 1,1 3 3,13-3 0,5 8-95,4 2 1,5 1-145,-5-2 1,1 4 114,-6 6 131,-5 0 0,-2 0 0,-7 0 0</inkml:trace>
  <inkml:trace contextRef="#ctx0" brushRef="#br0">28592 1322 8129,'7'8'144,"1"-2"1,6 1 177,0 2 1,-3 4-31,3 1 1,-3 0-243,8 0 0,-3 7 156,-2 3 1,2-2-636,3 1 0,-3-4 279,3 5 1,-3-2-1049,-2 2 1198,-6-4 0,4 1 0,-4 1 0</inkml:trace>
  <inkml:trace contextRef="#ctx0" brushRef="#br0">28820 1308 8086,'-10'0'400,"1"0"1,4 1-2,-4 4 1,-1 8-302,-4 6 1,0 6 90,-1-1 1,1 3-290,0 1 0,0-4-30,0-1 0,-1 0-16,1 0 1,2 3-279,2-7 1,2-1-325,3-3 748,4-7 0,-5 4 0,6-4 0</inkml:trace>
  <inkml:trace contextRef="#ctx0" brushRef="#br0">29076 1322 8086,'14'2'225,"0"2"1,-6 0 8,-3 5 1,-4 2 29,-1 8 0,-6-2-76,-3 7 1,-9-2 14,-1 2 1,-4 1-198,4-6 0,0 3 82,4-7 1,3 2-440,2-8 333,4-2-172,6-1 1,8-1 60,6 0 0,0-1-5,5-4 0,-1 0 6,1 0 0,-4 5 25,4 0 0,-3 6-51,-2-2 1,1 4 67,-1 1 0,-6-4 123,-4-1 0,-2 1-84,-2 4 0,-6-2-25,-4-2 0,-7 1 19,-2-6 1,-6 4-219,1-4 0,-3 0 31,-1-5 240,-1 0 0,1-7 0,-1-1 0</inkml:trace>
  <inkml:trace contextRef="#ctx0" brushRef="#br0">29062 498 8048,'14'0'0,"0"0"-276,0 0 0,5 0 429,0 0 0,5 1 723,-5 4 0,6-2-456,-1 7 1,4-6-143,5 6 1,-3-6-266,4 6 0,0-1 129,-1 6 0,1-6-124,-6 1 1,-1 1 1,-3 8 0,1-4-136,-6 4 1,0 3 39,-5 2 1,5 5-47,0 4 0,0 3 79,-5 7 1,0 1 53,1 3 0,-1-1 112,0 6 1,-1-6-112,-4 2 0,-3 0 198,-6 0 1,0-1-26,0-4 1,-1 0 48,-4-1 1,-3 1-302,-6 0 1,-7-1-211,-2 1 0,-12 1 277,-8 3 0,14-19 0,-3 1 0,-5 4 0,1-1 0</inkml:trace>
  <inkml:trace contextRef="#ctx0" brushRef="#br0">23062 2005 11725,'-22'-15'-814,"7"7"-171,9-4 489,6 10 1,2-3 940,2 10 0,6-2-166,9 7 1,11-1-59,12 6 1,14-1-136,10 0 1,10-1-277,-36-9 1,0 1 0,39 6 229,-39-8 1,1-1 0,3 3-1,0-1-302,5-1 1,2-1-1,4 3 1,2 0 251,5-3 1,-1 0 0,-3 1 0,0-1-57,-2-2 0,1 0 1,7 0-1,0 0 17,5 0 1,0 0 0,3 0 0,0 0-280,-1 0 0,0 0 0,3 0 1,0 0 318,2 0 0,0 0 1,1 0-1,1 0-298,-1 0 0,2 0 0,-22 0 0,1 0 0,1 0 328,1 0 1,0 0-1,0 0 1,-2-1-1,-1-1 1,0 0-7,0 1 1,0-1 0,0 1-1,2-1 1,0 0 0,1 1 16,3 0 1,0 2 0,1-1 0,0 0-1,1 0 1,-1 0-22,-4 0 0,0 0 0,0 0 0,1 0 0,0 0 0,0 0 23,-3 0 1,0 0 0,1 0 0,6 0 0,1 0-1,-1 0-65,-3 0 1,0 0 0,-1 0 0,-1 0 0,0 0 0,0 0 12,2 0 1,0 0-1,-1 0 1,-2 0-1,-1-1 1,0 0-33,3 0 0,1-1 0,0 0 0,2 0 0,1 0 0,-1-1 37,-5-2 0,-1 0 1,0 0-1,2 1 1,0-1-1,-1 0-8,-4 1 0,0-1 1,1 0-1,3-1 1,2 0-1,-1-1-121,-6 1 0,0 0 0,-1-1 0,0-1 0,1 0 0,-2 0 104,20-1 1,-1-1 0,-1-1 0,0-1 40,-3 2 0,-1 1 0,-4-1 1,-1 1-19,-5 1 0,-3 2 1,-6-1-1,-2 1 31,26-4 0,-13 4-506,-10 6 490,-17 0 0,-4 0 0,-13 0 0</inkml:trace>
  <inkml:trace contextRef="#ctx0" brushRef="#br2">2460 6653 8422,'-8'-9'0,"3"-1"0,4 6 134,1-6 1,6 2-216,4-1 1,4-4 347,5 4 1,1-4-112,4-1 0,3-2-738,-3-3 0,1 3 181,-1-3 1,-4-3-5,-6-2 1,1 2 205,-1-1 0,-6-1 199,-4-4 0,-2-1 0,-2 1 0,0-1 0</inkml:trace>
  <inkml:trace contextRef="#ctx0" brushRef="#br2">2659 6184 8326,'0'24'189,"0"0"0,2 1 122,2 8 1,3 2 137,2 3 0,2 4-423,-6 1 1,0 0 154,-5 4 1,0 4-480,0 1 1,-7 1 227,-2-1 1,-4 2-118,-1-6 0,5-7 173,-1-8 0,1-9-455,-5-6 427,-1-2 0,3-9-17,2-7 0,4-7 253,6-7 0,3-11-115,6-4 0,7-9-23,13 1 1,5-5 30,4 0 1,-1 1-483,1 3 1,-7 3 74,2 7 320,-9 6 0,3 1 0,-5 7 0</inkml:trace>
  <inkml:trace contextRef="#ctx0" brushRef="#br2">2915 6838 8269,'0'14'-214,"0"1"360,6-8 0,2-7 296,7-9 0,-6-5-562,0-5 0,6-3 36,4-7 0,0 1-208,-5-1 0,-5 6 107,1-1 1,-7 7 184,2-2 0,-4-3 0,-1-1 0</inkml:trace>
  <inkml:trace contextRef="#ctx0" brushRef="#br2">2929 6596 8269,'0'23'0,"0"-1"0,0-3 0,5-2 365,0 7 1,1 1-111,-1 8 0,-4 2-67,4 3 1,-3 3-219,-2-3 0,0-2 143,0 2 0,0-11-582,0 1 0,0-9 247,0 0 1,0-8-410,0-1 0,-5-9 134,0-1 497,-6-6 0,3-15 0,-6-1 0</inkml:trace>
  <inkml:trace contextRef="#ctx0" brushRef="#br2">2801 6824 8213,'-1'20'-216,"-4"4"1,3 5 716,-2 4 0,-4 1-171,-2 4 1,-1 2-241,2-7 0,-9 5-224,4-5 1,-5 0 88,0-4 1,3-7-412,-2-3 1,0-5 224,-1-5 0,3 3-385,-3-8 1,8-2 615,2-12 0,-1 1 0,-4-12 0</inkml:trace>
  <inkml:trace contextRef="#ctx0" brushRef="#br2">2673 7151 8213,'49'0'0,"-3"1"-202,6 4 0,-4-2 127,4 7 0,-5-1 522,5 6 0,7-1-76,7 0 0,4-5-720,1 1 0,-13-7 348,-6 2 1,-7-8-2,-8-2 0,-8-8-344,-10-1 0,-3-2 232,-2-7 0,-6 4 114,-3-5 0,-10 0 0,-3-4 0</inkml:trace>
  <inkml:trace contextRef="#ctx0" brushRef="#br2">3043 6454 8142,'8'-6'0,"3"3"37,-6-7 0,4 6 311,-4-6 103,6 7 0,-8-3 241,7 6-823,-7 0 1,3 11 113,-6 3 0,0 8-42,0-3 1,-1 6 120,-4-1 1,2 3-473,-7 1 1,7-4 16,-2 0 1,-1-7-28,1 2 58,0-3 244,5-2 1,2-1 331,3-4-229,3 4 1,6-5 116,0 6 0,-4 2-46,-1 3 1,-6 3 181,2 6 0,1 2 106,-1 3 0,1-3 9,-1 3 1,-2-4-15,7-5 0,-6 1-45,6-6 1,-1-5-349,6-4 1,-1-7 146,0 1 0,0-4-144,1-4 1,0-6 106,4-9 1,-3-9-735,3-10 0,2-5-492,-2-4 0,-1 3 1170,-3-4 0,-1-2 0,0-1 0</inkml:trace>
  <inkml:trace contextRef="#ctx0" brushRef="#br2">3398 6198 8142,'0'-14'0,"2"5"669,3-1-413,-4 7 0,10-2 60,-6 10 1,6 5-61,-1 8 0,-2 6-114,1 9 0,-1 4 99,1 5 0,4 3-160,-3 2 0,-3 3-209,3 7 1,-2-1 155,1-4 1,4 6-48,-4-6 0,-1 5-41,2-9 1,-1-7-66,6-8 0,-6-5 30,0-4 0,3-5-11,6-10 0,-2 2 91,3-6 0,2 0-324,-2-5 0,6-6-317,-1-4 1,-4-3 281,-1-1 1,-3-6-26,-2-4 0,-6-9-123,-3-5 522,-4-3 0,-1-2 0,0 1 0</inkml:trace>
  <inkml:trace contextRef="#ctx0" brushRef="#br2">3669 6383 8142,'0'21'0,"0"2"0,1 4 106,4 2 1,-3 5 32,2 4 0,-2 8 136,-2 2 0,0 5-257,0-1 1,0-1-246,0 1 1,0-6 156,0 1 1,0-3-99,0-1 0,-5-7-422,0-2 0,-6-6 93,2-4 497,2-10 0,-11-1 0,2-5 0</inkml:trace>
  <inkml:trace contextRef="#ctx0" brushRef="#br2">3526 7122 8142,'-14'-34'-555,"2"2"473,2-6 0,4 0 360,6-4 1,0 1 337,0 3 0,6-2-162,4 7 1,7-7-556,2 3 1,6 0 93,-1-1 1,-2 0-626,2-4 0,-2 1 128,2 3 504,2 3 0,-10 0 0,5-1 0</inkml:trace>
  <inkml:trace contextRef="#ctx0" brushRef="#br2">3754 5971 8142,'8'0'0,"-2"6"162,-6 4 1,0 4 326,0 5 0,0 3-112,0 6 0,0-4-136,0 0 0,0-1-60,0 6 0,2-1 88,2 1 1,3-7-273,2-3 0,9-3 80,-4-2 0,3-1-31,-3-4 1,5-3-95,0-6 0,2 0-337,-2 0 0,-2-11-407,7-3 0,-7-10 388,2 1 1,-3-4-404,-2-2 1,-1 1-99,-4-1 905,-2 1 0,-1 0 0,2-1 0</inkml:trace>
  <inkml:trace contextRef="#ctx0" brushRef="#br2">4024 6014 8142,'0'20'0,"0"2"243,0 7 0,5 1-16,0 3 1,4 0 158,-4 10 1,4-4-98,-4 9 1,1-4-892,-1-2 0,-3-4 602,2 0 0,-2-6 0,-2 3 0</inkml:trace>
  <inkml:trace contextRef="#ctx0" brushRef="#br2">3797 6568 8089,'6'14'113,"3"0"1,4 5-240,1 0 0,0 8 86,1 2 0,-1-1 744,0 5 1,-1 2-226,-4-2 0,4 0-566,-4-4 1,2-6-192,-1 1 0,1-6 169,-6 0 1,-1-6-355,-4-3 323,0-6 0,0 0-26,0-12 0,-1-2-35,-4-13 1,4-6-103,-4-8 1,3 2 45,2-2 0,2 6 271,3-1 0,2 3-16,8 2 1,-1 1 103,0 3 0,5 5-59,0 10 1,5-2-84,-5 6 1,4 0 480,-4 5 0,0 0-197,-5 0 1,1 7 454,-1 2 1,-1 4-269,-4 1 1,-3 5 252,-6 0 1,0 6-294,0-1 0,-6 4-252,-3 5 1,-9-1-88,-1 6 0,-1-2 64,1 2 0,3-8-788,-3-6 1,3-12 64,2 3 607,0-11 0,-1-10 0,1-10 0</inkml:trace>
  <inkml:trace contextRef="#ctx0" brushRef="#br2">4692 6056 8125,'41'2'397,"-3"3"0,0 1 36,0 3 0,2 4-61,12-4 0,-6 6 87,1 4 1,-3-2-79,-1 7 1,-2 4-593,-3 5 0,-3 0-102,-7-4 0,-6 4-346,-3 0 1,-8-1 283,-1-8 0,-7 1 375,2-6 0,-4 0 0,-1-5 0</inkml:trace>
  <inkml:trace contextRef="#ctx0" brushRef="#br2">5204 5715 7992,'-1'-8'271,"-4"3"1,2 5 691,-7 5 1,-1 11 67,-8 12-250,3 7-404,-17 14 1,3 9-327,9-23 0,0 2 0,0 1 0,0 1 166,2 3 0,1 1 1,-3 5-1,2 1-191,2 0 1,1 1-1,-1 4 1,2 0 51,3-2 0,1 0 0,-2 0 0,0 0-1756,3-2 0,1 0 1678,3-4 0,0 1 0,0 1 0,1 0 0,2-4 0,1-1 0,-1 36 0,1-8 0</inkml:trace>
  <inkml:trace contextRef="#ctx0" brushRef="#br2">18540 8032 7846,'0'-9'0,"0"-1"0,-4 6-32,-1-6 0,-1 7 164,1-2 604,3-3-114,-4 0 95,6 1-493,0 0 1,6 7 53,4 0 0,2 7-67,3 2 0,0 8-133,4 2 0,-8 5-17,4-5 0,-6 5-152,1-5 1,1 0 1,-7-5 162,1 6 1,-6-4-89,-4 3 1,-2-3 56,-2-2 0,-5-4-81,0-1 1,-1-6 81,-4 2 0,-1-3-185,1-2 1,-5 0 80,5 0 0,0-7-40,5-2 1,1-5 41,4-5 1,3-4-27,6-5 1,1 0-22,4-1 0,4 1 57,10-1 1,-1 6-40,5-1 0,1 7 41,5-2 1,-6 4 53,1 6 1,-7 3 2,2 6 0,-3 0 9,-2 0 1,-6 1 189,-3 4 0,-3 8-70,-2 5 0,0 8 10,0-3 0,-8 6-50,-7 4 0,0-3 1,-9 3 1,0-3-9,-4-1 0,-1-2-166,1-4 1,0-4 49,-1-9 1,5 1-50,1-7 1,5 0 59,-1-9 0,8-8-132,2-6 0,6-4-57,-2 4 0,10-7 99,4 3 1,10-4-6,5-2 0,3 6 41,1-1 1,1 8 31,-1 2 1,-4 1 29,-1 9 0,-1-1 13,2 5 1,-3 1 26,-7 4 1,-1 5-62,-4 9 1,-3-2 175,-6 7 1,0-2-41,0 1 1,-3 3-242,-6-7 1,-1 0 97,-9-5 1,2-1-539,-2-4 0,3 2-58,-3-6 1,3-4 628,2-10 0,0-7 0,0-12 0</inkml:trace>
  <inkml:trace contextRef="#ctx0" brushRef="#br2">18654 4563 8195,'-6'15'1224,"4"-1"-870,-3 0 0,4 0-285,1 1 0,5-1-107,-1 0 0,3-5-224,-3 1 1,-2-1 41,3 6 1,-4-1-197,-1 0 0,0 0 30,0 0 0,0 1 184,0-1 0,0 0-328,0 0 0,-4 1 530,-1-1 0,-5 5 0,6 0 0,-6 4 0,5-4 0,-1 5 0,1-5 0,4 5-144,-4-5 0,3 4 126,2-4 1,0 0 537,0-5 0,0 1-179,0-1 1,2 0 7,3 0 0,-4-4-24,4-1 1,-2-4-494,2 5 1,-3-6-182,2 6 1,-2-6-634,-2 6 982,0-1 0,6 6 0,2-1 0</inkml:trace>
  <inkml:trace contextRef="#ctx0" brushRef="#br2">18640 5416 7859,'-2'15'-144,"-2"-1"1,2-5-416,-3 1 1056,4-1-74,1 6-360,0-1 33,0 0 0,1 0-335,4 0 207,-3 1 1,4-1-372,-6 0 0,0 0 111,0 0 1,0-4 291,0-1 0,0 1 0,0 4 0</inkml:trace>
  <inkml:trace contextRef="#ctx0" brushRef="#br2">18626 5800 7859,'-7'15'-332,"6"-1"-20,-4 0 1,3-5 560,2 1 0,0-5-31,0 4 0,0-4-80,0 4 0,2-4 161,3 5-384,-4-1 140,6 5-175,-7 0 0,0 1 8,0-1 1,0-5 2,0 1 1,0-1-108,0 6 0,0-1 60,0 0 0,0 0-53,0 0 249,0 1 0,0 5 0,0 2 0</inkml:trace>
  <inkml:trace contextRef="#ctx0" brushRef="#br2">18654 6227 7859,'0'14'0,"0"0"-26,0 0 0,0 2 165,0 3 1,-5-1 243,1 5 0,-3-5-195,3 1 0,2 1-219,-3-1 0,4 0-493,1-5 0,0 0 298,0 1 0,0-1-809,0 0 1035,0-6 0,0 11 0,0-3 0</inkml:trace>
  <inkml:trace contextRef="#ctx0" brushRef="#br2">18640 6667 7859,'0'15'0,"0"-1"0,-2 0 77,-2 0 135,2 1 1,-4-1-59,6 0 0,0 0 31,0 0 0,0-4-96,0-1 0,0 1-664,0 4 488,0 0-1,0 1-403,0-1 1,0 0 279,0 0 0,0 0-570,0 1 583,0 5 1,0 1 197,0 2 0,0-2 0,0-7 0,0 0 0,0 1 0,0-1-12,0 0 1,0 5-33,0 0 0,0 0 121,0-5 1,0 0 125,0 1 1,0-1-24,0 0 1,0-5-89,0 1 0,0-5-51,0 4 0,0-4-21,0 4 0,0-4-17,0 5 1,1-1-12,4 5 0,-3 0-16,2 1 1,-2-1-28,-2 0 0,0 7 59,0 2 1,0-1-8,0 2 0,0-5 1,0 5 0,0-7 1,0 2 1,0-3-5,0-2 3,0 0-280,0 1-313,0-1 591,0 0 0,-6 0 0,-2 0 0</inkml:trace>
  <inkml:trace contextRef="#ctx0" brushRef="#br2">18640 7734 7781,'0'9'233,"0"1"245,0-7-487,0 9 248,0-4-578,0 7 1,0-1 195,0 0 0,0-4-889,0-1 1032,0-6 0,6 10 0,2-5 0</inkml:trace>
  <inkml:trace contextRef="#ctx0" brushRef="#br2">18668 7933 7859,'0'14'-409,"0"0"1,-1-4 436,-4-1 0,3-4 1020,-2 4-710,2 1 1,2-1-100,0 1 0,0-5-383,0 4 0,0-4 79,0 4-490,0-6 1,0 10 133,0-3 0,0-3-519,0 3 940,0-1 0,0 6 0,0-1 0,0 0 0,0 0 0,0-4 0,0-1-99,0 1 0,0 4 82,0 0 1,0-4 317,0-1 1,0-4-93,0 4 1,0-4 30,0 4 0,0-4-107,0 5 0,0-6 42,0 6-219,0-1 0,0 6 123,0-1-385,0 0 1,0 0 123,0 0 1,0-4-474,0-1 655,0-5 0,0 8 0,0-10 0,0 4 0</inkml:trace>
  <inkml:trace contextRef="#ctx0" brushRef="#br2">18668 8487 7859,'0'10'0,"0"-1"403,-6-6 1,4 10-32,-2-4 0,2-1-414,2 2 106,0-1 1,0 6-225,0-1 1,0-5-160,0 1 1,0-6-1072,0 6 391,0-7 999,0 10 0,0-5 0,0 6 0,0 0 0,0 0-158,0 0 0,0 1 180,0-1 1,0 2 114,0 3 222,0-4 0,0 6-112,0-7 0,0 0 63,0 1 1,0-6 192,0 1-462,0-1 1,0 5 257,0 0-397,0 1 0,0-1-148,0 0 112,0 0 0,0 1-579,0-1 361,0 0 0,0 0 352,0 0 0,6 1 0,2-1 0</inkml:trace>
  <inkml:trace contextRef="#ctx0" brushRef="#br2">18683 9198 8131,'0'14'1386,"-2"2"-903,-3 3 1,4-3-344,-4 3 0,3-2-221,2 2 0,0-3-314,0 3 0,0-3-33,0-2 0,0 0-348,0 0 1,0-4-252,0-1 1027,0 1 0,7 4 0,1 0 0</inkml:trace>
  <inkml:trace contextRef="#ctx0" brushRef="#br2">18697 9511 7859,'-2'9'78,"-3"1"1,4-6 386,-4 6-253,4-1 1,-1 6-122,-3-1 1,4 0 107,-4 0 0,3-4-364,2-1 1,0 1-12,0 4 0,0-5-141,0 1 0,5-5-535,0 4 460,0 1 66,-5 4 0,0 0 119,0 0 0,0 0 207,0 1 0,0-1 0,0 0 0,0 0 0,0 1 0,0 4 0,0-1 0,6 8 0,2-4 0</inkml:trace>
  <inkml:trace contextRef="#ctx0" brushRef="#br2">18711 9980 7859,'0'14'393,"0"0"1,-2-3-130,-2 4 1,2-4-355,-3 8 1,4 1 107,1-1 0,0 5-10,0-5 1,0 1 39,0-1 1,0-8-410,0 4 0,0-9 42,0 3-548,0-5 334,0 2 270,0 0 1,0-3 206,0 7 1,0-1 141,0 5 0,0 2-35,0 3 0,0 3-63,0 7 1,0-1 230,0 1 0,0-6-43,0 1 0,1-7-11,4 2 0,-3-8-165,2-1 0,4-7 0,0 3 0</inkml:trace>
  <inkml:trace contextRef="#ctx0" brushRef="#br2">18853 10549 7977,'0'-8'685,"6"1"198,4 7 0,4 0-155,5 0-449,3 7 0,13-4-106,3 6 0,3-1 79,2 2 0,-1 2-139,1-2 1,-5 2 110,0 3 1,-7-1-150,3 0 0,-6 5 90,-4 0 0,-4 2-526,-6-3 0,1 0-87,-1 6 1,-6-5-385,-3 4 1,-4-5-259,-1 1 1,0-4 397,0 0 1,-1-8 691,-4-2 0,-3-10 0,-6-2 0</inkml:trace>
  <inkml:trace contextRef="#ctx0" brushRef="#br2">19379 10378 7957,'-8'2'2025,"4"2"-1461,-4-2 1,0 6-27,-6-3 1,4 2-49,1 8 1,-1 5-92,-4 4 0,-5 9-149,0 5 0,-8 9-50,-1 5 1,-2 5-191,-8 5 1,5 3-572,-5 6 1,12-6 256,3-4 126,5-15 0,10 1 1,2-10-1</inkml:trace>
  <inkml:trace contextRef="#ctx0" brushRef="#br2">15185 10151 8292,'-14'-7'355,"1"4"185,4-6 1,2 4 220,7-5-177,0 1-502,0 1 0,0-5-100,0 4 0,7-9 166,2 0 0,4-1-156,1 4 0,5 6 164,0-1 1,0 7 5,-5-1 1,0 4 100,1 4 0,-1 6-25,0 9 1,-6-2 118,-3 7-246,-4-7 1,-1 10-74,0-3 1,-8-2 173,-6 1 0,0-5-288,-5 1 0,1-3 73,0-2 0,2-2-160,-3-2 1,3-4 60,2-6 0,0-6-46,-1-4 1,1-7-99,0-2 0,4-6 19,1 1 1,6-3 32,-2-1 0,3 1 99,2 3 0,7 2 75,2 3 0,4 5-66,1 0 0,2 1 149,3 8 1,3 1-122,6 4 1,6 0 92,-1 0 1,0 0 19,-5 0 0,-4 1 2,0 4 0,-12 1 245,3 4 1,-11 2-90,1-2 0,-5 3 108,-5 1 0,-9 0-53,-10 0 0,-4 2-160,-5 3 0,3-3-2,-3 3 0,-2-3-191,2-2 1,1-2 145,8-2 0,2 1-179,3-6 1,8-2-305,-3-8 1,9-4 189,1-10 1,2-3-340,2-7 0,6 1 211,4-1 0,7 2 33,2 4 1,6-3 65,-1 7 0,3 2 271,1 8 0,1 2-12,-1 7 1,1 0 186,-1 0 0,-6 7 325,-3 2 1,-9 10-305,-6 5 1,-2 3 398,-2 1 1,-11-4-274,-3-1 1,-5 1 55,0 5 1,-3-1-119,-7 0 1,6-4-181,-1 0 1,7-8-21,-2-2 1,3-2-187,2-7 1,-1 0-334,1-5 0,6-11 258,3-3 1,4-12-218,1-2 1,1-2 59,4-8 27,3 0 1,6 2-247,1 3 1,-1 4 328,0 5 1,0 6 241,0 8 1,1 4 865,-1 6-610,0 0 1,-4 8 574,-1 6 1,-6 5-409,2 4 0,-3 4 43,-2-3 0,-7-2-70,-2 2 1,1-7 101,-2 2 0,1-3 123,-5-2-2122,-1 0 0,6-6 1497,-1-3 0,1-3 0,-5-2 0</inkml:trace>
  <inkml:trace contextRef="#ctx0" brushRef="#br2">2432 7648 8348,'-10'-9'0,"1"-1"0,-1 7 37,-4-1 14,0 2 0,0 4 175,-1 2 0,1 6 16,0 9 1,-5 3-48,0 6-119,0 1 0,5 4-89,0 0 1,1 7 158,4-3 1,-3 6-75,8 5 0,-1 2 104,5 7 0,0 5-18,0-1 0,6 2-77,4-1 1,2-4 6,3 4 1,0-5 8,4-5 0,-1 0-161,5-9 0,-5-5-519,1-15 1,1-8 281,-1-11 0,5-2-532,-5-2 1,0-11 33,-5-3 799,0-16 0,-6 6 0,-1-11 0</inkml:trace>
  <inkml:trace contextRef="#ctx0" brushRef="#br2">2361 8373 8348,'7'7'-640,"6"-4"448,-3 6 0,2-1 192,2 2 0,5-2 186,0-4 1,7-2 335,-3 3 0,11-4-249,3-1 0,0 0-114,1 0 1,-7-4 204,2-1 1,-3 0-109,-1 5 1,-7 0 69,-3 0 0,-5 2-142,-4 2 1,-4 4 39,-6 7 1,0 5-115,0 4 0,-13 9-171,-6 5 0,-11 9-266,-3 5 1,-6-3 220,1-1 0,-3-1-901,-2-4 0,7 1 1007,3-11 0,3 0 0,1-4 0</inkml:trace>
  <inkml:trace contextRef="#ctx0" brushRef="#br2">3086 8345 8384,'-8'-14'-123,"1"4"123,7 1 405,-6 6-180,5-4 1,1 7-3,9 0 0,10 2 201,5 3 1,9 3 138,5 6-313,9 6 1,-1-2-135,6 5 1,-1-5 46,1 1 0,-5 1-113,-9-1 1,2 2 111,-7-2 0,0-2-436,-5 7 1,-1-5 162,-3 4 1,-5-4-664,-10 5 0,2-7-554,-6 2-89,0-3 1417,-5-8 0,-13-8 0,-3-8 0</inkml:trace>
  <inkml:trace contextRef="#ctx0" brushRef="#br2">3526 8189 8240,'0'20'-6,"0"1"4,0 2 1,0 4 71,0-3 0,-1 3 3,-4 1 1,4 2 371,-4 3 1,-3 4-71,-2 5 1,3 3-157,-3 2 0,1 2-71,-6 3 1,1 2-19,0-7 1,1-1-382,4-8 1,-2-5 197,6-9 0,0-8-703,5-7 0,0-7 365,0-2 1,2-18 390,3-10 0,2-23 0,8-1 0</inkml:trace>
  <inkml:trace contextRef="#ctx0" brushRef="#br2">3598 7691 8176,'9'-8'0,"0"3"0,1 10 566,4 5 1,-1 9-112,-4 4 1,2 10-38,-6 5 0,5 10-86,-6 4 1,1 5-390,-5 4 0,5-7-96,0 3 1,6-11 152,-2-4 0,10-5 0,3-9 0</inkml:trace>
  <inkml:trace contextRef="#ctx0" brushRef="#br2">18270 8160 7972,'0'-8'646,"-1"2"-303,-4 6-80,3 0-109,-4 0 112,0 0 0,4 0-248,-11 0 237,12 0-57,-12 0-51,5 0 0,-1 0-2,-1 0 1,1-5 2,-5 1 1,-1-1-149,1 5 0,-6 0 134,-4 0 1,-9 0-181,-5 0 85,-3 0 1,-3 0-6,-4 0 0,6 0 23,-1 0 1,2 5-4,8-1 1,1 1-80,8-5 1,4 0-327,6 0 73,6 0-313,1 0 591,7 0 0,7-6 0,1-2 0</inkml:trace>
  <inkml:trace contextRef="#ctx0" brushRef="#br2">17673 7961 7965,'-9'0'-181,"-1"0"0,5 0 1114,-4 0 0,-1 7-170,-4 2-425,0 4 0,0 2-177,0 4 1,-5-1-8,0 5 1,-7 1 13,3 5 1,-4-7-179,-2-3 0,7 1-57,3-1 82,4-6 1,2-1 94,3-2 1,-1-2-175,7 1 0,0-4 123,9 4 1,9-4 31,10 5 0,5-6-136,4 6 0,-3-7 86,3 2 1,2 1-672,-2-1 0,5 1 92,-5-1 538,0-3 0,-4 10 0,-1-4 0</inkml:trace>
  <inkml:trace contextRef="#ctx0" brushRef="#br2">17161 6923 7336,'7'15'1943,"-1"-1"-2101,3 0 13,4 0 1,-10 5-143,7 0 0,-7 5-330,2-5 1,-4 6 616,-1-1 0,6 3 0,2 1 0</inkml:trace>
  <inkml:trace contextRef="#ctx0" brushRef="#br2">17190 7535 8179,'4'19'0,"1"0"0,1 0-94,-1-5 1,-3 0-129,3 0 1,-4 0 132,-1 1 1,0-4 137,0 3 1,0-3-739,0 8 689,0-3 0,0-2 0,0 0 0</inkml:trace>
  <inkml:trace contextRef="#ctx0" brushRef="#br2">17190 8203 8179,'0'9'-196,"0"1"1,0-1-246,0 6 1,0-1 369,0 0 1,0 0 321,0 0 1,0 1-401,0-1 1,0 0 113,0 0 0,0 0-116,0 1 0,0-1 46,0 0 105,-7 0 0,6 7 0,-6 1 0</inkml:trace>
  <inkml:trace contextRef="#ctx0" brushRef="#br2">17204 8629 8162,'0'16'-4,"0"3"1,0-3-126,0 3 0,0-3 221,0-2 1,-5 2 297,0 3 0,1-4-612,4 4 0,0-3 130,0-2 0,0 2-132,0 3 1,-5-3 101,0 3 0,0 1-712,5-1 834,0 0 0,-6 2 0,-2 1 0</inkml:trace>
  <inkml:trace contextRef="#ctx0" brushRef="#br2">17161 9170 8108,'0'23'-602,"0"1"1,0-2 300,0 2 1,-4 1 514,-1-6 0,0 5-66,5-5 0,0 1-61,0-1 1,0-1 7,0 5 0,0-5-104,0 1 1,0 1 19,0-1 0,0 5-131,0-5 0,0 0 9,0-5 1,0 5 66,0 0-38,0 0 1,0-5-150,0 0 1,0 0 89,0 1 0,0 4 34,0 0 1,-2 1 248,-2-1-192,2-3 0,-4 11 63,6-4 0,-2-1-56,-3 2 95,4 0 0,-5 3 6,6-4 0,0 4 10,0-3 0,0 3 4,0 1 1,0 1 42,0-1 0,0 1 145,0-1 0,0-4 294,0-1-347,0 1 1,0 0 12,0-1 1,0-10 200,0 1 19,0-3-49,0 4-482,0-8 63,0 0 0,0-6-437,0 4-680,0-3 1145,0 4 0,0 0 0,0 2 0</inkml:trace>
  <inkml:trace contextRef="#ctx0" brushRef="#br2">16848 10648 8042,'-7'0'339,"0"0"-389,7 0 13,7 0 0,-3 0 1444,11 0-885,-4 6 1,14 2-245,-6 7-219,6-1 1,-8 0 2,7 0 1,-2 7-264,2 2 0,3 6 168,-3 4 1,-4-3-73,-1 3 1,0-3-540,-5-1 297,4-1-206,-11-6-438,1 5 101,5-11-1,-11-2 891,4-14 0,-6-14 0,0-8 0</inkml:trace>
  <inkml:trace contextRef="#ctx0" brushRef="#br2">17318 10520 7834,'-15'0'433,"1"0"0,-2 2 132,-3 2 1,-7 6 408,-8 9 0,-5 3-560,1 6 0,-1 7-84,1 3-324,-3 3 0,4 8-73,-5 3 1,5 4 0,4 0 66,3 1 0,2 6 0,-1 2 0</inkml:trace>
  <inkml:trace contextRef="#ctx0" brushRef="#br2">17332 10904 8034,'0'-14'0,"0"0"0,1-1 139,4 1 0,-3 0 286,3 0 1,1 4-82,-1 1 1,1 6 133,-1-2 1,-4 5-158,4 5 1,-5 4-30,-5 10 1,-1 8 262,-4 6-325,-2 13-58,4-2 1,0 8-550,3 0 292,4-6 0,7 3 1,2-6-1</inkml:trace>
  <inkml:trace contextRef="#ctx0" brushRef="#br2">18498 8345 7942,'-10'14'-289,"1"0"1,-1 1-58,-4-1 300,-6 0 0,2 2-69,-6 3 115,1 3 0,-6 6 0,1 1 0</inkml:trace>
  <inkml:trace contextRef="#ctx0" brushRef="#br2">17119 9610 8065,'-15'0'-1135,"1"0"1257,6 0 688,-4 0-308,10 0-255,2 0 0,10 0 14,8 0-137,-2 0 0,5 0-87,-7 0 0,0 0 293,0 0-306,1 0 1,-3 7 275,-2 2-153,-4-3 1,-12 5-76,-4-6 0,-2 2-96,-3-3 1,0-2 66,-4 3 1,3-4-20,-3-1 0,3-5-128,2 1 0,4-7 100,1 1 0,6-2-174,-2-3 128,4 1 1,2 1-37,4 4 1,-2-2 117,6 6 0,3 0 14,6 5 0,-2 2-10,3 3 1,-3-2 89,-2 6 1,-1 1 43,-4 4 0,2 0-82,-6 1 0,0-1 133,-5 0-136,0 0 0,-2-1-88,-2-4 1,-4 2 19,-7-6 1,6 0-7,0-5 0,-1-2-78,-4-3 0,1 2-175,4-6 1,-2-5-10,6-5 1,0 0 139,5 5 0,0-1 89,0 1-146,0 0 349,6 0 0,-2 6-32,5 3 0,-4 3-16,4 2 0,-4 5-26,5 0 0,-6 1 137,6-1-534,-7-3 285,3 4 0,-6-5-481,0 4 0,-11-2 201,-3 7 1,-14 4-1005,-1 5 1289,-2 6 0,2-3 0,1 7 0</inkml:trace>
  <inkml:trace contextRef="#ctx0" brushRef="#br2">17048 9525 9522,'-8'0'1723,"0"0"-1313,3 0 4,3 0-179,-4 0 0,1-2-54,1-2 1,-3 2-49,3-3 0,0 4-72,-5 1-30,-1 0 0,-4 0-145,0 0 1,-7 0 102,-2 0 0,-4 5-68,-2-1 1,1 6 101,0-6 0,-4 6-223,4-5 0,-2-1 80,11-4 0,0 5-351,4 0 0,6 0-154,-1-5 0,7-2-311,-1-3 1,8 2 935,6-6 0,2-1 0,3-4 0</inkml:trace>
  <inkml:trace contextRef="#ctx0" brushRef="#br2">16777 9340 7869,'-6'-8'208,"-2"0"171,-6 4 0,4 2-108,1-3 0,-2 5 76,-8 5 0,3 3-224,-3 6 0,-3 2 51,-2 3 0,-1-3-17,1 3 1,-1-4 326,6 0-381,0 5 0,7-4 339,2 3-371,-3-3 1,12-2-71,-4 0 1,4-4 25,1-1 0,1-1 83,4 2 1,3 2 13,6-2 1,5 2-129,0 3 0,6-3 117,-1-2 0,3 2-608,1-2 1,1-4 108,-1-1 386,7-4 0,1-7 0,7-2 0</inkml:trace>
  <inkml:trace contextRef="#ctx0" brushRef="#br2">16308 8971 8931,'0'14'263,"0"0"1,0 5-195,0 0-100,0 6 0,-5-3-172,1 7 1,-1 1-253,5 3 1,0-1 254,0 5 1,0-3-512,0 3 458,0-5 1,0 0 31,0-4 0,0-7 221,0 7 0,0-7 0,0 2 0,0-5 0,0 1 0,0 1 0,0-1 0,5 5-74,-1-5 0,1 4 74,-5-4 0,0 7 75,0-3 0,0 4 106,0 2 0,0-6 20,0 1 1,0-2-73,0 2 0,0 1 101,0-6 1,0 5-74,0-5 1,0 4-88,0-4 0,0 5-10,0-5 0,0 5-171,0-5 1,0 4 22,0-4 0,0 5 85,0-5 1,0 2-180,0-3 1,5-2 35,0 3 0,-1-1 14,-4 1 1,2-4 67,3 4 1,-4-1 2,4 1 0,-3-2 56,-2 7 0,0-2 18,0 2 0,0 2-11,0-2 0,0-2 22,0 2 1,0-5 100,0 5 1,0-6-84,0 6 0,0-6-94,0 1 0,0-4 69,0 0-17,0-8 0,0 6 0,0-5 0</inkml:trace>
  <inkml:trace contextRef="#ctx0" brushRef="#br2">16052 10876 8920,'7'7'499,"2"-2"0,8-2-405,2 2 1,7 3 76,-3 6 0,-2 0-54,-2 1 0,1 5-116,-1 4 1,0 3-243,-4 1 0,-3 5 62,-2 1 0,2-1-217,-2-5 0,-4-1-255,-1-3 184,3 3 132,-7-12 182,6 6 0,-7-15-12,0-6 0,-2-11-18,-3-8 0,2-6-122,-6 1 1,4-9 304,-5-5 0,1-9 0,-5-4 0</inkml:trace>
  <inkml:trace contextRef="#ctx0" brushRef="#br2">16280 10790 7895,'0'-8'652,"0"13"-292,0 9 0,0 4 148,0-4 0,-2 6-235,-3 4 0,2 3-30,-6 1 0,1 1-162,-2-1 1,-2 5 89,2 1 0,-2 0-432,-3 0 1,8-6 205,2 0 0,-2-1-880,3-8 0,-1 0 935,5-5 0,6-6 0,2-1 0</inkml:trace>
  <inkml:trace contextRef="#ctx0" brushRef="#br2">16393 11259 7823,'0'15'589,"0"-1"1,0 5-348,0 0 1,0 1-391,0-1 1,0-3-436,0 3 1,0-8 582,0-1 0,0-7 0,0 3 0</inkml:trace>
  <inkml:trace contextRef="#ctx0" brushRef="#br2">15867 8928 7255,'0'9'720,"0"1"0,-4 4-469,-1 5-148,0 6 0,4 2-35,-4 6 0,3 7-219,-2-2 0,2 3 114,2 1 1,0 6-147,0-1 0,0 1-775,0-6 682,0 1 1,0-2-128,0-3 0,0 1 403,0-5 0,0-1-216,0-5 0,0-4 216,0 0 0,0-1 162,0 6 1,0 1-123,0 3 0,-2-8 134,-2 4 0,2-4 82,-3 3 0,4-4 156,1 0 0,0-7-201,0 2 1,0 2-79,0-3 0,0 1-173,0-4 1,0-1 98,0 0 0,0 0-94,0 1 1,0-1 59,0 0 0,0 5-152,0 0 1,0 0 31,0-5 1,0 7 67,0 2 1,-2-1 55,-3 2 1,4 0-31,-4 4 1,4 1-69,1-1 0,0-4 72,0-1 1,-5-4-148,0 5 0,0-7-74,5 2 1,0-3-474,0-2 691,0-6 0,7 5 0,1-5 0</inkml:trace>
  <inkml:trace contextRef="#ctx0" brushRef="#br2">15626 10961 7901,'0'14'132,"4"0"96,1 1 0,6 0 55,-1 4 1,-2-1 52,1 5 0,1 1-197,4 4 0,0 1-89,0-1 0,-1-4-511,-4 0 377,4-1 0,-10 1-133,7 0 0,-6-7-244,6 2 1,-7-8-368,2-1 249,-4-7 579,-1 3 0,0-19 0,0-2 0</inkml:trace>
  <inkml:trace contextRef="#ctx0" brushRef="#br2">15754 10904 7901,'0'14'0,"0"0"0,0 1 134,0-1 1,-2 2 112,-3 3 1,-1 3-1,-3 6 1,-4-1-192,3-3 0,3 3 121,-3-4 0,2 3-393,-1-3 0,1 2 164,3-6 1,3 0-584,-2-4 1,2-6 634,2 1 0,0-7 0,0 3 0</inkml:trace>
  <inkml:trace contextRef="#ctx0" brushRef="#br2">15853 11231 7901,'8'0'0,"0"0"372,-3 0 0,-4 6-17,4 4 0,-2 2 77,2 3 1,-3 4-149,2 0 1,-2 6-241,-2-2 0,0 0 53,0 0 0,0-5-1811,0 1 1714,0-10 0,6-3 0,2-6 0</inkml:trace>
  <inkml:trace contextRef="#ctx0" brushRef="#br2">15782 10079 7764,'-8'-6'386,"0"5"105,4-4-446,2 3-110,-4 2 371,-1 0-209,6 0-38,-6 0 180,1 0 80,5 0-36,-12 0 4,11 0-221,-4 0 1,4 0 208,-2 0-445,2 0-358,-4 0-427,6 0-838,0 0 1793,0-6 0,0-2 0,0-6 0</inkml:trace>
  <inkml:trace contextRef="#ctx0" brushRef="#br2">15739 9781 6458,'-1'-8'722,"-4"3"-200,4 4-26,-6 1-12,7-7-79,-6 6-142,4-6-198,-10 7 14,4 0-43,-6 7 1,-1-6-77,1 4 1,-6-2 33,-4 2 1,2-2-92,-2 7 0,-4-6 64,-5 6 1,4-7-35,5 2 1,2-4-50,-1-1 53,2 0 0,8-6-130,4-3 1,3 1-260,6-2 0,6 1-593,3-6 1045,4 1 0,8-6 0,1-2 0</inkml:trace>
  <inkml:trace contextRef="#ctx0" brushRef="#br2">15512 9596 7998,'-9'0'0,"-1"0"0,2 2-77,-1 2 0,-4-2 161,4 3 1,-3-2 319,3 2 1,-4-2 186,4 6-410,-4 1 1,-1 4-41,0 0 0,1 0-115,4 1 0,-4 0-83,4 4 0,1-3 64,-2 3 1,7-3-81,-2-2 0,4 0 45,1 1 0,3-3 23,6-2 0,2 1 86,13-7 1,6 6 139,8-5 0,0 4-322,5-4 1,-2 4 106,11-4 1,-11 5-7,2-6 0,-4 7 0,4-3 0</inkml:trace>
  <inkml:trace contextRef="#ctx0" brushRef="#br2">11673 4663 8460,'8'14'1514,"-3"0"-1310,-4 1 1,-1 4 55,0 0 1,0 6-100,0-1-53,0 2 0,0-2-154,0 0 1,2-1-344,3 6 0,-4-1-582,4 1 0,1-1 459,-1 1 0,0-1 512,-5 0 0,6 7 0,2 2 0</inkml:trace>
  <inkml:trace contextRef="#ctx0" brushRef="#br2">11744 5516 7971,'0'21'0,"0"-6"31,0 4 0,0 2 124,0-2 1,0 0 76,0-5 0,0 6 143,0 4 0,0-2-555,0 2 149,0 0 1,0 4-536,0 1 1,0-1 318,0 0 0,0 1-346,0-1 1,0-4 592,0 0 0,0-1 0,0 6 0</inkml:trace>
  <inkml:trace contextRef="#ctx0" brushRef="#br2">11759 6284 7971,'0'28'86,"0"-4"86,0-1 1,0-5 43,0 1 0,0-3 35,0-2 1,4 5 69,1 0 0,0 0-85,-5-5 0,0 2-2,0 3 1,0-4-15,0 4 1,0-1 13,0 1 1,4 1-1,1 4 0,0 3-15,-5-3 1,0 2 13,0 3 0,2-6-267,2 1 0,-2-2-784,3 2 1,-4 1-36,-1-6 0,0 5-73,0-5 0,0 5 903,0-5 1,-5 4 214,1-4 0,-1 5-15,5-5 0,0 1 11,0-1 1,0-3-246,0 3 1,0-3 71,0-2 0,0 0-244,0 1 1,0-1 58,0 0 1,0 0-59,0 0 1,2 1 167,2-1 0,-2-5 31,3 1 0,-4-1 104,-1 5 1,0 1-111,0-1 1,0 0 49,0 0 1,0 1-7,0-1 0,-1 5-9,-4 0 0,-3 0 0,-6-5 0</inkml:trace>
  <inkml:trace contextRef="#ctx0" brushRef="#br2">11815 7677 7930,'0'14'-1,"-1"5"209,-4 0 1,3 0 340,-2-5 0,-3 0-30,3 1 0,-1-6-127,5 1 0,-2-1-383,-2 5 1,2-4 75,-3-1 1,4 1-448,1 4 0,0-5 289,0 1 0,1-1-784,4 6 0,-3-1 310,2 0 0,-2 5-48,-2 0 1,0 6 323,0-1 0,0 4 271,0 5 0,0-3-4,0 4 0,-2-4-76,-2-2 0,2 1 318,-3-1 1,4 0-124,1 1 1,0-1 154,0 1 1,-2-6-40,-3 1 1,4-2 30,-4 2 0,4 3-36,1-4 1,0 4-113,0 2 0,0-1 47,0 1 1,0-1-55,0 0 1,0-1-128,0-3 0,0 3 82,0-3 0,0-4-291,0-1 1,-2 2 36,-3-2 1,4 4-90,-4-4 0,3 6-118,2-1 0,-4 1 399,-1-1 0,-6 9 0,3-3 0</inkml:trace>
  <inkml:trace contextRef="#ctx0" brushRef="#br2">11673 9454 7929,'0'22'-389,"0"3"272,0-6 1,0 0 374,0-5 0,-1 2-106,-4 3 0,3-3-205,-2 3 0,0-3 74,0-2 1,2 0-122,-3 0 47,4 1-275,1 5-77,0 2 337,0 7 1,0-7-111,0-3 1,0-3 48,0-2 0,0 0 24,0 0 1,0 0 18,0 1 0,0-1 1,0 0 1,0 0 37,0 0 1,0 5 35,0 0 0,0 0 158,0-4 1,0 4-86,0-1 0,-2 1 129,-3-4 1,4-1 96,-4 0 163,4 0-259,1 1 1,-5-6 35,0 0-44,0-5-231,5 8 1,0-9-20,0 7 133,0-1 0,0 6-47,0-1 0,0 0 23,0 0 0,0-4-2,0-1-14,0 1 1,0 4-61,0 0 1,0 0 19,0 1-6,0-1 0,0 5-22,0 0 1,0 1 46,0-1 0,0 3 65,0 7 0,0-1-63,0 1 1,0 4 75,0 0 0,0 2-65,0-2 0,0-3 173,0 3 1,0-8-118,0-1 0,0-7-159,0 2 0,0-8-1062,0-1 1146,0-7 0,0 3 0,0-6 0</inkml:trace>
  <inkml:trace contextRef="#ctx0" brushRef="#br2">11005 11274 7876,'0'-8'346,"2"1"-52,2 7-302,4 0 0,6 0 278,1 0 1,5 7 444,4 2 1,4 4-300,5 1 0,-3 0-73,4 0 0,-3 2-167,2 3 0,-3-1-97,4 5 1,-4-1-415,-2 2 275,1 3 1,-3-3-109,-2 9 1,-3-2 52,-7 7 1,0-6 108,0 1 0,-1-4-19,-4-6 1,2 3-1274,-6-8 192,0 1 454,-5-4 0,-2-11 37,-2-8 615,-4-11 0,-7-26 0,1-3 0</inkml:trace>
  <inkml:trace contextRef="#ctx0" brushRef="#br2">11474 11203 7876,'-5'9'163,"1"0"1,-3-4-148,3 5 0,2-1 298,-3 5 0,-1 7 308,1 3 1,-4 2-350,4 3 1,-4 6-105,4 3 1,-6 6-193,1 8 0,-2 0 107,-3 10 0,3-5-292,2-5 1,-2-5 151,2-9 0,2-3-1306,-1-7 1362,6 1 0,-4-7 0,7-2 0</inkml:trace>
  <inkml:trace contextRef="#ctx0" brushRef="#br2">11901 7194 8098,'-15'0'0,"6"0"-96,0 0 1,-1-7-106,-4-2 0,0 1 936,-1-2 75,1 1-34,0 1-344,0-5 1,4 12 138,1-4-286,6 3 0,3 7-23,9 0 1,5 6 14,5-2 0,-1 4-99,5 1-104,7-6 1,2-1-153,6-7 1,0-2 144,4-3 1,1-4-566,0-10 0,-1 3 255,1-3 1,-2 8-312,-3 1 0,-3 7 240,-7-1 0,-1 2-1505,-3 2 1819,-4 0 0,-5 0 0,-1 0 0</inkml:trace>
  <inkml:trace contextRef="#ctx0" brushRef="#br2">12213 6881 8098,'0'-8'-106,"7"2"476,2 6 0,4 1-41,1 4 0,7 3 30,2 6 0,9 5-66,1 0 0,5 5 0,-5-5 0,5-1-59,-5-3 1,0-1-118,-4 0 1,-5 0-24,-1 1 1,-5-3-180,1-2-70,-10 2 1,-3-4 117,-6 6 1,-7 1-39,-8-1 0,-12 6 74,-10 4 0,-12 5-448,-8 4 1,-5-2 8,-4 7 1,10-6-1024,14 1 1463,5-9 0,15-4 0,2-6 0</inkml:trace>
  <inkml:trace contextRef="#ctx0" brushRef="#br2">12668 5886 7791,'0'15'-62,"0"4"6,0-3 1,0 11 15,0-3 12,0 3 1,0 6-259,0 0 0,0 0 112,0-5 0,0-1-271,0-3 445,0 3 0,7-5 0,1 6 0</inkml:trace>
  <inkml:trace contextRef="#ctx0" brushRef="#br2">12725 6397 8141,'0'16'0,"0"3"0,0-3-273,0 3 1,0 1 180,0-1 1,0 5 322,0-5 1,0 5-91,0-5 0,0 4-49,0-4 0,0 5-68,0-5 0,0 6-179,0-1 0,0-2-136,0 2 0,0-1 153,0 6 1,0 1-123,0 3 1,0-5 27,0 1 1,0-1 50,0-4 0,0 3 181,0 1 0,0 1 0,0-1 0,0-4 0,0 0 0,0-2 0,0 1 0,0 3 0,0-7 0,0 0 0,0-5 0,-1 0 309,-4 0-149,3 0 1,-4 1 94,6-1 0,0-5 114,0 1-156,0-1 1,0 6-85,0-1 0,0 5-169,0 0 1,0 6-152,0-1 1,0 2 85,0 3 1,-5-1-86,1 1 0,-1-1 24,5 1 0,0-2 0,0-4 0,0-2 20,0-7 1,0 0 145,0 0 0,0-4 0,0-1 0,0 1 0,0 4 0</inkml:trace>
  <inkml:trace contextRef="#ctx0" brushRef="#br2">12697 7890 8141,'0'29'0,"0"1"-320,0 3 0,0-3 290,0 3 1,0-8 194,0-1 1,0-2 21,0 2 0,0-4 11,0-6 0,0 1 0,0-1 1,0 5-13,0 0 1,5 0 11,-1-5 1,1 5-1,-5 0 0,5 5 42,0-5 1,-1 6 143,-4-2 0,0 3-623,0-3 1,0 4-1065,0-3 0,0 1 1141,0-1 1,-4 1-625,-1-6 1,0 2 785,5-2 0,0-4 21,0 4 0,-1-3 181,-4-2 1,3 2 182,-3 3 0,4-3-117,1 3 0,0-2-164,0 2 0,0-3-49,0 3 1,0-2-142,0 2 1,5-3-53,-1 3 1,1-3-29,-5-2-98,0 7 1,0-6 43,0 4 1,0-3 146,0-2 0,0 1-18,0-1 0,0 0 104,0 0 1,0 2-43,0 3 1,0-3 9,0 3 0,0 3 32,0 2 0,0-2-28,0 1 1,0 0-68,0 0 1,0 2 51,0-6 1,0 5 143,0-5 1,2 2-83,2-2 1,-2-4 241,3 4 0,-4-1-47,-1 1 1,0-4 57,0 4 1,0-3-230,0-2 1,0 5 68,0 0 1,0 0-242,0-4 0,0 0 71,0 4 0,2-3-273,3 3 1,-4 3 111,4 2 0,-3 3-5,-2 1 0,0 1 159,0-1 0,0 0 39,0 1 0,0-5 333,0-1 0,0 1-155,0 4 1,0 1 236,0-1 0,-2 1-158,-3-1 1,4-1 5,-4-3 1,3 2-93,2-2 1,0-2-222,0 2 0,0-7 137,0 2 0,7-3-155,2-2 0,-3 1-196,-1-1 1,1 0 112,-1 0 1,0 0-359,-5 1 0,0-6 37,0 1 485,0-1 0,0 5 0,0 1 0</inkml:trace>
  <inkml:trace contextRef="#ctx0" brushRef="#br2">12498 10804 7899,'-16'0'-89,"-1"2"-203,12 3 690,-6-4 179,9 6 1,-2-7-229,8 0 0,4 0-147,6 0 1,2 0-39,3 0 0,-1 0 23,5 0 1,-4 6-103,5 3 1,-7 6-154,2 4 0,2-2-100,-2 7 141,0-1 1,-10 6-99,1-1 1,-2 1 62,1-1 0,2-4-71,-6 0 56,0-7-201,-5 3-19,0-12 1,0-3-271,0-10 0,0-4 567,0-10 0,-7-10 0,-1-7 0</inkml:trace>
  <inkml:trace contextRef="#ctx0" brushRef="#br2">12725 10705 7899,'-9'14'960,"-1"0"1,6 5-641,-6 0 0,2 7-90,-1-3 0,-4 6-194,4 4 0,-2-3-151,1 3 1,-3-1 173,4 1 0,3-5-813,1 1 0,3-2 464,2-8 1,0-5 289,0-5 0,0 1 0,0 4 0</inkml:trace>
  <inkml:trace contextRef="#ctx0" brushRef="#br2">12867 10520 9103,'-4'16'558,"-1"3"1,-4 9-430,4 10 0,-5 8-149,6 1 1,-6 7 19,5-2 0,-6 4 0,3 0 0</inkml:trace>
  <inkml:trace contextRef="#ctx0" brushRef="#br2">14076 6838 8229,'-8'0'265,"2"0"1,6 2-57,0 2 1,1 4-14,4 7 1,-3 0-393,2 4 0,-2 2 144,-2 3 0,0 2-151,0-2 1,0 1-51,0-1 1,-2 3-769,-2-3 1021,2 2 0,-4 3 0,6-1 0</inkml:trace>
  <inkml:trace contextRef="#ctx0" brushRef="#br2">14062 7378 8229,'0'21'0,"0"3"0,1-2-162,4 1 0,-3-5 115,2 1 0,-2-2 431,-2 2 1,0-3-214,0 3 1,0-3-398,0-2 1,0 5-60,0 0 0,0 4 165,0-4 0,0 5-825,0-5 945,0 6 0,0-3 0,0 7 0</inkml:trace>
  <inkml:trace contextRef="#ctx0" brushRef="#br2">14090 8160 8229,'0'27'-223,"0"-3"1,-1-2 266,-4-3 1,3-3-230,-2 3 1,2-2 135,2 2 0,0-3-46,0 3 1,0 1 77,0-1 1,0 0 53,0-5 0,2 5-15,2 0 0,-2 2-104,3-2 1,-4 1-85,-1 4 0,5 3 27,0-3 1,-1 2-93,-4 3 0,0-1 231,0 1 0,0-2 0,0-4 0,0 2 0,0-6 0,0 7 0,0-3 0,0 0 0,0 0 0,0-4 0,0 5 0,0-7-143,0 2 1,0-3 135,0-2 0,0 0 384,0 1-283,0-1 1,2 0 13,3 0 1,-4-4-89,4-1 1,1-4-6,-1 4 1,0 1-15,-5 4 1,1-4-126,4-1 0,-3 1 56,3 4 0,-4 5 66,-1 0 1,0 1-29,0-1 1,0-1 6,0 5 1,0-1 16,0 2 1,0 1 34,0-6 1,0 2 13,0-2 1,0-3-46,0 3 1,0-4 12,0 0 1,0-1-118,0 0 1,2 2 101,2 3 1,-2-3-13,3 3 0,1-2 2,-1 2 1,0-3 6,-5 3 0,4 3 34,1 1 0,0 0 133,-5 0 0,0 1 24,0 4 0,0 1-87,0-1 1,0-3 81,0 4 1,1-9-63,4 9 0,-3-4 11,2 4 1,-2 4-24,-2 0 1,0 0 18,0-4 0,0 4-84,0 0 0,2 0-26,2-5 1,-2 1-180,3-1 214,3 7 0,-7-5 20,4 3 1,1-3-11,-1-1 1,0-2 8,-5-4 0,4 4 4,1-3 1,0 3 38,-5 1 0,0-4 33,0-1 1,0-5-184,0 1-56,0-3-346,6-2-619,-4 0 1060,4-6 0,0-2 0,2-6 0</inkml:trace>
  <inkml:trace contextRef="#ctx0" brushRef="#br2">13976 10947 8055,'-6'8'969,"-2"4"-696,0-4 1,2 6 186,6 1 1,2-1-188,2 0 1,4 6 108,6 4 1,5-2-360,0 2 169,7 0-49,-4 4 1,11 2-52,0 3-72,0-3 0,-4 10-269,-1-7 1,-1 0 158,-3-4 1,-4 2-375,-6-2 294,1 2 1,-6-13-71,1 5 1,-7-10-503,2 1-203,-4-9 634,-7 1 1,-2-17-195,-6-3-145,-1-10 650,1 2 0,0-19 0,0-3 0</inkml:trace>
  <inkml:trace contextRef="#ctx0" brushRef="#br2">14247 10947 7972,'0'14'115,"-7"0"56,-2 0 1,-4 1 147,-1-1 1,0 6 525,0 4 0,-2 3-290,-3 1-388,3 7 1,-9-3 49,6 5 0,-5-5 48,5 1-222,0 4 1,5-7-131,0 3 0,1-10-423,4-4-1033,2-3 1220,7-2 323,7-12 0,0-4 0,8-12 0</inkml:trace>
  <inkml:trace contextRef="#ctx0" brushRef="#br2">14460 10719 7896,'-14'6'-74,"6"-4"0,-3 6-156,6-3 1,-1 1 1463,1 4-506,3 2-373,-4-4 0,6 6-72,0 0-96,0 1-120,0-1 1,-2 6-95,-2 4 0,2 8-153,-3 1 1,-3 5-499,-1-5 0,3 3 445,1-7 233,-3 2 0,6-15 0,-4 5 0</inkml:trace>
  <inkml:trace contextRef="#ctx0" brushRef="#br2">14545 10790 7927,'-5'10'845,"1"-1"0,-1 1 28,5 4-646,-6 6 1,-1 3-259,-2 5 0,-4 2-1154,4 3 660,2-3 525,-5 5 0,4-7 0,-6 1 0</inkml:trace>
  <inkml:trace contextRef="#ctx0" brushRef="#br2">13266 7990 8288,'-23'0'-259,"3"6"1,12-3 414,3 7 0,10-6 417,5 6 1,4-1-250,5 5 1,4-1-142,11-3 0,3-4-261,11-6 40,2 0 1,10-8-153,-3-6 1,3 0 96,-8-5 0,-4 3-602,-5 2 0,-9 1 78,-10 4 617,-3 2 0,-14 1 0,0-2 0</inkml:trace>
  <inkml:trace contextRef="#ctx0" brushRef="#br2">13550 7890 8271,'14'-8'0,"0"3"0,5 4-8,0 1 0,7 0 245,-3 0 1,4 6 97,2 4 1,-7-2-170,-3 1 1,1 2 87,-1 8 0,-1-3 264,-9 3 0,2-3-127,-6-2 0,0 2-180,-5 3 0,-7 3 54,-2 6 0,-10 1-491,-5-1 0,-9 5 75,-5 0 0,-5 1-118,-4-6 0,4 0-910,1 1 0,5-7 115,9-3 1064,6-3 0,1-2 0,7 0 0</inkml:trace>
  <inkml:trace contextRef="#ctx0" brushRef="#br2">14915 7634 8098,'0'-9'-530,"0"-1"212,0 7 475,0-3-49,0 6 1,0 8 331,0 6-216,0 6 0,-2 9 4,-2-1 1,0 5-88,-5 1 1,6 4-1,-2-5 1,3 1-7,2 0 1,0 2-266,0 7 1,0-4-154,0 4 1,0-4-183,0 9 0,0-3 82,0 3 1,0-4-156,0 3 0,0 2 538,0-1 0,0 7 0,0 2 0,0 0 0,0 6 0</inkml:trace>
  <inkml:trace contextRef="#ctx0" brushRef="#br2">14872 8843 8098,'0'42'0,"0"1"0,0 0 0,-5-1 0,1 1 0,-1-2 102,5-3 1,5 3 255,-1-3 0,6 1 56,-5-1 0,4 3-101,-4-3 1,4-1-632,-4 0 0,5-5 229,-6 1 1,1 2-258,-5-2 1,5 5 151,0-5 21,-1 7 1,-4-4-57,0 7 1,0 2 21,0-2 150,0 3 0,0-11 183,0 3 1,0 1 21,0-6-44,0 0 0,0-4 214,0-1 1,0 2-190,0 3 1,0-2 83,0 2 1,0 1-195,0 0 87,7 5-28,-6-3 1,6 2-36,-7 0 57,6 0-64,-5-2 0,7 6 8,-3-5 0,-2 0 62,7 1 1,-7 0-2,2 4 0,-2 1-11,1 0 0,-2-1 11,3 1 1,-4 4-87,-1 1 0,2-1 3,3-4 0,-4-1-37,4 1 67,-3-7 1,-2 4-119,0-7 27,0 6 0,4-13-182,1 2-113,0-3 0,-5-2-559,0-4 134,0-10 0,0-11 759,0-12 0,0-13 0,0-9 0</inkml:trace>
  <inkml:trace contextRef="#ctx0" brushRef="#br2">14517 10520 8003,'-8'6'166,"-5"2"40,12 7 1,-6-6-62,7 1-139,7-7 0,1 8-190,6-7 0,0 1 113,0-5 1,5-6-267,0-4 0,6-2 91,-1-2 0,1-1-255,-1 1 501,-3 0 0,-1-7 0,2-1 0</inkml:trace>
  <inkml:trace contextRef="#ctx0" brushRef="#br2">14673 10435 8003,'14'6'-582,"1"-4"974,-1 2 0,6-2-92,4-2 0,1 5-32,-1 0 1,1 1-110,-6-1 0,5-2 115,-5 6 0,-5 1 52,-4 4-177,-7 0 1,3 2 29,-6 3 1,-8 3-434,-6 6 159,-13 7 123,-9 2 1,-8 2-29,-4 4 0,-2-4 0,-7 10 0</inkml:trace>
  <inkml:trace contextRef="#ctx0" brushRef="#br0">1707 11871 8023,'-15'-10'0,"1"1"0,6 4 371,3-4 729,4 5-444,1-2-364,6 6 1,2 0-80,6 0 1,7 2-1,3 2 1,4 4 61,5 6 1,-1 5-29,6 0 0,4 11 13,6-1-168,-1 2 0,-6 4 60,-3 3 1,2 3-170,-7 2 0,-5-1-8,-4 1 0,-7-2 121,2-3 1,-8 2-168,-1-7 0,-7 0 45,2-5 1,-4-1-83,-1-3 0,0-4-446,0-5-515,0-1-42,0-6 1,-4-5 55,-1-13 1055,-6-5 0,3-26 0,-6-4 0</inkml:trace>
  <inkml:trace contextRef="#ctx0" brushRef="#br0">2176 11501 8010,'0'14'0,"0"2"231,0 3 0,0 0 254,0 9 0,-5 4 390,0 11 0,-7 1-321,-3 3 1,0-1-173,-9 6 1,0-4 60,-4 4 0,-1 0-153,1 5 0,1 0-324,3-1 0,2 0 290,3-4 1,8-8-487,-3-6 0,9-11-198,1 1 0,2-13-534,2-1 1,2-5-351,2 1 0,-1-4 563,7-6 0,-1-6 749,6-4 0,-1-2 0,0-3 0</inkml:trace>
  <inkml:trace contextRef="#ctx0" brushRef="#br0">2432 12013 7956,'14'0'777,"0"0"0,2 0-411,3 0 1,3-2 162,6-2 0,1 2-293,-1-3 1,1-1-16,-1 1 0,5-4-427,1 4 0,-6-5 154,-4 6 1,-7-1-1934,2 5 1985,-3 0 0,-2 0 0,0 0 0</inkml:trace>
  <inkml:trace contextRef="#ctx0" brushRef="#br0">2531 12297 10402,'14'0'862,"1"0"0,0 0-196,4 0 1,8 0-226,6 0 0,2-1-344,-2-4 1,-1 2 80,6-7 0,-2 6-1868,2-6 1690,-3 7 0,-7-3 0,1 6 0</inkml:trace>
  <inkml:trace contextRef="#ctx0" brushRef="#br0">3384 11785 7923,'-8'-6'544,"2"5"-380,12-6 0,-1 9 44,9 3 0,-1-2 27,11 6 1,-2 1 16,1 4 1,7 2 0,-6 3 0,8-2 150,-4 7-184,1-1-102,12 6 0,-10 1 45,7 3 1,-1-1-7,0 5 1,3 1-199,-7 5 1,-4 0 114,-6-1 1,-5-4-76,1 0 1,-5-6 1,-5 1 0,2-9-182,-6-5 0,0-4 119,-5 0-4,0-8-16,0 0 1,-2-18-105,-2-3 187,2-10 0,-11-5 0,5-7 0</inkml:trace>
  <inkml:trace contextRef="#ctx0" brushRef="#br0">3925 11729 7948,'-15'6'258,"1"2"-215,0 6 0,0 0 697,-1 0 1,0 9-233,-4 5 1,-3 2-65,-7 8 0,5 0-159,1 4 1,-1 7-29,-4 4 1,1-3-176,3 2 0,4-6-192,5 1 1,1-4 37,0-5 0,4-5-346,1-9-1606,6 3 2024,3-12 0,8 6 0,6-7 0</inkml:trace>
  <inkml:trace contextRef="#ctx0" brushRef="#br0">2375 11302 8041,'14'14'1392,"-5"7"-851,1 2 0,-7 11-29,2 4 1,-4 11-322,-1 7 1,0 8-204,0 7-493,-6 0 0,-2 6 1,-6 2-1</inkml:trace>
  <inkml:trace contextRef="#ctx0" brushRef="#br0">4451 11899 7871,'-15'0'8,"7"2"-121,4 2-240,-4-2 883,6 11 191,-4-5 0,8 6-62,2 0-404,4 0 1,8-4 61,3-1 0,-2-4-87,7 4 0,0-5-173,4 0 1,2-2 117,3-2 1,-3-5-189,3 0 0,-2-6-395,-3 2 0,-4 1 408,-1-2 0,-5 7 0,2-3 0</inkml:trace>
  <inkml:trace contextRef="#ctx0" brushRef="#br0">5488 11572 7556,'0'14'-393,"0"2"438,0 3 1,0 5 497,0 9 1,-1-1-153,-4 6 1,2-2-269,-6 2 1,-1 3 0,-4-6-3,0 2 0,-5 3-13,0-7 1,-5 7-220,5-2 72,-6-4 0,3 6 82,-7-7 0,-1-6-92,-3-8 0,3-5-85,-3-5 1,8-4 111,1-10 0,2-9-94,-2-9 1,4-9 106,5-1 0,6-11-104,-1 1 1,9-9 26,1 0 0,8-2-6,11 2 0,3-2 68,6 7 0,2 4-15,3 5 0,-3 8 164,4 2 0,-4 6-107,-2 7 0,0 7 279,1 4 0,-2 2-97,-4 2 0,3 8 229,-7 6 1,0 13-34,-5 11 1,0 3-64,0 2 0,-4 4 43,-1 1 0,1 1 43,4-2 0,-5-4-339,1-1 1,1-1 137,8-8 0,-2-1-1113,7-8 1,6-5 894,8-10 0,9-9 0,4-8 0</inkml:trace>
  <inkml:trace contextRef="#ctx0" brushRef="#br0">6299 10904 8115,'-8'0'575,"-5"0"0,10 5-295,-6-1 0,1 8-102,-2-3 1,-2 8 14,2 2 1,2 2 18,-1-2 0,-1-3-15,-4 3 0,0 3-22,0 1 1,1 0-158,4 0 1,-4-4 3,3 5 111,4-7 1,-5 8-111,6-6 0,1 2 70,4-2 1,1-3-14,4 3 1,3-4 126,6 0-177,0-1 0,7-5-73,3 1 0,2-7 88,3 2 1,4-4-141,0-1 1,0-1-1,-4-4 153,-1-3 64,1-6 1,-6 0 348,1-1-330,-13 1 1,6-2 121,-12-2 0,5 0 107,-6-6-216,1 1 1,-5-6 142,0 1 0,-6-1-294,-4 1 1,-2-5-372,-2 0 0,-5-5-1406,0 5 1211,-7-1 0,11 6-799,-4 0 0,3 1 618,2 3 1,6 3 743,3 7 0,3 0 0,2 0 0</inkml:trace>
  <inkml:trace contextRef="#ctx0" brushRef="#br0">6569 10705 7989,'0'-14'-111,"6"0"111,2-1 0,6 3 477,1 2 0,-6 4-139,1 6 1,-6 0-419,6 0 0,-5 0 10,4 0 45,-6 0 1,4 6 96,-7 4 1,0 9 4,0 4 0,0 4 9,0 2 1,-2-1-70,-3 0 0,4 6 239,-4-1 0,3 0-24,2-5 0,0-5-299,0-5 0,2-3 127,3-6 1,-2-2-177,6-7 1,1-7 74,4-2-97,0-10 44,0-3 1,5-7-263,0 1 0,0-1 131,-4 1 0,-1 1-46,0 3 0,0-1 166,0 6 0,-4 5 160,-1 4 0,-4 7-124,5-1 0,-7 4 239,1 4 1,-2 10 14,-2 10 0,0 3 21,0 1 1,-2 7 117,-2 3 1,2 3-110,-3 2 0,4 4-253,1 1 1,-2-3 91,-2-7 1,0 3-185,-5-3 0,-1-3 76,-4-2 0,2-9-91,2-5 125,-9-3 0,10-8-3,-10-4 1,3-2 18,2-2 1,1-6 145,4-4 1,2-9-170,7-5 0,0 2 61,0-1 0,11-1-318,3-4 1,10-6 99,0 1 1,4 5-59,5 4 0,-2 2-125,2-2 1,-3 4-106,-2 6 1,-1 6 115,-3 3 1,-4 3 355,-6 2 0,1 0 0,-1 0 0</inkml:trace>
  <inkml:trace contextRef="#ctx0" brushRef="#br0">6100 11601 7987,'-14'7'160,"6"6"1,-3-10-92,6 7 1,2-5 263,8 4 1,2-6 466,8 2 0,5 1-225,4-1-407,15 0 1,1-7-98,12-3 97,6-3 0,2-7-171,7-4 1,-10-3-72,4-7 0,-4-4-153,10 0 0,-1 0 177,5 4 0,-6 7-110,-4 3 0,-10 5-375,-8 4 1,-7-1-945,-8 7 768,-6-1 175,-7 5 0,-9 6 602,-6 4 0,0 9 0,0 3 1</inkml:trace>
  <inkml:trace contextRef="#ctx0" brushRef="#br0">6612 11814 7962,'-8'0'646,"1"0"1,3 1-309,-1 4 1,-1 1-81,1 4 0,2 7-155,-7-2 1,1 7-170,-5-3 1,-1 6-5,1-1 17,-6 2 165,4 9 1,-11-5-56,3 3 74,4 4-28,-7-7 0,11 4-8,-3-5 1,5-1 59,4 1 0,4-7 142,6-3 1,2-5-133,2-4 1,9 1 2,6-7 0,11 1-149,-2-5-7,10 0 1,-8-5 243,4 1-451,-4-7 156,-2 3 0,-1-7-155,-3 1 242,-4 6 1,-6-9-63,1 3 1,-6-4-5,1 4 0,-7-5-8,1 0 0,-2-4 5,-2 4 0,-2-7-48,-2 3 1,-4-3-111,-6 3 0,-1-4-287,1 3 296,-6 4 0,2-7-1199,-5 3 901,5 3 1,-2-4-138,5 6 1,3 0-569,2 5 1173,-2 0 0,10 0 0,-4-1 0</inkml:trace>
  <inkml:trace contextRef="#ctx0" brushRef="#br0">6740 11842 7962,'14'0'-16,"0"2"16,0 3 1,5-2 304,0 6 1,5 1 986,-5 4-953,6 0 1,-3 0-51,7 1 1,-6 5-147,1 4 0,0-2-155,4 2 0,-6 6-88,-3 8 0,-3-2-358,-2 2 1,-1-2 172,-4 2 1,-1 0-122,-3-10 1,-3 2-904,2-11 501,-2-6 808,-2-7 0,-6-6 0,-2 0 0</inkml:trace>
  <inkml:trace contextRef="#ctx0" brushRef="#br0">7067 11814 7962,'0'-8'289,"0"2"0,-2 7 579,-3 4 1,1 4-400,-11 10 1,3 10 39,-12 9 0,-1 4 103,-8 6-215,3 2-700,-11 7 0,9 5 69,-6-1 0,11 1-393,-1-5 1,4-3 626,0-7 0,4 0 0,6-10 0</inkml:trace>
  <inkml:trace contextRef="#ctx0" brushRef="#br0">6100 10350 8142,'-14'0'0,"4"0"-763,1 0 0,1 1 442,-2 4 1,-2 1 934,2 4-398,-2 9 1,2-8 87,1 12 1,1-2-189,-2 7 1,-1-2 228,6 7 0,-1 2-79,1-2 1,2 8-27,-6 1 0,4 4-153,-5 11 0,6 0-191,-6 14 1,2 3 146,4-32 1,-1 2 0,-1 0-1,-1 2-270,2-1 0,1 0 0,0 0 0,1 1 247,1-1 1,0 0 9,1 2 1,0 0-1,2 2 1,0 1-26,1 0 0,0 0 1,2-1-1,0 1-43,3 0 0,1 0 0,-1-4 0,0 1 59,0-2 0,0 0 0,0-2 1,0-1 3,0-1 0,0-1 0,8 35 485,-1-8-289,0-4 0,2-11-6,3 0 0,-2-4 270,7 4-348,6 0 0,2 3-46,5-3 0,6 2-163,5-7 0,5-4 192,-1-5 1,7-11-35,-2 1 1,3-9-155,-8 0 1,3-5-129,2-4 41,6-4 174,8-6 0,2-6-154,3-4-1055,-4-9 1219,-7-3 0,-6-14 34,-7-7 0,-5-12-131,-21 23 1,0-2 0,0-3 0,0-1 98,3 1 0,-1-1 1,-2-2-1,-1 1-3,-1 3 1,-1 1-1,-1-5 1,-1 1-26,17-32 0,-21 30 0,-1-1 94,-3 0 1,-2-1-283,0 0 1,-2 1 203,-1-1 1,-2 0 0,1 1 0,-1-1-5,-1 1 1,0-1 8,-2 1 0,0-1-11,-3-6 0,0 0 1,-1 2-1,0 0 4,-1-2 0,0-1 0,-2 0 1,0 0 48,-3 1 0,-1-1 1,1 0-1,-1 0 76,-1 1 1,-1-1 0,-1-2 0,0 1-113,-3 2 0,-1-1 0,0-4 0,0 0-21,-1 4 0,-1 1 0,-3-1 1,-3 2-34,-2 0 1,-2 1 13,0 2 1,-1 2-1,2-1 1,0 2 19,0 3 1,0 2-1,-28-23 213,24 33 1,-2 2-1,-34-11-135,-10 12 0,34 16 1,-1 2 56,-4 4 1,-1 4 0,2 3 0,0 3-233,1 0 1,0 3 0,2 4 0,-1 3 37,2 3 1,-1 1-1,-2-1 1,0 2-314,0 3 1,0 0-1,3-3 1,2 0-27,3 0 0,3 1 1,-23 16-245,14-3 1,13-7 179,11-1 0,8-4 452,2-11 0,6 7 0,-2-12 0,3 1 0</inkml:trace>
  <inkml:trace contextRef="#ctx0" brushRef="#br0">6327 14088 8015,'8'-7'1070,"5"0"-909,-5 7 0,12 0-191,4 0 0,-2-1 189,2-4 1,4-6 52,5-13 0,5-1-98,-4-13 0,0-1-167,-1-9 1,-3 5-815,4 1-135,-11-1 898,4 13 0,-16-3 104,3 9 0,-9-3 0,2 5 0</inkml:trace>
  <inkml:trace contextRef="#ctx0" brushRef="#br0">6640 13534 8015,'8'2'-35,"-3"2"1,1 4-63,-1 6 1,1 2 342,-1 3 0,-4 3 301,4 7 0,2 6 113,-3 2-193,1 4-351,-5 8 1,0 4-70,0 8-28,0 4 1,0 6 51,0 0-40,0 0 1,0-6-20,0-3 1,0-7-364,0-8 0,0-1 80,0-13 1,-2-1-229,-2-8 1,2-9-448,-3-5 485,-3-7 181,7-9 0,-10-7-470,6-15 672,-6 2 78,3-15 0,-6-1 0,0-9 0</inkml:trace>
  <inkml:trace contextRef="#ctx0" brushRef="#br0">6583 14131 8015,'0'-8'-1083,"0"2"1216,0 6 100,0 0 0,-1 6-65,-4 4 0,2-2-159,-7 1 1,6 1-184,-6 4 0,5-2-160,-4-2-310,6 3 644,-4-12 0,1 5 0,-2-6 0</inkml:trace>
  <inkml:trace contextRef="#ctx0" brushRef="#br0">6612 14074 8015,'14'0'0,"-5"0"357,1 0-129,6 0-57,-1 0 0,8 7 201,-4 2-144,-4-3-162,6 7 0,-7-7-101,0 4 0,1-2-99,-1-4 0,0-2-456,0 3 0,-4-4-687,-1-1 1277,-6-6 0,4-8 0,-7-8 0</inkml:trace>
  <inkml:trace contextRef="#ctx0" brushRef="#br0">6825 13477 8015,'9'0'103,"1"0"0,-5 2 153,4 2 0,1 0 419,4 5 1,-5 2-331,1 8 1,-5-1-299,4 5 1,-4-4 49,4 5 1,-4-7-288,4 2-1228,1-3 731,4-8 479,0-2 1,1-6-1212,-1 0 1419,0-6 0,7-8 0,1-8 0</inkml:trace>
  <inkml:trace contextRef="#ctx0" brushRef="#br0">7138 13491 8015,'-5'15'-372,"0"-1"187,-6 6 210,3-4 0,-7 11 318,-4-3 1,1 1-227,-6-1 1,2 3-154,-1-4 0,-3-2 80,7-2 0,0-4-97,5 0 0,6-1-90,4 0 65,-4-6 1,8 0-186,0-3 126,0-4 46,12 6 1,1-7 37,6 0 27,6-7 0,-4 4 1,2-6 1,4-1-8,-3-4 1,-2 4 0,2 1 0,-7-1 16,2-4 1,-5 5 170,-4-1-179,2 7 221,-10-3-204,4 6-39,-6 0 1,-1 6-109,-4 4 0,-3 2 78,-6 2 1,-2 5-144,-3 0 1,2 5 96,-7-5 1,7 2-14,-2-2 0,-2-4 51,2 4 7,0-3 151,5-2 1,5-4 203,-1-1-149,7-6-94,-3 10 1,6-10 137,0 7 0,0-6 16,0 6 0,0-5 108,0 4 0,0-4-105,0 4 0,0 1-57,0 4 0,0-3-148,0 3 97,0-3 1,0 10 117,0-7-341,-7 7 238,6-6-66,-12 6 1,12-7 99,-4 0-30,3 1 1,2-6 133,0 1-198,0-7 0,7 1-88,2-8 0,8-4-429,2-6 238,7-7 83,-4-1 0,6-5-111,1 3 1,2-6 16,-2 7 1,2-7-158,-7 6 0,-2-1 196,2 1 0,-7 4 213,2 5 1,-3 7 33,-2 4 0,-4 2 384,-1 2 1,-6 11 524,2 3-644,-3 10 1,-2 3 173,0 6-102,-7 0 0,6 2-199,-12-5 0,10 5-78,-7-7 0,6 1-37,-6-1 0,5-6-286,-4-3 0,4-5-283,-4-4 44,6-4 0,-8-7-736,6-4 610,-6-9 121,3-8 471,0-7 0,-5 1 0,5-1 0</inkml:trace>
  <inkml:trace contextRef="#ctx0" brushRef="#br0">7095 13818 8015,'2'35'-10,"2"3"0,-2 5 97,3 4 0,1-3 205,-1 4 1,1-3-163,-1 3 1,-4-4 29,4 3 1,-3-4-21,-2-5 0,0 2-16,0-7 0,0-6 125,0-8 31,0-10-234,0-3 1,-7-25 0,0-4 0</inkml:trace>
  <inkml:trace contextRef="#ctx0" brushRef="#br0">7052 14202 8015,'0'21'559,"0"-5"0,-4 10-313,-1-2 0,-5-2-127,6 2 1,-7-2-164,1 2 0,-1-2 169,2-3 0,-4-3-145,4 3-779,2-4 425,1-7 225,6-1 149,0-7 0,0-13 0,0-3 0</inkml:trace>
  <inkml:trace contextRef="#ctx0" brushRef="#br0">7394 13463 8042,'0'20'0,"0"-4"107,0 3 0,-2 3 255,-3 2 1,-3-2-304,-6 2-51,0 0-1,0-2 0,1-2-128,4-6 0,2 1-128,7-1-72,0-6 0,2-2 166,3-6 0,3-8 52,6-6 1,6 0-6,4-5 1,3-2-19,1 2 1,1-4 185,-1 4-168,1 0 48,-1-2 1,0 5-216,1-3 212,-7 4-130,-1 7-183,-7-5 323,0 11 0,-6-2 53,-3 8 0,-10 4 0,-5 7 0,-2 0 0,-2 4 0,-1-3 287,1 3-183,0 3 133,6-6 0,-3 11 188,6-3 0,-1 2-108,1 3 1,4 4 25,-4 0 0,-1 11 21,1-1 1,-6 9 124,1 0 0,2 2-246,-1-2 0,1 2-348,-1-7 1,-3-4-1210,8-5 756,-1-13 257,-1 8 301,4-23 0,-11 15 0,6-9 0</inkml:trace>
  <inkml:trace contextRef="#ctx0" brushRef="#br0">7635 13804 8042,'22'-19'-242,"-3"0"0,2-4-433,-2 4 0,-5 0 667,-4 4 1,-2 1 90,1 0 1,2 0-462,-6 0 378,0 6 0,-5-5 0,0 5 0,0-6 0</inkml:trace>
  <inkml:trace contextRef="#ctx0" brushRef="#br0">7735 13463 8042,'0'24'-350,"0"-1"0,0 7 547,0 8 0,-2-1 459,-2 1 1,0-1-320,-5 6 0,1-2-113,-1-3 1,-3 2-393,8-7 114,-7 6 70,9-9 0,-4-1-756,6-10 356,0-4 1,0-7 108,0-1 0,0-9-9,0-3 0,0-9-174,0-10 1,6-1 212,4 1 0,-3-2 245,3 2 0,-1 3 0,6 2 0,-1 4 0,0 0 0,-4 3 0,-1 2 0,1 4 106,-3 6 1,1 2 171,-3 2 0,-3 4 109,2 6 0,-2 1 292,-2-1 1,0 2-206,0 3 1,-5-2 98,0 7 1,-6-5-319,2 4 0,-4-4-227,-1 5 0,-5 0-54,0 4 100,-6 0-239,9-5 0,-4 2-565,5-6 586,7-7-297,-4 1-52,10-11 0,-2 1 149,8-13 1,4-1-119,6-12 1,5-1-21,0-5 222,7 1 90,-11 0 0,7 1 49,-3 3 149,-3-3-79,5 11 1,-7-4 134,0 6-8,0 6 0,1 1 229,-1 7 0,-5 0-27,1 0 1,-7 7 143,2 2 0,-4 5-133,-1 5 0,0 4 5,0 5 1,-1 0 40,-4 1-95,-3 6-284,-6-5 0,0 11-161,-1-3 0,-4-4-71,0-1 0,-4 2-338,4-2 1,-5 1 225,5-6 0,-1-6-516,1-3 904,3-9 0,-11-4 0,5-6 0</inkml:trace>
  <inkml:trace contextRef="#ctx0" brushRef="#br0">7650 14288 8042,'22'-8'0,"3"1"0,-6 7 0,5 0 814,-5 0-292,6 0-225,-9 7 0,6-4 67,-3 6-133,-3-6-477,10 4 0,-5-7-1143,3 0 1389,2 0 0,3-13 0,7-3 0</inkml:trace>
  <inkml:trace contextRef="#ctx0" brushRef="#br0">8233 13207 8312,'4'14'724,"1"0"1,4 2-371,-4 3 1,5 10 34,-6 9 0,6 7 165,-5 3 1,-1 12 78,-4 1-1841,0 1 1410,0 8 0,-1 2-121,-1-30 0,-1 1-58,0 0 1,-2 0-116,-1 3 1,-2-1 0,-6 34-351,0-3 0,1-9 270,3-6 1,4-10-1026,6-9 1197,-6-5 0,4-7 0,-3-7 0,4-5 0</inkml:trace>
  <inkml:trace contextRef="#ctx0" brushRef="#br0">8645 13349 9302,'-5'16'445,"0"3"1,-6 3-112,2 7-362,-4 5 97,-1-4 21,0 18 1,-5-15-520,0 9 246,0-8 20,5 7 0,-1-11-241,1 3 0,0-5 168,0-4 0,1-3-401,4-7 214,2 0 423,1-6 0,4-8 0,-4-8 0</inkml:trace>
  <inkml:trace contextRef="#ctx0" brushRef="#br0">8787 13435 7958,'22'-7'-413,"-1"6"413,-7-6 0,-5 7 323,1 0-277,-7 7-17,3 1-8,-6 6 0,-6 0-163,-3 0 0,-6 5-285,-4 0 1,2 0 105,-7-5 321,1 0 0,-12 7 0,-2 1 0</inkml:trace>
  <inkml:trace contextRef="#ctx0" brushRef="#br0">8545 13733 7958,'-8'14'-44,"2"-6"1,8-2-13,2-6 0,9-1 50,6-4 0,6-3 9,-1-6 0,3 0-9,1 0 0,1-5-155,-1 0 0,-1 0-55,-3 5 62,3-1 108,-18 7-8,10 2-6,-17 6 0,-4 11-37,-12 3 1,-7 10 85,-7 0 0,-1 3 10,1 1 1,-5 4 283,0-4-137,6 4 20,0-4 0,11 1 161,-3-1-144,3-6 27,8-8-73,2 1 1,8-8-7,2-2 0,11-10-8,8-4 0,10-8-82,5-2 0,2-7-159,-2 3 0,1 1-496,-6-2 338,1 6 156,-6-8 1,-6 10-372,-3-3 264,-3 3 227,-8 8 0,4-4 0,-4 4 0</inkml:trace>
  <inkml:trace contextRef="#ctx0" brushRef="#br0">8773 13719 7958,'8'0'0,"0"6"-48,-4 4 1,-2 4-88,3 5 0,1 3 438,-1 6 0,-1 2 389,-4 4 0,0 0-40,0 4-430,0 3-106,0-11 0,-1 10-89,-4-7 252,4-6-308,-6 0 1,7-12-214,0 4 1,-5-3 1,1-2 1,-3-6-767,3-3 662,2-3 1,-9-9-245,6-2 1,-4-5-67,4-5 256,0-3 398,5-13 0,-4 3 0,-1-6 0,0 7 0,-1 2 0,4 4 0,-3 6-20,-2 0 49,-1 11 1,-5 5 76,4 13 1,-4 1 187,3 12 1,-2 6-20,-2 4 39,6 0-267,-5-11 0,10 3-75,-7-6 4,7 0-173,-3-11-422,6 5 425,0-12 194,0 6 0,6-20 0,2-3 0</inkml:trace>
  <inkml:trace contextRef="#ctx0" brushRef="#br0">8716 13989 7958,'28'-14'0,"1"1"-19,-1 4 0,1 2 55,-1 7 0,-6 2 77,-3 3 1,2 1-159,-2 3 1,-5 4 11,-5-3 0,-1-3 33,2 3 0,9-7 0,-4 3 0</inkml:trace>
  <inkml:trace contextRef="#ctx0" brushRef="#br0">9000 13292 7958,'-8'8'209,"2"6"51,6 1 1,-5 0-209,1 9 0,-1 1-52,5 9 0,0-4 0,0 3 0,0-8 0,0-1 0,0-7 0,0 2 0,6-9 0,2 1 0,6-7 0,0 1 0,1-5 0,-1 0 0,-6 0-1440,-2 0 999,-6 0 345,0 0 17,0 6 1,0 2 192,0 7 96,-6-1-213,-2 0 0,-2 0 267,1 0-206,-1 1 0,1-3 323,0-2-122,5 2-9,-2-10 0,12 6-10,4-3 1,2-4-25,3 4-238,-1-4-53,0-1 112,0 0 0,-4 0-110,-1 0 23,-6 0-385,4 0 278,-7 0 0,-2 0-70,-3 0 1,-2 5 74,-8 0 102,1 6-18,-6-3 0,4 6 201,-3 0 1,3 5 42,2 0 136,0 0 3,6-5-9,1 1 0,18-7-95,4-4 1,8-8-52,1-6 0,3-3-368,1-1 1,6-2 126,-1-3 1,5 4-229,-5-4 153,6 3-82,-9-5 0,3 6-227,-9-4 0,0 8-311,-10 1 776,3 1 0,-15-6 0,4 1 0</inkml:trace>
  <inkml:trace contextRef="#ctx0" brushRef="#br0">9157 13250 7958,'0'15'586,"0"4"1,0 5-190,0 9 0,0 4 142,0 5 0,4 1-136,1 0 0,0 1 42,-5 3 0,5 2-121,-1 3 1,3 5-281,-3 0 1,-2 3-19,3 11 0,-4-9-31,-1 4 0,0-7-178,0-7 0,0-3-117,0-7 0,0-10-373,0-4 1,0-13-457,0-1 148,0-10 533,0 3 0,0-9-450,0-3 639,0-2 0,5-14 259,0-3 0,0-9 0,-5-3 0</inkml:trace>
  <inkml:trace contextRef="#ctx0" brushRef="#br0">9498 13136 7958,'0'-14'0,"5"0"217,-1-1 1,7 6 369,-1-1 0,-2 2 94,1-1-458,1 3-29,4 6 1,0 0-211,0 0 63,1 0-120,-1 0 0,-5 0-30,1 0 0,-7 6-48,2 3 0,-4 4-238,-1 1 0,0 1 200,0-1 0,-1 6-101,-4 4 1,-3 1-71,-6-1 0,0 8 91,-1-4 1,1 4 256,0-4 0,0 5-2,0 0 0,6 5 196,3-5 0,-1-1-145,1-8 0,2-4 85,7-6 1,0-1-21,5-3-47,1-4-28,4-6 0,0-6-335,0-4 133,7-9-17,-5-3 0,4-6-245,-6-1 155,1 1 258,-1 6 1,-2-4-50,-2 7 0,1-4 19,-6 4 1,-1 5 167,-4 4 8,0 7 203,0-3 1,-1 6 306,-4 0-276,3 6-169,-10 2 0,6 11-12,-4 0 1,-1 6-105,6-1 0,-4-2-134,4 1 0,0-4 105,5 5 1,-4-7-147,-1 2 0,0-3 48,5-2 0,2-4-165,2-1 1,0-5-58,5 0 2,-6-2 234,10-2-36,-5 0 40,6 0 0,-1-2-16,-4-2 82,-3 2 18,-6-4 1,0 7-100,0 4 1,-6 3-6,-3 6 1,-4 2 241,-1 3-204,0-3 78,-1 4 0,1 1 268,0 2 1,4 0 35,1 0-259,6-5 428,-4 2 3,7-6 0,7-6-282,2-3 1,9-11-165,1-9 1,4 0-546,-4-9 1,6 0 140,-1-4 0,6 1-65,-1 3 1,2-6-12,-7 7 0,3-7-761,1 6 1153,-6-3 0,5-1 0,-5-1 0</inkml:trace>
  <inkml:trace contextRef="#ctx0" brushRef="#br0">9413 14017 7958,'-13'23'-201,"3"-5"1,3 1-242,2-4 1,3 2 665,-2-8-143,8-2 166,10-1 0,4-6 308,6 0 0,1-6-163,8-4 0,-1-9-131,5-4 0,-3-4-148,4-2 1,0-1-146,4-3 0,1 3-642,-1-3-486,1-3 1104,0 6 1,-7 0-285,-3 6-49,-3 7-238,-8-10-464,-1 11 670,-7-5 421,-12 7 0,-4 6 0,-12 2 0</inkml:trace>
  <inkml:trace contextRef="#ctx0" brushRef="#br0">9796 13776 7958,'0'9'178,"0"1"1,0-6 346,0 6-302,0-1-57,7 12 1,-6-1 262,4 4-151,-3 9-64,-2-3 1,1 15 54,4 2 1,-3-1-92,2 6 1,3 0-1,-3 5 0,7 0-423,-1 0 1,-2 4 257,1 1 1,-6 3-699,2-9 1,-3 4-72,-2-7 1,0-6-1171,0-4 1926,-7-1 0,0-12 0,-8 5 0</inkml:trace>
  <inkml:trace contextRef="#ctx0" brushRef="#br0">9498 13605 7913,'0'14'-139,"0"1"426,0-1 0,0-3 22,0 3 1,0-3 35,0 8 0,0-3-345,0-2 1,0 5-252,0 0 0,-5 2 19,0-3 1,-6-2-182,2 3 0,1 2-176,-2-2 316,7 0 131,-3-5 0,1-5 28,1 1 1,-1-5 17,5 4 0,1-6 261,4 2 0,0-5-131,9-5 1,-1-3 139,10-6 0,-4-6-687,5-4 513,0-3 0,11-8 0,1-1 0</inkml:trace>
  <inkml:trace contextRef="#ctx0" brushRef="#br0">10081 13307 7913,'-2'9'-242,"-3"1"1,-4 1-422,-10 8 0,2-4 785,-7 4 1,2 3 270,-2 2 0,-3-3-216,4-2 0,2-4-146,2 0 0,8-1 237,2 0-233,5 0-4,-2-6 1,8 3 154,2-6-144,11 6 39,0-9 1,12 5 58,-3-2 1,4-2-245,6 7 0,-3-5 104,7 4 0,-6 1 0,2 4 0</inkml:trace>
  <inkml:trace contextRef="#ctx0" brushRef="#br3">11574 13690 8214,'0'-14'0,"0"0"0,0 0 430,0 0 62,-7 6 23,6 1 407,-6 7-759,1 0 1,-2 2-152,-6 3 1,0 4 131,0 10 0,-5-2-42,0 7 1,-5 5-268,5 4 101,-6 0-11,3 2 1,-5-4-64,3 7-19,-3-6 154,11 9 0,-3-11-14,10 3 0,3-5 16,6-4 0,0 1-3,0-6 0,6 0 17,3-4 1,4-1-1,1 0 1,5 0-242,0 0-36,0 1 262,-5-1 1,-6 6-252,-3 4-25,-3 3 274,-2 1 0,-2 7-25,-3 3 1,-3-2 1,-6 2 0,0 0 10,0 5 1,0-7-13,-1-3 0,1-7 9,0-3 1,4-5 146,1 1-126,6-4-7,-4 0 0,7-1 144,0 0-135,0 7 32,0 1 0,2 1 6,3 1 0,-2 0-33,6 4 0,-1 2 7,2 3 1,2-1-12,-2 6 0,3 0 4,1 4 0,0 3 189,0 2-181,0-3-1,1 12 0,-6-6 181,1 7-1301,-1 0 1178,5 6 1,-6 2 121,-3 6 1,1 5-259,-1 0 1,-2-36-1,-1 0 149,-2 36 0,0-35 0,0 0 23,0 40 0,2-40 1,0 1 50,1 1 1,-1 0 0,1-1 0,-1-1 308,-2 40-405,0-39 0,0 0 55,0 30 1,0-5-129,0-10 152,0-4-125,6 4 0,-4-6-148,3-4 1,1-4 86,-1-5 0,1-4-151,-1-5 0,-4-12-227,4-3 0,-2-4-471,2-1 1,-2-6 1160,7-12 0,-1-13 1,5-14-1</inkml:trace>
  <inkml:trace contextRef="#ctx0" brushRef="#br3">12142 13833 8136,'0'-15'0,"-4"6"-178,-1-1 22,0 7 579,5-9-45,0 10-255,13 2 1,-1 16 792,17 12-386,-4 7-322,16 14 0,-4-3 180,5 6 1,1-2-170,0 3 0,-2-9-15,-3-6 0,-4-8-117,-5-2 0,-2-1-335,-4-8-164,-2 0 235,-7-5-95,-6-6 1,-2 0-1074,-6-3 999,0-4 0,-6 4-473,-4-10 1,-4 1 172,-5-11 646,3-2 0,-10-11 0,3-1 0</inkml:trace>
  <inkml:trace contextRef="#ctx0" brushRef="#br3">12512 13634 8136,'8'0'-542,"3"1"1302,-6 4-244,-1 3-199,-4 12 1,-1-1 375,-4 10-452,-3-4-102,-6 16 0,-2-5 86,-3 7 1,-3 8-146,-6 5 0,1 0-354,3 1 0,-1-7 253,6-7 0,6-2-179,9-3 1,-3-5-1202,3-9 610,-1-4 489,5-12 1,6-2 301,4-6 0,2-19 0,2-4 0</inkml:trace>
  <inkml:trace contextRef="#ctx0" brushRef="#br3">12782 13321 8136,'0'16'592,"0"3"1,0 3-364,0 6 1,-6 7-112,-4 3 0,-2 9-509,-2 5-760,-1-3 1235,1 0-84,6-6 0,-4 6 0,4 1 0</inkml:trace>
  <inkml:trace contextRef="#ctx0" brushRef="#br3">12512 13875 8167,'-28'-14'0,"-2"0"-96,-4 0 0,4-7-66,-3-3 1,3 2-92,2-1 194,6-1 122,7 2 0,4-4 489,7 8-397,-1-1 5,11 4 1,10 3 27,12 2 1,10 4 24,15 6 0,0 1 30,14 4 1,-14 3-108,-1 6 1,-6 1-69,-3-1 1,-7 2-286,-3 3 94,-9-4-42,-3 6 0,-13-5-44,-4 3 0,-2-4 72,-2 4 1,-3-1-76,-7 1 1,-6-4 94,-12 4 0,-2 2-69,-3-2 1,-4 5 133,-5-5 0,-1 0 4,0-5 1,6 0 233,-1 0-78,6-6 80,4-2 0,7-6 433,7 0-446,6 0 1,10 5-73,12 0 1,13 0-5,11-5 0,3 0 22,1 0 0,1 0-80,0 0 0,-2-2-166,-3-3 0,-4 4-256,-5-4 148,-7 3-75,-2 2 181,-5 0 161,-7 0 1,-10 7 164,-12 2 0,-7 5-200,-7 5 0,-1-1 22,1 5 0,-1-5 30,1 1 0,0 0 341,-1-5-149,7 3-159,1-9-102,14 0 0,8-2-425,13-6 281,7 0-153,7-6 0,7 3-224,3-7 0,9-1 539,6-8 0,8 4 0,4-6 0</inkml:trace>
  <inkml:trace contextRef="#ctx0" brushRef="#br3">13223 13648 8167,'-8'-8'118,"2"2"0,7 12 99,4 3 1,3 9 397,6 1 0,5 6-260,0-1 0,5-2-11,-5 1 0,6 1 123,-1 5-312,3-1 0,-1 5 156,-2 0-357,3 1 95,-5-6 1,5-4-905,-3-1 609,2-5 1,-10 2-148,3-6 0,-8 1-1204,-1-1 1597,-7-6 0,3 4 0,-6-4 0</inkml:trace>
  <inkml:trace contextRef="#ctx0" brushRef="#br3">13593 13591 8167,'-8'6'0,"-3"4"65,6 9 0,-5-2 19,6 7 1,-7 1 243,1 8 1,-2-1 465,-3 6 1,-1 0-30,-2 4-522,-5 1-30,1 0 0,-3-1 48,6 1-79,0-7 1,5 4-562,0-7 336,-1-6 0,6-7-731,0-6-154,5-6 0,-2-5 373,6-12 555,0-7 0,6-19 0,2-1 0</inkml:trace>
  <inkml:trace contextRef="#ctx0" brushRef="#br3">13664 13733 8167,'28'0'0,"1"6"150,-1 4 1,0 1 347,1-2 0,-1 2 121,1-6-212,-1 6-225,-6-9 1,5 4 91,-3-6 0,4 0-137,5 0 0,-7 2-160,2 2 1,-9-2 115,0 3 0,-8 3-181,-1 1 0,-9 1 47,-1 4-35,-12-3 79,-11 16 1,-7-4-297,-3 11 106,-3-4 10,0 11 1,-4-11-40,7 3 1,0-3 15,4-2 0,2-6-162,4-3 0,7-3-485,6-2-232,7-6 1079,3-1 0,15-20 0,7-3 0</inkml:trace>
  <inkml:trace contextRef="#ctx0" brushRef="#br3">14431 13747 8167,'7'8'597,"-6"-2"-136,6 1 1,-7 2 1077,0 10-1010,-7-3-141,6 11 1,-10-3 60,6 9 0,-1-2-142,1 7 1,3-5 83,-2 5 0,8-6 121,6 1-420,2-3-16,3-8 1,5-3-547,4-9 295,-4-4 37,7-6 1,-5-8-191,7-6 0,-1-8 78,1-11 1,-2-4-5,-4-5 1,1-1 65,-10 0 0,2-3 58,-11 4 1,-1-4 146,-4 8 90,-12 3-144,-4 1 1,-19 12-25,-3 3 57,-3 9-145,-8 4 1,0 9-390,-3 6 371,-9 14 0,8 19-900,22-17 1,1 2 921,3 3 0,2 2 145,-18 33 0,8 4 0,7-2 0,-1-4 0</inkml:trace>
  <inkml:trace contextRef="#ctx0" brushRef="#br3">19209 10108 7979,'-10'-5'-123,"1"0"1,-1 1-195,-4 4 0,-5 0 396,0 0 0,-5 1 343,5 4 1,-6 1-42,1 4-269,-2 2 14,-3-4 1,5 7 116,1-1 1,4-5-127,-5 1 1,7-1-17,-2 5 0,-2 2-16,2 3 1,-4-1-108,4 5 1,-2-4-85,2 5 174,-3 0 1,-5 6 82,3 3-91,-2-3-463,10 11 453,-5-5 1,7 7 39,0-1 0,6 1 29,3 0 0,5 6 15,5 3 1,3 5-104,6 4 0,7-2 109,2 2 1,4-2-210,2-2 143,5 0 0,-2-2-24,6-3 1,1-8-33,9-6-5,2 0 1,9-3-93,2-7 0,-2-3 58,2-10 1,-2 0-142,-2-10 1,-5-2 76,0-7 0,-6-11-98,1-8 0,-1-10 459,1-5-384,-9-10 0,10-2 117,-10-7-191,-4-6 647,1-8-347,-20 32 0,-1-1 0,-3-1 0,0 1 109,-1 0 0,-1-1 0,5-34-340,-9 34 0,-1 1 1,1-37 119,-6 34 0,-3 0 0,0 2 0,-1 0 18,-3-4 0,-3 0 0,-2 4 0,-3 2-111,-1 0 1,-3 2 0,-4 3 0,-1 3-4,-32-26-106,0 7 247,-13 20 0,6 9-37,-8 16 0,31 10 0,-1 3-127,-3 2 0,0 4 0,-5 3 0,0 4-146,0 2 0,1 1 1,6 0-1,2-1-469,-25 20 0,13-2 727,11-3 0,9 2 0,14-7 0,6 0 0</inkml:trace>
  <inkml:trace contextRef="#ctx0" brushRef="#br3">16891 13065 7959,'-9'0'-41,"-1"0"41,7 6 0,-8 2 1240,6 6-506,-6 1-422,10-8 0,-10 6-70,6-3 0,-5-3-55,6 3 1,-8-5-69,3 4 1,-5-4 37,-5 4 1,1 1-158,-5 4 1,-1 2 149,-4 3 0,-1-2-40,1 7 1,-1 0 87,1 4-113,12-6 1,-3 0 272,10-3-190,2-3-39,1 5-34,6-7 1,8-5 48,6 1 0,7-7-21,7 2 0,8-4-6,7-1 1,0-1-59,4-4 0,-7 2-184,-2-7 1,-7 2-302,2-1 242,-9-4 82,3 12 0,-13-12-48,0 4-43,1 2 217,-14-5-37,5 4 1,-6-7-28,0 1 0,-1 0 9,-4 0 1,-3 0-155,-6-1 1,0 6-210,0-1 1,-5-1-990,0-8 908,-7 4 1,15-6-1104,-3 7 1079,3 0 0,3-1 499,3 1 0,4 0 0,1 0 0</inkml:trace>
  <inkml:trace contextRef="#ctx0" brushRef="#br3">16934 12965 8000,'14'-8'-163,"-5"2"-23,1 6 1,-5 0 570,4 0 142,-6 0 0,8 2-551,-6 2-8,0-2 3,-5 11 0,5-10 81,-1 6 58,1-6-95,1 10 1,-4-5 22,3 6 1,-4 0 45,-1 1 1,0 4-22,0 0 1,0 0-93,0-5 1,2-5 10,3 1-207,-4-7 118,12 3-43,-12-6 0,10-6-97,-6-4 0,6-9 120,-1-4 1,2-3-75,3 3 1,-1-4 47,0 3 0,0 4 1,0 1 1,-1 3 92,-3 2 0,2 6 189,-2 3 0,-2 4 483,1 1-348,-6 6-100,4 2 1,-7 12 113,0 4 1,0 3-38,0 1 0,0 5 62,0 1 0,0 3-127,0-3 0,0 5-193,0-1 1,-5-2-132,0 2 89,0-12 0,1 5 113,-1-12-193,0 0-1,-1-11 198,4-2-37,-10-6 0,8-1-54,-5-4 1,6-3 22,-2-6 0,3 0-19,2-1 1,2 1-77,3 0 0,3 0 115,6 0 1,2-1 2,3 1 0,3-2-1167,6-3 535,1 4 174,-7-6 0,3 7 444,-6 0 0,6-7 0,-3-1 0</inkml:trace>
  <inkml:trace contextRef="#ctx0" brushRef="#br3">16408 13790 8000,'-15'5'102,"1"-1"-52,6 1 1,2-3 177,6 2 0,6-2 374,4 3 0,15-4-220,8-1 0,13-1-124,6-4 1,15-8-119,4-6-858,3-6 738,-9 9 0,4-10-172,-2 2 1,-3-1-112,3 1 1,-7-1-139,1 6 1,-9 1-24,-4 9 1,-12-2-331,-7 6 0,-7 0 313,-8 5 0,-6 7 441,-3 2 0,-10 4 0,-3 1 0</inkml:trace>
  <inkml:trace contextRef="#ctx0" brushRef="#br3">16905 13918 8000,'-1'9'125,"-4"1"1,2-1 183,-7 6 1,1-1-113,-5 0 0,4 0-15,1 0 1,-1 1-3,-4-1 47,0 0-109,0 7 0,-5-6-47,0 4 1,0-3 78,5-2 0,-1-4-202,1-1 1,0-1 207,0 2-108,6 2 205,1-10-166,7 4 1,11-6 170,4 0-146,8 0-80,0-6 0,5 3-72,0-7 0,1 1 94,-1-5 0,-4-1-20,0 1 0,-7 0-32,2 0 0,-5-1-145,-4 1 0,1-5 21,-7 0 0,1 0-287,-5 5-429,0 0 442,-6 0 23,-2 6 0,-6 2-238,0 6 1,-1-2-212,1-3 99,0 4 723,0-12 0,-1 5 0,1-6 0</inkml:trace>
  <inkml:trace contextRef="#ctx0" brushRef="#br3">17005 13847 8000,'14'9'-88,"0"1"0,1-6-132,-1 6 0,0-1 461,0 6 1,0 0 492,1 4 1,4-3-246,0 3-271,6 3-118,-9-6 1,10 9-77,-2-6 0,-2 5-64,2-5 0,-7 1-384,2-1 1,0-3 28,-5 3 1,2-8-870,-11-1 1264,6-7 0,-9 10 0,4-6 0</inkml:trace>
  <inkml:trace contextRef="#ctx0" brushRef="#br3">17247 13847 8000,'-7'16'0,"-2"3"0,-5-2 0,-5 7 0,1 1 0,-5 8 0,-1 2 0,-5 3 0,3 1 0,2-6 0,0-1 0,10-8 0,-3 1 0,7-6 686,4 0-960,-1-11 149,7-2 125,0-6 0,0-6 0,0-2 0</inkml:trace>
  <inkml:trace contextRef="#ctx0" brushRef="#br3">17645 13506 8000,'12'9'0,"-2"1"0,2-6 1137,-2 6-455,3-7-325,7 10 0,-4-12 67,3 4 1,1 1-273,-1-1 1,2 0-239,-2-5 1,-8 0 179,3 0-285,-3 0 121,-3 0 0,-8 6 41,-9 3 1,-15 4-356,-5 1 221,-8 7 32,0 1 1,-4 8 69,3 3 0,0-3 98,10 3 1,-2-1 15,11 1 1,-3-3-247,8 3 0,-2-4-701,11-6-28,0-2 443,5-7 479,7-6 0,7-8 0,8-8 0</inkml:trace>
  <inkml:trace contextRef="#ctx0" brushRef="#br3">18071 13648 10465,'0'11'608,"0"3"0,-1-3 0,-3 10-480,0-1 0,-1 2-84,5 7 0,0-1 71,0 1 1,0-3-166,0-2 0,2 1 133,2-6 0,4 0-182,6-4 0,1-8-250,-1-2 190,0-3 82,0-9 1,5-2-147,0-10 0,0-3 5,-5-7 1,2-4-26,3 0 0,-3-5 202,3 5 1,-8-5-23,-2 5 1,-1-5 68,2 5 1,-4 0 236,-6 4 1,-11 2 209,-3 4-278,-10 2-50,2 7 1,-8 6 126,-3 3-2,-4 16-336,-5 11 0,-2 15-232,-4 5 1,6 1 165,-1 0-97,0 6 0,20-5 0,-4 5 0</inkml:trace>
  <inkml:trace contextRef="#ctx0" brushRef="#br3">5318 12496 7939,'-5'-9'2,"0"-1"-212,-6 7 109,3-3 0,1 17 764,2 3-258,-3 16-152,6 0 0,-9 13-154,7-1-102,-1 7 113,-2 2 1,6 4-82,-4-3-257,4-3 111,1-12 1,1 2-265,4-6 1,-4-4 54,4-6 1,-3-10 325,-2 1 0,0-3 0,0 4 0</inkml:trace>
  <inkml:trace contextRef="#ctx0" brushRef="#br3">5019 12951 7953,'8'22'0,"5"5"1,-7-5-527,4 7 155,2-1 513,-4-6 1,2 3 1235,-1-6-1123,1 0 0,4-4 189,0-1-249,0-6 1,2-4-99,3-8 1,3-6-18,7-9 0,-3-3-218,-2-6 1,1 1-357,-6 3 1,5-1-388,-5 6 881,-6 0 0,-1 11 0,-4 2 0</inkml:trace>
  <inkml:trace contextRef="#ctx0" brushRef="#br3">4891 13591 8060,'8'0'146,"5"0"72,-4 0 0,6 0-939,4 0 279,3 0 406,0 0 1,9 0 455,-2 0 1,2-2-138,-2-2 0,-2 2 98,-4-3 0,3 4-212,-7 1 0,-5 0-54,-5 0 1,-4 4-71,5 1 1,-7 6 57,1-1 1,-8 7-128,-6 2-159,-9 6 182,-3-3 1,-8 7-145,-3-1 0,3 1 119,-3-1 1,4-6-159,6-3 1,4-3-21,9-2-52,-2-6 0,16-3-1083,1-10 1339,12-3 0,6-19 0,5-3 0</inkml:trace>
  <inkml:trace contextRef="#ctx0" brushRef="#br3">5432 13491 8060,'0'15'320,"0"-1"1,0 6 1020,0 4-563,0 3-359,-7 1 1,6 6 98,-4-1 0,3-5-205,2-4 1,0-5-69,0 4 0,7-10-155,2 1 0,4-9-197,1 0 1,0-10-793,0-4 517,7-10 48,-5-10 0,4-1-256,-5-3 0,-6-2 332,1 2 1,-7-5-75,1 5 0,-4 6-88,-4 8 1,-11 5 6,-8 4 0,-6 6 413,-4 8 0,3 17 0,-5 9 0</inkml:trace>
  <inkml:trace contextRef="#ctx0" brushRef="#br3">19664 13150 8060,'14'7'0,"-5"0"137,1 8 0,-1 4 212,5 0-98,-6 6 0,3 3 58,-6 10 1,5 8-110,-6 1 1,1 5 7,-5-4 1,-1 1 74,-4-2-58,-3-3-135,-6 5 1,-7-1-49,-3-1 0,-2-1-2,-3-8 1,1-3-241,-1-7 0,2-3 158,4-6 0,-3-1-126,7-14 1,-4-2-509,4-11 310,0-1 220,11-17 0,-3 4-284,6-11 278,0-2 101,5 0 1,0 1-46,0 6 1,8 3-118,7 2 1,0-1-141,9 6 0,0 1 81,4 9 272,1 3 0,5-1 0,3-1 0</inkml:trace>
  <inkml:trace contextRef="#ctx0" brushRef="#br3">19848 13634 7991,'0'14'784,"0"0"-279,0 0 36,0-6-262,0 5-252,7-5-552,1 0 525,6-2 0,0-6 0,0 0 0</inkml:trace>
  <inkml:trace contextRef="#ctx0" brushRef="#br3">20047 13108 7945,'0'-8'131,"0"1"0,0 7-5,0 0 0,-1 7 418,-4 2-279,4 4-213,-12 7 1,5-2 33,-6 5 1,1-5-31,4 1 0,-4 1-4,4-1 1,2 5-15,3-5 0,2 0-133,2-5 1,0 0-26,0 0-34,6 1 169,2-1 1,6-5-112,1 1 100,-1-7 0,2 3-132,3-6 116,-4 0 0,7-3-52,-3-6 1,-3-1 6,3-9 1,-5 2 74,-4-2 0,1 3 7,-6-3 0,-1-1 28,-4 1-65,-6 0 2,-2 4 0,-6 0-175,0-4 172,0 9-102,-7-9 1,5 13-168,-3-3 0,8-3-6,2 8 0,1-3-564,-2 3 852,4 2 0,0-11 0,-2 6 0</inkml:trace>
  <inkml:trace contextRef="#ctx0" brushRef="#br3">20204 12994 7945,'1'-10'-114,"4"1"-51,3-1 0,6-2 508,1 2 77,-1-2 1,0 10-317,0-3 0,-4 10-205,-1 5 1,-6 2 96,2 2 1,-3 5-105,-2 0 1,0 5 36,0-5 117,0 0 1,-2-5-39,-3 0 0,4 1-242,-4-1 193,3-6-38,2-2 55,0-6 0,0-2 4,0-2 1,5 0-12,0-5 1,6 1-3,-2-1 1,-1-4-207,2 4-12,6-4 225,-1-1 1,6-1-219,-7 1-32,0 6 395,1-4-171,-1 10 0,-5-4 99,1 6 0,-7 8 196,2 6 1,-4 5-131,-1 5 1,-1 7 121,-4-2 0,2 2 384,-7-2-265,7 5-126,-10-4 1,12 4 56,-4-11-86,4-2-168,-6-7-229,6 0 21,-6-6 0,9-3-328,3-10 1,-2-3 272,6-6 232,-6 0 0,4 0 0,-7-1 0</inkml:trace>
  <inkml:trace contextRef="#ctx0" brushRef="#br3">20033 13619 7945,'0'-8'132,"0"2"410,7 6 0,0 0-226,8 0 0,-1 0-80,0 0 1,7 2 25,2 2 1,12-2-1,8 3 1,1-5-176,8-5-835,-6-3 615,9-6 1,-9 0-176,6-1 1,-8 1 187,-1 0 0,-2-5-99,-8 0 0,-1 0-180,-8 5 1,-4 4-909,-6 1 1307,-6 6 0,-1-10 0,-7 5 0</inkml:trace>
  <inkml:trace contextRef="#ctx0" brushRef="#br3">20389 13733 7945,'0'8'0,"-2"3"-38,-3-6 1,2 6-95,-6-2 0,-1 9 1155,-4 1-409,0 0-322,0 1 1,-2-3-36,-3 7-118,-3 0-34,-7 4 0,6-4-99,-1 0 158,0-1-134,-4 0 1,6-3-110,3-6 0,3-1 142,2-4 1,-1-2-150,1-7 113,6 0 1,2-7 34,6-2 1,0-5-404,0-5 169,6 3 16,2-11 1,6 11-11,1-3 1,-1-1 53,0 1 0,0 5-138,1 4 0,-6 7-56,1-2-36,-7 4-109,3 1-105,-6 6-2,0 2 558,0 6 0,-6-6 0,-2-2 0</inkml:trace>
  <inkml:trace contextRef="#ctx0" brushRef="#br3">20403 13733 7945,'-8'0'1035,"-5"0"-565,12 0-180,-12 0 0,10 2 144,-6 2-213,5-2-136,-8 11 1,2-4-67,-9 10 1,2-2 120,-7 7 1,2-5-129,-2 5 1,-2-1 88,2 6 0,-1-2-154,1-4 0,-1 4-5,6-3 98,0-3 22,4-1 0,8-6 23,2 0 1,-1 1-8,1-1-108,0-6 1,13 3 75,6-6 1,2-1-24,8-4 1,6-6-89,8-3 0,3-3-194,1 3 1,1-4-460,0 4 331,-7-4 192,5-1 0,-13 5 13,1-1 1,-7 2 58,-8-1 192,0-4 1,-6 5-108,-3-6 1,-5 4 233,-5 1 0,-3-2-110,-6-8 1,0 6-29,0-6 1,0 7-704,-1-7 311,-5-3-52,4 6 1,0-6-339,7 3 1,4 1 205,-4-5 518,5 12 0,-2-15 0,6 11 0</inkml:trace>
  <inkml:trace contextRef="#ctx0" brushRef="#br3">20517 13747 7764,'6'8'-453,"-3"3"697,7-6 1,-6 6 486,6-1 1,-2 2-132,1 2-220,4 1-201,-12 5 1,12-4 18,-3 3-113,2 3 1,2-1-852,1 2 559,-1-2 1,0-5-243,0 2 1,-4-6-1026,-1 2 1474,-6-9 0,10 7 0,-5-4 0</inkml:trace>
  <inkml:trace contextRef="#ctx0" brushRef="#br3">20716 13719 8289,'-15'14'400,"1"0"146,0 0 1,0 5-289,0 0 0,-5 10-249,0-5 0,0 7-455,5-2 245,-1-1 151,1 0 0,5-1-649,-1-3 378,7-3 321,-3-1 0,6-6 0,0 0 0</inkml:trace>
  <inkml:trace contextRef="#ctx0" brushRef="#br3">20886 13250 7945,'10'14'190,"-1"0"0,1 0 680,4 1-380,0-1-265,0 0 1,1 0 27,-1 0 0,5-1-114,0-3 0,4-3-67,-4-2-46,7-3 1,-11 9-194,4-6 0,-9 6 65,-5-2 21,-4 4 206,-1 1-334,0 0 107,-12 7 0,1-6 79,-13 4 1,-1 4-27,-9 0 1,3-1-20,-7 2 1,5-2-123,-5 2 0,6 1-85,-1-6 1,9 0-816,5-5 193,4 0 897,7-6 0,1-1 0,7-7 0</inkml:trace>
  <inkml:trace contextRef="#ctx0" brushRef="#br3">21299 13420 7930,'8'2'304,"-4"3"0,-4 3-322,-4 6 0,0 6-73,-5 4 0,4 3 1593,-4 1-659,-1 7-484,2-5 1,2 10 277,6-7-189,-6 0-357,4-5 1,-3-1-125,10-3 1,3-10 118,6-9 1,2-4-97,3-1 0,-2-6-35,7-3 0,0-15-286,4-5 1,-1-7-450,-3 3 354,-4-13 256,-6 8 0,-6-9-330,-3 9 183,-3-3 92,-9 11 1,-8-3-43,-14 9 0,-7 3-23,-12 7 1,4 2-196,-3 2 0,-4 4 485,-1 6 0,-3 6 0,-2 2 0</inkml:trace>
  <inkml:trace contextRef="#ctx0" brushRef="#br3">19507 13705 7917,'-8'-15'0,"2"6"-303,6-1-13,0 1 504,0-5 1,0 0 361,0-1 0,8 7-165,6 4 1,7 2 46,7 2 1,7 8-265,3 6 0,1 2-90,-1 8 1,3-2-1104,-3 2 501,3 2 393,2-10 0,-7 5 0,-1-7 1</inkml:trace>
  <inkml:trace contextRef="#ctx0" brushRef="#br3">22749 13193 7985,'-8'-14'0,"2"4"0,6 1 0,0 4 293,0-5 567,0 7-440,0-3 0,1 6-135,4 0 0,3 5 332,6-1-392,7 8 1,1-5 1,1 8 142,1-1 0,1 5-148,9 0 1,-6 6 14,0-1 0,1 3-96,-5 1 1,-2 5-162,1 0 1,-5 2-377,1-2 1,-5-3 31,-5 3 1,2-3-233,-6-1 0,5-7 252,-6-3 1,1-3-145,-5-2 1,-1-6-96,-4-3 0,3-7 584,-2-7 0,-4-7 0,0-13 0</inkml:trace>
  <inkml:trace contextRef="#ctx0" brushRef="#br3">23047 13051 7660,'0'14'357,"0"0"0,0 2 542,0 3-357,0 3-198,-6 13 0,-2-4-50,-6 7 1,-2 2-18,-3 7 0,-1-3 28,-4 4 1,-1-4-190,6-1 1,0-7-163,5-3 0,1-4-1128,3-6 636,-2-2 233,10-13-642,-4 4 496,6-10 45,6 4 406,2-12 0,13-8 0,1-8 0</inkml:trace>
  <inkml:trace contextRef="#ctx0" brushRef="#br3">23161 13406 7985,'22'-14'0,"5"4"150,-3 1 0,-2 4 337,2-4 1,-1 6-45,6-2 1,-2 3 167,-4 2 1,4 0 102,-3 0-254,3 0-292,1 0 1,1 5-7,-1 0-113,0-1-268,1-4 1,-1 0 218,1 0 0,-1 0 0,1 0 0</inkml:trace>
  <inkml:trace contextRef="#ctx0" brushRef="#br3">24213 13079 7628,'0'-8'-826,"0"2"900,0 6-50,0 6 0,0-3 216,0 7-102,0-7 155,0 10 19,0-12 277,0 6-278,0-7 55,-6 0 61,4 0 23,-4 0-162,6 0-292,0 0 26,0 6 118,0 2-29,0 6 0,5 0-36,0 0 1,-1 2-41,-4 3 1,0 3 18,0 7 1,0-6-30,0 1 1,0 0-96,0 4 1,-1 1-59,-4-1 0,-3 1 110,-6-1 1,-2-6-237,-3-3 0,-3-3 0,-6-2 1,-1-1 29,1-4 1,-6-3 77,1-6 1,2 0-3,7 0 0,-1-6 69,6-3 0,0-9 135,5-1 1,6-6 78,3 1-216,3-2 34,9-3 1,7 7 131,10 3 24,2 3-88,3 2 1,1 6-1,3 3 1,-1 4 0,6 1 0,-7 5-7,2-1 1,-3 6-182,-1-6 1,-2 8-227,-4-3 0,-2-1 392,-7 1 0,7 1 0,1 4 0</inkml:trace>
  <inkml:trace contextRef="#ctx0" brushRef="#br3">24469 12738 8019,'-8'8'-412,"-4"-2"1,8-1 11,-5 0 771,6-1-115,-3-4 171,6 0 209,0 0-360,6 0-31,-5 0 32,12 0-96,-11 0 4,4 7-164,-6 1-124,-6 6 113,-2-6 0,-6 4 8,-1-2 0,6-2 63,-1 1 1,1 1-20,-5 4 0,1-5 134,4 1-87,-4 6 0,11 4 147,-2 4-172,-4-4-19,6-5 0,-3-6-60,10 1-57,3-1-7,6-1 1,0-2-176,1-6 1,4-1 115,0-4 0,4-3-143,-4-6 1,6 0 115,-1-1 0,-3-4 1,-2 0 1,-5 1 137,-5 3 39,-2 1-103,-7 0 0,0 0 215,0-1-55,0 8-91,-7-6 0,-1 10-65,-6-7 1,0 6-16,0-6 0,1 5-303,4-4 181,-4-1 0,11-4-296,-2 0 1,8 0 132,6-1 0,3-3 366,1-1 0,6 0 0,2 4 0</inkml:trace>
  <inkml:trace contextRef="#ctx0" brushRef="#br3">24654 12567 8019,'8'-6'-52,"0"4"280,-3-2-156,-4 2-39,5 2-125,1 0 147,-6 6 0,6 2 35,-7 7 1,0-1-12,0 0 0,0 2-160,0 3 0,0 1 17,0 4-34,0 3 118,0-11 1,0 4-91,0-6 1,0-4 34,0-1-149,0-6 120,0 4 22,0-20 1,0 8-28,0-9 1,4-2-124,1-3 0,1 0 92,-1 5 1,-2 0-113,7 0 0,-5 1 39,4 4 104,-6-4-7,10 11 0,-10-9 151,6 7 49,-5-1-132,2 5 0,-4 2 91,2 2 0,-2 6-22,3 9 0,-4-2 160,-1 7 0,0-5-100,0 4 0,0 1-41,0 5 1,0-1-172,0 0 1,-1-1 95,-4-3 1,3 1-90,-2-6 1,-3 0 1,2-5 21,-6 1 1,8-8 82,-6-2 10,6-3 0,-4-4-45,7-3 0,0-7 17,0-7 1,5-5-210,0 5 1,1-1 75,-1 1 0,-4 3-100,4-3 10,-3 3 31,-2 8 188,0 2 0,0 6 0,0 2 0,0 2 0,0 4 0,0 6 0,0 7 0,0 1 0</inkml:trace>
  <inkml:trace contextRef="#ctx0" brushRef="#br3">24355 13150 8019,'-14'0'101,"0"7"1,5-4-141,-1 6 131,7-6 0,3 4 317,9-7 0,10 0-155,5 0 1,9 0-281,5 0 0,5-7 87,4-2 1,-1-4-164,6-1 0,-6 0 42,1 0 0,-4-1-271,-5 1 1,-3 5 103,-7-1 1,-6 7-74,-3-2 1,-3 4-703,-2 1 1002,-6 0 0,-2 6 0,-6 2 0</inkml:trace>
  <inkml:trace contextRef="#ctx0" brushRef="#br3">24654 13307 7961,'-14'0'-9,"0"0"199,-1 0 0,1 6 75,0 3 0,4-1 0,1 2 0,-1-1-83,-4 5 0,5 1-165,-1-1 1,1 5-61,-5 0 1,-1 1-2,1-1 0,0-1-7,0 5 1,0-5 85,-1 1 1,3-4-115,2 0 1,-1-1 129,6 0 1,1-4 27,4-1 112,0-6-90,0 10 0,6-12 6,3 4 1,6-5-27,4-5 1,-2-2-119,7-8 0,-2 1 9,2 0 0,1-2-98,-6-3 0,0 2 103,-5-7 1,-1 5-44,-4-5 1,-3 7-41,-6-2 1,0 3-185,0 2 0,-6 5-499,-3-1 354,-4 7 243,-1-3 0,4 1-697,1 0 424,-1 0 465,2 5 0,-4-6 0,4-2 0</inkml:trace>
  <inkml:trace contextRef="#ctx0" brushRef="#br3">24697 13321 7961,'20'8'-179,"-4"4"-45,3-2 1,-3 2 388,-2 3 1,-1 0 403,-4 4 1,4-1-200,-4 5 1,4-5-38,1 1 0,-4-3-434,-1-2 0,0 5 106,6 0 1,-1 0-587,0-5 1,-4-1 190,-1-4 0,-1 4-288,1-4 678,-2-3 0,-1 7 0,2-5 0</inkml:trace>
  <inkml:trace contextRef="#ctx0" brushRef="#br3">24967 13264 7961,'-14'6'428,"-1"4"1,0 9 53,-4 4 1,1 12-17,-5 8 0,-1 1-112,-5 8 1,-4-1-579,0 1 1,0-2-100,4-2 1,6-9 237,-1 4 85,13-4 0,-8-2 0,11-3 0</inkml:trace>
  <inkml:trace contextRef="#ctx0" brushRef="#br3">25976 12766 7943,'-14'7'0,"0"-4"193,0 6 1,-1-4 302,1 5 0,-2-1-152,-3 5 1,-3 2 56,-6 3 1,-5-2-364,0 7 1,-5-5 96,4 5 0,-3-2-68,3 1 1,1 4 53,5-3 1,-1 3-118,1 1 1,6-4 127,3 0 0,3-5-57,2 4 1,6-5 76,3 1 1,7-4 42,7 0 0,2-6-140,13 1 0,6-7 68,8 2 0,3 1-347,2-1 0,6-1 103,3-4 1,1 0-525,0 0 1,-4-4 120,-7-1 0,-10 0-35,-4 5 0,-4-5-1100,0 1 1659,-10-1 0,-2-1 0,-4-2 0</inkml:trace>
  <inkml:trace contextRef="#ctx0" brushRef="#br3">26190 12951 7943,'28'6'144,"0"4"1,1 7 298,-1 2 0,1 5-169,-1-5 1,5 6-17,0-1 0,2-2-276,-2 2 0,-4-1 95,-1 6 0,-1-5-501,-8-1 1,-2 1 101,-7 4 1,-4-4 321,-6 0 0,7-1 0,0 6 0</inkml:trace>
  <inkml:trace contextRef="#ctx0" brushRef="#br3">26659 12766 7879,'-15'0'577,"6"0"150,0 0 0,4 2-346,-5 3 0,-5 9-153,-9 10 0,-5 13-1,-4 6 1,-5 9-14,-9 0 1,-4 8-283,23-29 0,-1 0 1,1 5-1,1 2 182,1 0 0,0 0 0,1 5 0,1 3-377,2 1 0,1 0 0,0-1 0,0 0 0,-1 0 0,1 0 0</inkml:trace>
  <inkml:trace contextRef="#ctx0" brushRef="#br3">27953 12695 8040,'0'-22'-402,"-7"2"406,6 5 1,1 7 303,9 4 0,5 2-111,5 2 0,5 8 156,9 6 0,3 2-44,7 8 0,5-2-184,-1 2 0,0 7 62,-4-2 1,-2 2-108,-3-2 0,-3-6-126,-7 1 1,-6 0-22,-3 4 0,-3-1-352,-2-3 0,-6 3 151,-3-4 1,-4-2-44,-1-2 1,-1-3-308,-4-2 1,-3-2-7,-6-2 624,6-4 0,-11-12 0,3-2 0</inkml:trace>
  <inkml:trace contextRef="#ctx0" brushRef="#br3">28365 12582 8040,'-6'20'-29,"2"4"-37,-5 9 1,-5 5-36,-5 9 0,-7 4 1,3 6 0,-4 3 55,-2-3 0,6 1 141,-1-11 1,2 1-56,-2-6 1,-1-5 5,6-4 0,6-9-598,9-5 208,2-4 1,4-10-383,2-10 725,4-9 0,13-21 0,1-1 0</inkml:trace>
  <inkml:trace contextRef="#ctx0" brushRef="#br3">28749 12283 8101,'0'14'0,"0"0"0,0 9 395,0 5 0,0 2-86,0 8 1,-7 0-580,-2 4 0,-8 3 206,-2 2 1,-5-1 63,5 6 0,0-6 0,5 3 0</inkml:trace>
  <inkml:trace contextRef="#ctx0" brushRef="#br3">29787 12482 8010,'-15'6'0,"-4"-3"-61,0 7 1,-6-5 134,2 4 1,-4 2 342,-2 8 0,-6-3-73,-2 3 1,-3 1 26,2-1 1,5 0-99,9-4 1,-1-1-15,6 0 1,2-4-62,7-1 0,4 0-88,6 6 1,6-3-152,4-2 0,9 2 97,4-2 0,10 1-83,5-2 0,3-2-145,2-7 1,0 5-204,-1-1 0,0 1-42,-5-5 1,-2 0-373,-6 0 0,-3-2 327,-2-2 462,-3 2 0,-7-11 0,0 6 0</inkml:trace>
  <inkml:trace contextRef="#ctx0" brushRef="#br3">30071 12354 8009,'14'0'0,"-4"0"162,-1 0 1,-4 6 343,4 4 0,1 4-172,4 5 0,0 2-67,0 2 0,2 4-49,3-3 0,-1 3 9,5 1 1,-4-4-117,5-1 1,-7 1 105,2 5 1,-3-1-603,-2 0 1,-1 6-89,-4-1 1,-2-2-378,-7-7 1,0-3-140,0-7-201,-7 0 1190,0-6 0,-14-2 0,-1-6 0</inkml:trace>
  <inkml:trace contextRef="#ctx0" brushRef="#br3">30384 12354 8009,'8'0'-163,"-4"8"818,-8 6 0,-6 8-153,-9 11 0,-8 5-44,-6 10 1,-13 4-314,-1 9 0,20-26 0,-1 2-393,-3 2 0,0 2 0,1 1 0,0 0 248,-3 0 0,0 1 0,3 0 0,0-1 0,-2 1 0,0 0 0</inkml:trace>
  <inkml:trace contextRef="#ctx0" brushRef="#br3">18370 8160 7565,'0'8'-59,"0"-2"0,0-4 772,0 3-150,0-4 3,0 6-132,-7-7-204,6 0 1,-5-2 160,6-3 53,0 4-316,0-6 1,0 9 69,0 3 1,-5-2-35,0 6 1,-4-4 17,4 5 1,-1-6-85,1 6 1,2-7 50,-7 2 0,7-2 88,-2 2-98,-3-4 1,2 4 182,-3-10-288,-4 4 145,5-12-207,-6 5 0,0 0 79,-1 3 1,1-1-54,0 1 1,-7 1 39,-2 4 0,-6 0-119,-4 0 0,-6 6 130,-14 3 1,0-2-21,-14-2 1,9 1 20,1-1 0,8-1-14,11-4 0,3-1-35,7-4 0,11-3 38,2-6 1,11-5 4,-1 0 1,10-5 12,4 5 0,10 0-6,5 5 1,9 0 15,5 0-67,3 6 0,2-5 0,-1 5 0</inkml:trace>
  <inkml:trace contextRef="#ctx0" brushRef="#br3">17986 8004 7986,'-19'-8'63,"0"3"0,0-1-63,5 1 0,0-4 859,-1 4 1,1 0-278,0 5 1,-5 0-221,0 0 0,-6 5-62,1 0 0,2 6-61,-2-2 1,1 4-115,-6 1 1,1 5 61,-1 0 1,-4 6-135,0-1 0,-7 3 73,2 1 0,-3 1-83,-1-1 1,5-6-18,4-3 0,10-3 96,4-2 1,8-4-92,1-1 0,8-1 104,2 2 1,8 2 42,11-2 1,5 2-44,9 2 0,4 1-2,5-1 1,1 5-143,-1 0 0,1 0-216,0-5 0,-1 0-27,1 0 1,3 1-546,-3-1 797,9 6 0,-8 3 0,13 5 0</inkml:trace>
  <inkml:trace contextRef="#ctx0" brushRef="#br3">7095 9724 8396,'-28'-28'-165,"-2"1"82,-4 3 0,4 5 776,-3 10-366,-3-4 0,0 11-252,-7-2 1,-4 2-364,-1 2 1,-6 6 81,2 4 0,-9 3-21,-6 1 1,-7-2 145,-2-2 0,36-4 1,0 0 49,-36 4 1,36-5 0,-1 1 89,-35 3 0,36-2 0,-2-1-33,2-1 1,0 0-1,-7 0 1,-1 1-179,-2-2 0,0 1 0,-1 1 0,0 1 165,1-3 1,0 1 0,0 3-1,-1 2 26,-1-1 1,0 1-1,-4 2 1,-2-1-31,-3-1 0,-1-1 0,4 4 0,1 0 25,0-2 1,0 1 0,-1 1-1,-1-1-110,-2 0 0,-1 0 1,-2 1-1,0-1-245,2-2 0,1-1 0,-2 3 1,1 0 236,5-2 0,0-1 1,-2 1-1,0-1 59,-3-2 0,0 0 0,4 0 0,1 0-8,2 1 1,1-1-1,-1 0 1,-1 0 16,-3 0 1,0 0 0,1 0-1,1 0-212,-3 0 1,1 1-1,4-1 1,1 0 301,2 0 0,0 0 0,-4 0 0,0 0-50,-1 0 0,0 0 1,2 0-1,1 1 59,4-2 1,0 2-1,0 1 1,1 1-49,1-1 0,1 1 1,-2 0-1,0 0-2,-1 0 0,1-1 1,4-1-1,1 0-21,1 1 1,1 1-1,-28 6 25,4-2 0,8-1-38,5-4 1,0 2 319,5-6 1,3 0-479,7-5 0,-3 0 661,3 0 0,3 0-523,2 0 1,7 0 538,3 0 0,5 0-418,-1 0 1,4 0 167,0 0 1,1 1-224,0 4 1,4 3 30,1 6 1,4 2 21,-4 3 1,4 3-11,-4 6 1,5 2-32,0 4 0,2 2-91,2 7 0,0-1 78,0 1 0,0 6-93,0 3 0,2 6 54,2 9 0,-2-1-296,3 10 0,-4-3 273,-1-2 1,0 3 4,0 6 1,0-39-1,0 1-13,0 5 0,0 0 0,0-2 0,0-1 24,0 1 0,0 0 1,1-2-1,0 1 70,1-2 0,1 1 1,-2 2-1,1 0-43,2 0 0,1 0 0,-2 3 1,-1 0 57,3 0 1,-1-1 0,-1-2 0,-1-1-35,3 1 1,0 0 0,-1-3 0,0 1-126,0 4 1,1 1 0,1-2 0,1 1 127,-2 0 1,-1 1 0,0-1-1,0-1-1,1-1 1,0 0-1,-1-1 1,-1 0-41,2 4 0,0-1 0,1 0 0,-1-1 43,-2 2 0,-1-1 0,1-1 0,0 0-90,0-3 0,-1-1 1,-1 1-1,-1-1 66,2 1 0,1 0 1,0 2-1,0 0-46,0 0 0,-1 0 1,1-2-1,0-1-129,0-1 0,-1-1 1,1 34 157,7 2 1,-5-10-21,4-4 0,1-2-97,4 1 0,0-9 93,0 1 0,0-4-1,1-7 0,4 2 182,0-10 1,4-3-161,-4-7 0,5 0 211,-5-10 0,5 6-247,-5-10 0,1 4 258,-1-9 0,-2 4-211,7-4 1,-5 1 245,5-1 1,-2-3-193,2 2 1,4-1 184,0 2 0,4-3-110,11 3 0,-2-4-54,11-1 0,-5 0-79,5 0 0,1 0-4,3 0 1,0 0-20,-4 0 0,8-1-3,-3-4 1,15-2-387,4-2 1,2-4 389,-38 8 1,0 1 0,34-4 0,2-1 0,-36 4 1,1 0 11,1-2 1,1 0 0,2 2 0,2 0-4,2 1 1,1-1 0,1 0 0,-1 0 11,-2-1 1,-1-2 0,7 1 0,1 0-31,-3 0 0,0 0 1,4-3-1,1 1-239,4-1 1,1 1-1,-6-1 1,0-1 218,1 2 1,0-1 0,4-1 0,1-1-324,4-5 0,1 0 0,-2 2 0,1 0 335,-2-1 1,0-1-1,3-1 1,0 0 7,-1-1 1,1 0 0,1 1-1,1 0 13,0-1 1,0 0 0,-5 3 0,0 0-15,0 0 1,0-1 0,-2 0-1,2-1 79,7 2 1,0-1 0,-4 0 0,-1-1-50,-2 2 0,0-1 0,-1 0 1,0-1 7,6 0 1,0-1-1,-6-1 1,0 0-20,-4 3 0,0 1 0,0-1 0,-2 1-205,-5 1 1,0 1 0,-1 3 0,1 0 215,5 1 0,-1 1 1,-6 1-1,-2 0-23,0 1 1,-1 0 0,-2 3 0,0 0 5,0 2 1,0 0 0,-1 0 0,1 2 8,2 0 1,0 0 0,-1 0 0,0 0-381,-1 0 0,0 0 0,1 0 0,0 0 372,-3 0 0,-1 0 0,0 0 0,0 0 0,3 0 0,1 0 0,1 0 0,0 0 0,-1 0 0,1 0 0</inkml:trace>
  <inkml:trace contextRef="#ctx0" brushRef="#br3">7650 9681 8443,'-15'0'0,"7"8"0,4 6 0,8 13 0,6 11 0,3 6 0,1 9 0,6 7 0,4 15 0,-13-33 0,0 0-296,1 3 0,0 0 1,-1 7-1,0 2 296,1 3 0,0 0 0,1 0 0,-1 1-287,-2 6 1,-1 0 0,3 1 0,0 1 263,-3 3 0,1 0 0,1-2 0,1 1 9,-2 1 0,-1 0 0,3 1 0,0 2 16,-2 6 0,-1 0 1,0-6-1,-1-1-36,-3 5 0,0-1 1,1-7-1,-1-2 146,-3 3 1,1 0-1,1-6 1,1 0 11,-2 4 1,-1-1-1,1-4 1,0-2-123,0-6 1,-1 1 0,-1 0 0,-1 0 90,3-2 0,-1-2 0,-1 1 0,-2-1-29,-1-3 0,-1-1 1,3-3-1,-1-1-554,-1-3 1,-1 0-1,-5 35 490,-1 0 0,-2 1 0,-2-2 0,-1 1 0,-4 0 0</inkml:trace>
  <inkml:trace contextRef="#ctx0" brushRef="#br3">12384 16008 7943,'-14'-7'377,"0"6"0,9-6-269,10 7 1,4 2 170,15 3 1,1 7 316,8 7 1,-3 5-176,3-5 0,4 8-132,1 1 1,-2 1-86,2 4 0,-6 3 31,1 2 0,-3 3-189,-2 2 0,1 4 130,-1 1 1,-4-3-656,-1-7 1,-5 2-16,1-7 0,-5-1-1102,-5-9 504,4-2 468,-11-7 1,2-9-6,-8-10 0,-4-9 629,-6-15 0,-1-5 0,-5-3 0,-2-5 0</inkml:trace>
  <inkml:trace contextRef="#ctx0" brushRef="#br3">12782 15979 7943,'8'0'79,"3"7"-79,-6 2 0,0 5 0,-5 5 0,0 0 732,0 10 0,-2-3-235,-3 12 1,-7 2-205,-7 7 0,-7 2-35,3 3 0,-9 2-179,-1-7 1,-2 6 39,2-6 1,3-6 115,-3-8 0,4-4-1194,6-6 665,2-2 294,13-13 0,15-8 0,8-8 0</inkml:trace>
  <inkml:trace contextRef="#ctx0" brushRef="#br3">13507 15908 7943,'0'-8'491,"0"2"26,0 6 953,0 0-1368,0 6 0,-6 2 65,-4 6 1,-2 1-156,-2-1 1,-1 2 92,1 3 0,-5 1-141,0 4 0,-6 3 73,1-4 0,-3 6-72,-1 4 0,1-3 84,3 3 1,-2-3-4,2-1 0,2-3 80,-2-2 1,8 1-60,2-6 0,1 0-8,9-4 1,-1-1-10,5 0 0,2-1-5,2-4 1,6 4 78,9-4 1,-2-1 87,7 2 1,4-6-118,5 6 0,1-7 11,-6 2 0,5-4-259,0-1 1,5 2 84,-5 3 0,7-4-527,-2 4 0,-3-4 288,-2-1 0,0 0 89,-5 0 0,2 2 13,-11 3 205,7-4 0,-11 6 0,6-7 0</inkml:trace>
  <inkml:trace contextRef="#ctx0" brushRef="#br3">13920 16079 7943,'-10'0'1370,"1"0"-968,-1 0 1,1 6-342,-1 4 0,2 4 430,-1 5 1,-2-2-81,6 7 0,-4 1-203,4 8 1,-5-1 25,6 6 1,-1 1 49,5 9 0,0-4-63,0 3 0,6-3-213,4-1 1,7-7-19,2-2 1,2-11-54,-3-4 0,5-9-34,5-6 1,0-5-133,1-9 1,4-7 65,0-16 1,5-3 80,-5-7 1,1-6 2,-6-3 0,-1-7-148,-3 3 0,-6-9 86,-8 8 0,-4-3 69,-6 3 1,-1 0-137,-4 0 0,-9 2 98,-10 3 1,-8 4-35,-1 11 1,-11 5 396,1 13 0,-2 10-122,2 18 0,2 18-251,3 15 1,-3 15 117,3 0 0,10 3 2,4-3 0,8 0 0,7 0 0,2 0 0</inkml:trace>
  <inkml:trace contextRef="#ctx0" brushRef="#br3">10948 5942 8010,'0'-7'-225,"0"0"0,5 14 386,0 2 1,6 4-81,-2 1 1,-1 2 63,1 3 1,1-4-203,4 4 1,0 2 65,1-2 0,-1 5-213,0-5 0,0 6-85,0-1 1,1-2-109,-1 1 1,0-1 396,0 2 0,7 3 0,1-5 0</inkml:trace>
  <inkml:trace contextRef="#ctx0" brushRef="#br3">11389 6596 7966,'8'15'-745,"-2"-1"558,-6 0 1,2-4 252,2-1 0,-2 1-46,3 4 0,1 2-132,-1 2 0,1 0 39,-1 6 0,-2 1-129,6 8 0,-4-3-160,5 3 362,-1-3 0,5 5 0,1 1 0</inkml:trace>
  <inkml:trace contextRef="#ctx0" brushRef="#br3">16337 15112 7950,'-15'6'2331,"3"2"-2254,2 6 0,-2 2 0,1 3 150,-7 5 0,1 3-7,-7 1 0,5 1-92,-5-1 1,1 1 57,-6-1 0,1-1-41,-1-4 1,7 4 89,3-3 1,0 1-191,5-1 1,-2-3-122,12-7 1,-1 5 149,5 0 1,6 0-29,4-5 1,9-5-136,4 1 0,6-5 58,4 4 0,3-6 93,7 2 1,-5-10-194,0-4 1,-11-4 30,1-1 1,-4 0 76,0-1 1,-9-4 8,-5 1 0,-7-3-16,2 2 0,-4 3-44,-1-3 1,-6 2 24,-4-2 0,-2 3-232,-2-3 0,-2 3 86,-3 2 0,3 0-604,-3 0 1,5 0 309,4-1 1,-1 1-891,7 0 1379,-1 0 0,11-13 0,2-3 0</inkml:trace>
  <inkml:trace contextRef="#ctx0" brushRef="#br3">16422 15013 7950,'9'0'-324,"1"0"579,-7 0 193,3 0 1,-6 1-151,0 4 1,0 0-156,0 9 1,0-2-28,0 12 1,0 0 15,0 4 0,0 5-142,0 1 0,0 0 42,0 0 0,0-9-89,0 3 1,2-9 156,3 0-288,-4-3 55,12-2 0,-10-8 100,7-6 1,-6-6-132,6-8 0,-6-7 91,6-2 0,-1-4-276,6-2 1,-6-4 105,1 0 0,-1 0 35,5 4 1,-4 7 150,-1 3 1,-4 10 178,5 4 223,-7 4 1,3 13-191,-6 7 1,0 13 253,0 6 0,0 4-150,0 6 0,0 1-26,0 3 0,0-3-111,0-7 0,-2 1-162,-2 0 0,2-7 68,-3-3 1,4-4-264,1-6 0,-5-2 48,0-7 1,-1-6 28,1-3 29,4-4 1,-10-9 77,6-6 1,0-6-106,5-9 1,2 2 59,2 4 1,0-3 44,5 8 1,1-1-39,4 4 0,5 1-104,0 0 1,1 0-289,-1-1 0,-3 3-186,3 2 667,-3-2 0,-2 10 0,0-4 0</inkml:trace>
  <inkml:trace contextRef="#ctx0" brushRef="#br3">15796 16065 7952,'-14'7'1090,"0"-2"-818,6 3 1,8-6 199,9 2 0,12-2-158,7-2 0,18-2 67,11-2 0,9-6-128,1-9 0,7-3-486,-36 8 1,0 0 0,33-15 172,-5 1 0,-1 1-342,1 3 0,-2 1-690,-7 8 0,-13 0 603,-6 10 0,-8 2 489,-7 7 0,-2 11 0,-7 7 0</inkml:trace>
  <inkml:trace contextRef="#ctx0" brushRef="#br3">16280 16221 7952,'-14'6'-186,"-1"2"1,7 6 325,4 1 0,-3-1 541,3 0 0,-6 2-529,5 3 1,-6-2-44,2 7 0,-4-5 25,-1 4 0,-5 0-36,0 0 1,-6 3-106,1-7 0,2 4 107,-2-4 0,7 0 6,-2-5 1,3 1 288,2-1 1,6-5 131,3 1-285,4-7 1,12 3-59,3-6 0,16-1-191,3-4 1,4-9 127,5-10 0,-7-3-660,8-1 0,-10-5 304,0-1 0,-8 1-697,-1 5 0,-11 4 197,1 0 0,-9 7-32,-1-2 1,-4 10 434,-4 4 1,-4-2 331,-7 3 0,0-1 0,-4 5 0,3 0 0,-11 0 0,5 0 0</inkml:trace>
  <inkml:trace contextRef="#ctx0" brushRef="#br3">16180 16292 7944,'14'0'-181,"1"0"0,0-5 113,4 1 1,-1-3 214,5 2 1,-4 4 222,5-4 0,-5 4-101,5 1 0,-2 0 111,2 0 1,1 7-176,-6 8 1,5 2-45,-6 12 1,6-3 28,-5 12 1,0 0-148,-5 5 1,-1-2-525,-4-3 1,4-3 318,-3-7 1,-3-6-513,3-3 0,-5-5-93,4-4 130,-6-4 0,4-12 637,-7-4 0,0-15 0,0-5 0</inkml:trace>
  <inkml:trace contextRef="#ctx0" brushRef="#br3">16578 16136 7944,'0'-8'1193,"-6"14"1,-2 5-823,-6 13 1,0 0 17,-1 4 0,-4 0-103,1 1 1,-6 6-241,5 2 1,-5 3 83,5-2 0,-1 1-561,1-5 1,5-1 70,-1-5 1,3-6 359,7-3 0,0-3 0,5-2 0</inkml:trace>
  <inkml:trace contextRef="#ctx0" brushRef="#br3">17474 15581 7895,'-27'2'0,"3"3"0,-6 7 161,7 7 0,-12 2 322,7-2 1,-6-2-10,1 7 1,-2-2-131,-2 1 1,7 0 8,6-4 0,2-4-78,-2 4 1,4 2-10,5-2 1,3 0-131,2-5 1,4 0-107,6 0 1,0 1 62,0-1 0,0 0-45,0 0 0,1-4-57,4-1 1,8-1 25,6 2 1,11 1-274,-2-7 0,10 6 27,0-5 0,2-1-79,-3-4 1,5 5-154,-5 0 0,-2 0-363,-2-5 1,-7 0 183,-3 0 640,-5 0 0,2 0 0,-6 0 0</inkml:trace>
  <inkml:trace contextRef="#ctx0" brushRef="#br3">17616 15738 9508,'-8'7'1091,"4"8"1,2 4-784,2 4 1,-5 6-93,1-1 1,-1 1-115,5 4 1,0 3 140,0 2 0,5-2-318,-1 2 1,7-6-169,-1 1 1,2-5-234,3-4 1,-1-5 249,0-9 1,5-4-180,0-6 1,2-8 159,-2-6 0,-4-8 87,4-11 0,-3-5-157,-2-10 0,-6 2 79,-3-6 1,-4 0 175,-1-5 1,0 7 109,0 2 0,-6 10 266,-3 5 0,-10 6 259,-5 8 0,-3 2-307,-1 12 0,-5 7-131,-1 7 1,0 7 2,0 8 1,9-4-141,-3 14 0,9-8 0,-2 9 0</inkml:trace>
  <inkml:trace contextRef="#ctx0" brushRef="#br3">19678 15325 7929,'0'-28'2,"0"-1"100,0 1 1,0 6 615,0 3-380,6 3 0,-3 8-97,7 3 0,-6 4-117,6 1 1,-5 8 112,4 6 0,-6 2 99,2 8 1,1-1-141,-1 6 1,0 5 13,-5 4 1,-6 2-67,-4-2 1,-9 8 69,-5-4 0,-4 10-230,-5 0 1,-2 4 186,-3 1 1,-6 3-318,6-4 0,-1-3-65,5-15 1,0-5-69,-4-10 0,1-4 80,4-9 1,3-10-46,-3-10 1,5-13-4,4-6 1,5-10 52,9-4 1,6-4 42,8-5 0,6 4 24,9 10 0,8 3 128,6 7 0,6 11 64,-1 2 1,-1 11-23,1-1 0,-2 3-30,2 2 0,1 7 41,-6 2 0,2 4-213,-2 1 0,2 0 129,3 0 0,2-4-571,-7-1 0,0-5 601,-5 0 0,1-2 0,-1-2 0</inkml:trace>
  <inkml:trace contextRef="#ctx0" brushRef="#br3">20005 14984 8059,'0'10'539,"0"-1"0,-2-4-252,-3 4 0,2 5 138,-6 5 0,-1 2-383,-4-2 1,0-2 75,0 7 1,-1-5-73,1 5 0,0-7 109,0 2 1,1-3-297,4-2 100,2 0 10,1 0 0,6-1 156,0-3 0,2 2-45,7-2 0,5-2 145,5 1 1,2-4-70,-2 4 1,-2-6-170,7 2 1,-5-3 85,5-2 0,-2-7-125,1-2 1,-2-5 79,-7-5 0,0 1 35,1-5 0,-8-1-66,-2-4 1,-3-1-80,-2 1 0,-5 4-319,0 0 1,-11 7 170,2-2 0,-3 3-554,3 2 0,-2 4 351,-3 1 0,8 1-381,-3-1 1,4 1 813,1 3 0,2-3 0,7-6 0</inkml:trace>
  <inkml:trace contextRef="#ctx0" brushRef="#br3">20161 14828 8059,'14'0'0,"-4"0"0,-1 0 0,-5 0 0,7 1 0,-7 4 0,6-2 0,-5 7 0,4-1 0,-4 5 0,4 1 185,-4-1 1,1 2 417,-1 3 0,-3-4-519,2 4 1,0-1-71,0 1 0,-2-4-154,3 4 0,-4-8-380,-1-1 187,6-7 120,-4 3 0,6-7 84,-3-4 0,-2-3-60,6-6 0,-4-5-15,5 0 0,-1-6 41,5 1 1,-4 4 68,-1 1 0,-1 3 139,2 2 15,2-1 0,-9 7 245,7 4 0,-7 8-26,2 6 0,-4 4-102,-1 5 1,0 8 286,0 6 0,-1 7-103,-4-2 1,3 7-112,-2 3 0,1 4-152,-2-5 1,3 1-244,-3-6 1,2-7-66,-1-7 1,2-5 117,-3-9 0,4-5 14,1 1 1,0-9-89,0-1 28,-7-6 1,6-13-37,-4 0 1,3-1-64,2 1 0,0 1 201,0-5 1,0 0-8,0 0 1,5 1-157,0 3 0,6 3 69,-2-3 0,4 8-137,1 1 0,1 7 12,-1-2 255,-6 4 0,4-5 0,-4-2 0</inkml:trace>
  <inkml:trace contextRef="#ctx0" brushRef="#br3">19891 15666 8059,'-19'13'672,"0"-3"-268,7-4-125,5-6 0,15 0-59,6 0 0,7-6 322,7-4 1,5-3-221,1-1 1,7-5-408,1 0 1,7-6-47,8 1 0,0 5-345,0 5 1,-7 2-117,-2 7 1,-10-5 168,-5 6 423,-9-1 0,-4 11 0,-6 2 0</inkml:trace>
  <inkml:trace contextRef="#ctx0" brushRef="#br3">20119 15922 8059,'-7'10'1,"-2"-1"1,1-4 446,-2 5 1,1-6-105,-5 6 1,1-1-63,4 5 0,-9 5-55,4 0 1,-3 2-247,2-2 0,0 1 64,-4 4 0,1 3-137,-5-3 1,5-4 44,-1-1 0,3-3 186,2-2 127,6 0 100,2 1-250,6-8 1,13-7-4,6-9 0,1-4-164,4-1 0,-1-5-28,6 0 0,1-6-149,3 1 1,-3 2 157,3-2 0,-9 7-75,-5-2 1,-5 3-386,-4 2 1,1 5 209,-7-1 0,0 7-341,-9-2 0,-3 4 179,-6 1 1,-2 0-148,-3 0 629,3 0 0,-4 6 0,5 2 0</inkml:trace>
  <inkml:trace contextRef="#ctx0" brushRef="#br3">20147 15922 8059,'22'0'0,"5"0"-7,-3 0 0,-2 7 26,1 2 0,0 4 571,0 1 1,4 5-171,-3 0 1,-4 1-360,-1-1 0,2-1 45,-2 6 0,0-1-579,-5 6 1,0-7 285,0-3 1,1 1-555,-1-1 741,-6 6 0,4-2 0,-4 5 0</inkml:trace>
  <inkml:trace contextRef="#ctx0" brushRef="#br3">20502 15823 8000,'-6'-8'257,"-3"3"1,1 10 506,-2 4 1,-1 6-234,-8 4 0,-3 7-121,-6 8 0,-1 5-170,1-1 1,-5 2-188,-1-3 0,3 5-253,7-5 1,5-3-308,10-6 1,-2-1 444,6-8 62,7-7 0,12-5 0,8-7 0</inkml:trace>
  <inkml:trace contextRef="#ctx0" brushRef="#br3">21100 15297 7915,'-23'6'399,"-3"2"138,2 6 0,-3 5-139,-1 0 1,-6 6 86,1-1 0,0-3-193,5-2 0,1 1-74,3-1 0,4 5 105,5-5 1,3 1-79,2-1 1,4-3-206,6 3 1,0 2 28,0-2 0,6-1-59,4-3 0,9-1-168,4 0 0,6-4 95,4-1 1,3-6-120,7 2 0,-5-3 32,0-2 1,-2 0-750,2 0 0,-3-7 30,-7-2 1,-1 1 868,-3-2 0,3-5 0,-5-8 0</inkml:trace>
  <inkml:trace contextRef="#ctx0" brushRef="#br3">21398 15311 7951,'-14'14'0,"4"-3"775,1 4 1,-1-3-224,-4 12 0,5-5 1,-1 5 0,1 1-125,-5 8 0,4-3-135,1 3 0,6 4-29,-2 0 0,3 11 85,2 4 0,2-3-313,3-2 1,2-9 56,8-5 1,5-9-649,4-5 1,4-9 349,5-6 1,-1-15-442,6-8 0,-2-14 227,2-10 1,2-6-179,-7-7 1,-5 2-75,-4-3 1,-7 8 235,2-8 0,-9 8 387,-5-3 0,-5 13-28,-5 1 1,-5 6 724,-9 4 1,-9 12-211,-10 6 0,-11 17 21,-8 12 0,-6 15-347,27-9 1,1 3-1,3 1 1,2 3-635,4 1 0,0 0 521,0 1 0,3 2 0,7 2 0,2 1 0,-2 1 0,-1 1 0,2 1 0,0 0 0</inkml:trace>
  <inkml:trace contextRef="#ctx0" brushRef="#br3">22735 15368 8951,'15'0'219,"4"0"0,3 3 172,7 7 1,1 1-1,2 11-3,1-2 1,1 6-170,0-3 0,-9 9-144,3 1 0,-2 5 123,2-5 1,-4 8-464,-1 2 1,-5-5 156,1 4 1,-3-8-525,-2-1 0,-2-5 135,-2-4 0,1-4-693,-6-5 393,-1-7 320,-4-2 0,-6-14 477,-3-6 0,-4-13 0,-1-9 0</inkml:trace>
  <inkml:trace contextRef="#ctx0" brushRef="#br3">23190 15297 7984,'-7'14'522,"-1"2"-347,-6 3 1,-2-2-100,-3 7 1,2 1 254,-7 8 0,1 2 88,-6 3 1,-1 5-257,-3-1 1,1 6 37,-6 4 0,1 8-425,-6-3 0,2-4 325,3-5 0,5-6-924,9-4 0,5-4 75,10-11 748,2-2 0,20-13 0,3-2 0</inkml:trace>
  <inkml:trace contextRef="#ctx0" brushRef="#br3">23332 15638 7974,'28'-6'988,"-4"3"-741,0-7 1,-1 5 314,6-4 1,1 6-166,3-2 1,-3 2-23,3-2 1,-3 4-583,-1-4 1,-1 3-1424,0 2 1630,-5 0 0,3 7 0,-3 0 0</inkml:trace>
  <inkml:trace contextRef="#ctx0" brushRef="#br3">24640 14913 8003,'-14'6'50,"-1"-4"0,1 4 170,0-6 1,4 2 292,1 3-343,-1-4 1,-4 7 36,0-3 1,0-2 19,0 6 0,-1-1-177,1 2 1,-2 2 142,-3-2 0,5 3-223,0 1 1,0 0-17,4 0 1,4 2-22,1 3 0,-1-3 101,1 3 0,2 1 28,8-1 1,7 0-95,7-5 1,13-1 92,1-4 1,7-2-140,2-7 0,1-7 133,0-2 0,-6-5-205,1-5 1,-8-2 13,-1-2 0,-7-3 89,-8 7 1,-1-4-7,-4 4 1,-2 0-17,-7 5 1,-7 4-162,-2 1 0,-10 5 59,-5 0 1,2 2-206,-2 2 0,2 0 73,-1 0 0,-3 0-706,7 0 1009,0 0 0,5-6 0,0-2 0</inkml:trace>
  <inkml:trace contextRef="#ctx0" brushRef="#br3">24640 15212 7991,'-22'0'0,"1"0"-60,7 0 0,-5-7-51,0-2 0,-6-4 337,1-1 1,3-2 364,3-3 1,6 3-437,3-3 1,6-1 19,-2 1 1,4 0-30,1 5 1,3-2 58,6-3 1,2 3-312,13-3 1,1 3 8,8 2 0,1 0-53,8 0 1,-9 1-219,5 4 1,-6-2 187,-4 6 0,-6 0-945,-3 5 828,-3 0 0,-8 6 297,-3 4 0,-10 3 0,-3 1 0</inkml:trace>
  <inkml:trace contextRef="#ctx0" brushRef="#br3">24199 15169 7987,'0'22'0,"5"5"-64,0-3 0,4 4 268,-4 5 0,4 2 289,-4 3 1,4 3-293,-4-3 0,0-2-40,-5 2 0,-6-5-319,-4 5 1,-4-6 109,-5 1 1,2-3-25,-7-2 0,0-6 55,-4-3 1,-1-9-97,1-5 0,-5-4 41,0-1 0,1-3-101,8-6 0,-1-2 86,6-13 0,2 0 70,7-4 1,4-1-10,6 1 1,11 1-4,3 3 0,15-1 184,-1 6 0,15 5-106,-1 4 1,6 7-12,-1-2 1,-3 4-219,4 1 0,-4 0-254,-1 0 0,-2 5 434,-3-1 0,3 7 0,-5-3 0</inkml:trace>
  <inkml:trace contextRef="#ctx0" brushRef="#br3">25166 14856 8028,'-10'0'59,"1"0"0,-1 6 116,-4 4 1,0 3 16,0 1 0,-5 5 317,0 0 1,-2 1-314,2-1-100,4-3 1,-6 5-9,7-7 1,0 0-99,-1 0 1,1 0-28,0 1 0,6-1 101,3 0 0,-1-4 156,1-1 1,0-4-99,5 4 1,7-4-35,2 4 0,4-5-45,1 0 1,7-2-71,2-2 1,6 0 0,4 0 1,-3-6-209,3-4 1,0-4-72,-4-5 1,1 5 109,-11 0 1,-5-1-147,-5 6 1,-5 1 79,0-2 1,-4 3-122,-4-3 1,-4 2-103,-7 3 0,-5 4-419,-4-4 903,4-3 0,-13 0 0,3-6 0</inkml:trace>
  <inkml:trace contextRef="#ctx0" brushRef="#br3">25365 14657 8284,'0'14'969,"0"2"-804,0 3 1,0-2-224,0 7 0,0-5-61,0 5 0,0-7 167,0 2 1,0-3-247,0-2 131,6-6-243,2-2 1,2-6 77,-1 0 0,-4-6-8,4-3 0,-4-6 152,5-4 0,-7 4-5,1-4 1,3 1 98,-3-1 1,6 8-195,-5-3 609,-1 3-145,-4 3 1,0 3 95,0 10 1,0 5-107,0 9 0,0 3 70,0 6 1,0 5-111,0 0 0,0 5-100,0-5 0,0 7-85,0-2 0,0-3 105,0-2 1,-1-3-409,-4-2 1,4-6 118,-4-3 1,3-8-211,2-1 86,0-7 218,0-9 1,-5-4 29,1-9 0,-1 3-17,5 2 1,0 0 35,0 0 1,5-5-6,-1 0 1,8 0-286,-3 5 1,8 0 79,2-1 1,0 6-890,-4-1 263,5 7 836,-4-3 0,4 6 0,-5 0 0</inkml:trace>
  <inkml:trace contextRef="#ctx0" brushRef="#br3">24825 15482 8005,'-22'8'0,"7"4"0,9-10 0,14 4 0,6-6 0,8-1 0,11-4 0,5-3 0,10-6 0,9-2 0,9-3 0,3 3-245,2-3 0,-3-1 245,-6 1 0,-2 1 343,-13 9 0,-5-2-1281,-9 6 938,-3 0 0,-8 12 0,-2 1 0</inkml:trace>
  <inkml:trace contextRef="#ctx0" brushRef="#br3">25265 15539 8005,'8'7'-288,"-1"0"730,-7-7 2526,0 0-2776,-7 6 0,6-3 4,-4 7 0,2-6-85,-2 6 0,2-1-42,-7 6 1,1-1-124,-5 0 1,-2 7 62,-3 2 1,-3 4-164,-7 2 0,4-1 54,-3 0 1,2 1 44,-7-1 1,8 1-3,1-1 1,7-6 3,-2-3 1,3 2 107,2-2 0,6-5 172,3-5 1,-1-4-44,1 5 1,2-7-125,8 2 0,3-4-157,6-1 0,8-1 116,6-4 1,7-8-160,8-6 0,1-1-30,4 1 1,-4 3-158,3-3 0,-9 3 45,-5 2 0,-4 0-122,-6 0 489,-2-1-157,-7 1 1,-8 6 144,-6 3 1,-7-1-79,-12 1 1,-4 1-35,-5 4 1,0-5-98,-1 0 0,1-6-219,-1 2 1,1-4-29,-1-1 0,7-5-355,3 0 0,5 0-1,5 5 739,2-1 0,7 1 0,0 0 0</inkml:trace>
  <inkml:trace contextRef="#ctx0" brushRef="#br3">25351 15595 7981,'14'0'0,"0"0"0,-4 0 372,-1 0 1,1 5-71,4 0 0,0 6 229,0-2 0,2 6-143,3 4 1,-2-2-185,7 7 0,-5-1-117,5 6 1,-5-1-192,4 1 1,-4-1-107,5 1 0,-7-6 205,2 1 1,-3-2-914,-2 2 0,-6-4-465,-3-6 127,-3 1 1256,-2-7 0,-7 4 0,-1-4 0</inkml:trace>
  <inkml:trace contextRef="#ctx0" brushRef="#br3">25706 15539 7955,'-6'9'524,"-4"1"1,-9 1 331,-4 8 0,-4 11-308,-2 12 1,-4 7-285,0 8 1,-2 5-339,2-1 0,2-1 61,-7-8 1,6-3 12,-1-6 0,3 0 0,1-1 0</inkml:trace>
  <inkml:trace contextRef="#ctx0" brushRef="#br3">23403 16093 7935,'-6'8'59,"2"5"56,-5-4 0,6-1 79,-2 1 1,3 1 130,2 4 1,-4 5-92,-1 0 0,0 5-32,5-5 1,7 11-10,2-2 1,4 10 12,1 0 0,0-3-57,0-2 0,0 2-167,1-2 0,-1-5-14,0-4 1,-1-7 132,-4 2 1,2-3-394,-6-2 106,6 0 102,-3 1 1,1-6 131,1 1 10,-7-7 0,8 5 98,-6-4-61,6-2 1,-5 6-17,4-3 0,2-4-6,-2 4 0,-2-3 56,1-2 1,2-2-45,8-3 0,-1 2 115,5-6 0,6 4-51,4-5 1,11 6 16,-1-6 0,3 5-120,-4-4 0,7 4-2,3-4 1,-4 1-54,-6-2 0,0-2 112,-9 2 1,6-2-205,-1-3 1,3 1 91,2 0 0,-2 0-73,-3-1 1,-2 6 25,-3 0 1,-7 5 22,2 0 1,-9 2-59,0 2-5,-3 0-112,-8 0 163,-2 0 226,-6 0-26,0 0-134,0 6 1,0 2 43,0 6-67,6 1 0,1-1 14,2 0 1,4 0-37,-4 1 0,-1-1 28,2 0 1,-6 0-16,6 0 0,-5 1 4,4-1 1,-4 0-14,4 0-59,-6 1-161,10-1 116,-11 0 0,4-5 67,-6 1 14,0-7 1,0 2-8,0-10 0,0-3-59,0-6 1,2 0 35,2 0 1,-2-5-9,3 0 0,1 0 61,-1 4 0,4 1-4,-4 0 1,6 0 145,-2 0-162,4-1 0,1 3 177,0 2 0,2 4-35,3 6 0,-3 0-35,3 0 1,-2 0-42,2 0 1,-1 0 5,5 0 1,1 0-23,5 0 1,-1 0-14,0 0 1,6 0 35,-1 0 0,5 5-10,-5-1 1,5 3 221,-5-3 0,5 0-125,-5 5 0,2-6-109,-2 2 0,-3-3 7,3-2 0,3 0-2,2 0 0,-1-2 52,1-3 1,-7 2-13,2-6 0,-3-2 30,-1-8 1,-2 0-53,-4-10 0,3 7-81,-7-11 1,0 4 93,-5-8 0,-5 0-119,1-1 1,-2-1-289,1 6 1,-3-5-1111,-6 5 1470,0-7 0,0-3 0,0-7 0</inkml:trace>
  <inkml:trace contextRef="#ctx0" brushRef="#br3">24242 17401 8097,'0'-8'-177,"0"2"0,11 6 766,3 0-352,3 0 1,4 0-202,3 0 1,7 0 92,2 0 0,7-2-390,-2-3 0,-2 2 118,2-6 1,-8 1-396,-2-2 0,-5-2 81,-9 2 457,-6 4 0,4-13 0,-4 3 0</inkml:trace>
  <inkml:trace contextRef="#ctx0" brushRef="#br3">24355 17216 8097,'10'0'-619,"-1"0"1,-4 6 899,5 4 0,-2 7-20,1 2 1,2 8 79,-6 1 1,1 1-124,-1 4 0,-4-1-64,4 1 1,-3-2-77,-2 7 0,0-6-175,0 1 1,0-8-493,0-1 1,4-11 181,1 1 407,6-9 0,-9 7 0,4-4 0</inkml:trace>
  <inkml:trace contextRef="#ctx0" brushRef="#br3">24739 17159 7945,'15'0'0,"-1"0"0,0-5-314,0 1 0,0-3 30,1 3 0,5-3 407,4-2 1,4-4-37,5 4 1,4-9-156,5-1 0,-5 0-100,-4 5 168,-3 6 0,-2-4 0,1 4 0</inkml:trace>
  <inkml:trace contextRef="#ctx0" brushRef="#br3">24995 17259 7945,'7'8'758,"0"-2"-740,8-6 1,5 0 108,4 0 1,0-2-44,4-2 1,-3 0-131,8-5 1,-4 4-262,-5-4 1,-4 6-234,-6-2-396,1 3 936,-8 2 0,-7 7 0,-7 1 0</inkml:trace>
  <inkml:trace contextRef="#ctx0" brushRef="#br3">24953 17131 7945,'6'14'0,"0"7"0,4 2 0,-4 4-128,-6 2 1,5 5 269,-1 4 0,1 2 295,-5-2 1,0-2-389,0-3 0,0-4-240,0-1 0,0-6 56,0-8-177,0 0-169,0-6 1,0-4 200,0-14 0,-5 1 280,1-10 0,-7-3 0,3-1 0</inkml:trace>
  <inkml:trace contextRef="#ctx0" brushRef="#br3">24881 17344 7638,'-7'24'215,"2"-1"0,2 1-3,-2 5 1,3 4-81,-2 0 0,-3 0-93,3-5 0,-6 1-15,5-1 1,-1-4-45,1 0 1,4-7 55,-4 2 1,3-8-54,2-1 0,7-6 74,2 6 1,5-7 37,5 2 0,3-5-89,7-5 1,1-3 13,3-6 0,3 0 32,7-1 0,6-5 6,3-4 0,-3-1 7,-1 1 0,-6-6 33,-4 7-215,-3-7 1,-7 7 0,1-5 0</inkml:trace>
  <inkml:trace contextRef="#ctx0" brushRef="#br3">25408 16960 7922,'0'-8'369,"0"2"1,1 6 9,4 0 1,-2 2-113,7 2 1,-6 3-439,6 2-10,-1 4 0,5-7-345,1 4 1,-6-3 283,1-2 1,-1-3-131,5 2 1,-4-7 155,-1-1 0,-1-7-358,2 1 574,2-3 0,-10-1-264,4 6 264,-6 2 0,-1 8 268,-4 2 0,-3 4-80,-6 6 0,0 2 19,-1 3 0,-1-1 77,-2 5 0,0-5-85,-6 1 0,7-4-92,-2 0 1,3-6-106,2 1 0,0-3 51,0 3 21,6 3 1,1-10 59,7 6 1,2-6-70,3 2 0,4-3-53,10-2 1,2 0-19,2 0 1,4-7-149,-3-2 0,3-9 6,1 0 0,5-6-195,1 5 0,-1-5-159,-5 5 0,-6 0 212,-3 5 0,-4 0 290,-6 0 0,4-1 0,-5 1 0</inkml:trace>
  <inkml:trace contextRef="#ctx0" brushRef="#br3">25507 16903 7922,'8'15'180,"-2"5"101,-6 4 1,0 3-173,0 1 0,0 5 73,0 0 1,0 5 192,0-5 0,2 2-113,3-2 0,-4-7-378,4 2 0,1-9-156,-1 0 1,1-3-276,-1-2 0,-2-6-146,7-3 19,-7 3 0,3-8 674,-6 0 0,0-13 0,0-9 0</inkml:trace>
  <inkml:trace contextRef="#ctx0" brushRef="#br3">25521 17188 7922,'-12'3'0,"2"6"0,-2 1 265,2 9 1,2 1-55,-1-1 1,4 5-78,-5-5 1,7 5 47,-1-5 1,0-1-499,0-3 262,2-7 1,-3-2-387,10-6 1,1-2 157,4-2 1,3-6-1,-4-9 0,4 2-191,1-7 0,-5 7 473,1-2 0,-1 3 0,6 2 0,-6 0 0,0-1 0,-4 7 0,5 4-9,-7 2 1,3 8 83,-6 4 0,0 3 65,0 1 0,-6 5 88,-4 0 0,-1 4 182,2-4 1,-2 5-113,6-5 0,0 5 87,5-5 1,0 6-84,0-1 0,0-2-142,0 1 1,3-5-1,7 1 1,-1-4-150,10 0 0,3-3-75,2-2 1,3-5-342,1-10 1,1-3-240,-1-6 1,-1-5 313,-3 0 1,-4-2-62,-5 2 0,-6-1 78,1-4 1,-7 4 168,1 5 1,-2 1 143,-2 0 0,-6 0 0,-4-1 0,-2 8 12,-3 2 0,0 3 50,-4 2 0,3 2 402,-3 3 1,2 2-182,-2 8 1,3 5 161,-3 4 0,8 8-144,1 1 1,1 0-50,-5-5 1,4 1-113,1-1 0,4-4-318,-5 0 104,7-7-442,-9 3 130,10-12 1,-4-12 161,6-11 1,0-10-155,0-3 0,6-2 123,4-8 0,-3 0-27,3-5 1,-2 5 281,1 0 0,9 5 0,-4-5 0,5 2 0,0-2 0,3 2 0,6 3 0,1 1 0,-1-6 0,1 6 0,-1-1 0,-4 5 215,-1 4 0,-5 4 155,1 5 258,-3 1-372,-2 6 0,-6 4 40,-4 8 1,-4 11-83,-4 8 1,-6 4-182,-9 1 0,2 1-73,-7-1 0,2 1 117,-2-1 0,4-4-101,6 0 0,1-7 20,4 2 0,-3-8-271,8-2 116,-1-5 0,7 2 25,2-6 0,6-6 42,9-4 1,-3-2-134,2-3 1,3 0 65,-2-4 1,2 7 69,-3-2 1,-2 3 81,3-3 0,2 5-72,-2-1 1,0 7 313,-5-2 1,0 4 52,0 1 0,-1 6 7,-4 3 0,-2 4-1,-7 1 0,0 7-1,0 2 0,-5 4-244,0 2 0,-10-1 113,0 1 0,-4-1-210,0 0 1,2 2 52,-7 4 1,1-4-428,-6 3 0,1-5-57,-1-4 1,2 0 478,4-10 0,-4 3 0,5-9 0</inkml:trace>
  <inkml:trace contextRef="#ctx0" brushRef="#br3">25763 17330 7922,'22'0'0,"5"0"273,-3 0 1,3 6 437,1 4 0,0 9-55,1 4 1,1 4-240,3 2 1,3 4-80,7 0 1,1 0-107,4-5 1,2-1-233,7-3 0,6-3 0,2-7 0</inkml:trace>
  <inkml:trace contextRef="#ctx0" brushRef="#br3">26289 15055 8048,'21'0'276,"-4"0"139,7 0 0,4 5-116,5 0 1,12-1 181,-3-4 0,4 0-61,-3 0 0,-1 0-202,1 0 0,-7 0-91,-3 0 1,-4 7 3,-5 2 1,-5 5-182,-10 5 1,-3-1 70,-6 5 0,-3 6-238,-6 4 0,-7 7 81,-13-3 1,-5 5-78,-4 0 0,-3-1-41,-2-3 1,0 2 146,1-7 1,7-2-216,7-7 0,7-8 47,12-7 1,2-7-1073,7-2 1347,7-6 0,13-21 0,10-3 0</inkml:trace>
  <inkml:trace contextRef="#ctx0" brushRef="#br3">27142 15013 8225,'6'-8'0,"-2"3"435,5 10 1,1 3 76,4 6 0,5 2-57,0 3 1,4-2-171,-4 7 0,11-1-10,-1 6 0,4 4-79,0 0 0,-1 2-106,6-2 0,-8-3-178,-2 3 0,-1-1 44,-8 1 0,-2-3-731,-7 3 1,-4-4 97,-6-6 0,-6 4-258,-4-3 0,-7-2 935,-2 2 0,-6-7 0,3 3 0</inkml:trace>
  <inkml:trace contextRef="#ctx0" brushRef="#br3">27668 15013 8216,'-14'14'690,"0"0"0,-8 7-15,-7 2 1,-12 21-186,-11 9 0,22-19 0,0 1-705,-1 0 1,0 1 0,-3 4 0,-1 1 247,-1-2 1,1 2 0,-4 7 0,0 2-452,-3 4 1,-1 1 0,-3 4 0,0 1-1,0 4 1,-1 0 0</inkml:trace>
  <inkml:trace contextRef="#ctx0" brushRef="#br3">26716 16406 8074,'28'-30'0,"2"-2"479,3 13 1,10 0-82,9 5 1,6 1-364,9 4 1,-1-2-191,10 6 1,-36 2 0,1 0-498,1 0 0,1 1 419,2 1 1,1 0-1,7-2 1,0 0 0,1 3-1,0 0 1</inkml:trace>
  <inkml:trace contextRef="#ctx0" brushRef="#br3">28720 15084 8129,'-8'0'0,"2"0"0,12 6-30,4 3 0,10 6 267,9 4 0,1 3 103,8 6 0,0 5-83,4 0 1,-4 2-133,0-2 0,-5-3-140,5 4 0,-11-4-270,2-2 0,-4 0 83,3 1 0,-4-1-217,0 1 0,-12-6-124,2 1 1,-9-5 542,0 5 0,3-7 0,0 4 0</inkml:trace>
  <inkml:trace contextRef="#ctx0" brushRef="#br3">29303 14913 8165,'0'9'0,"0"1"0,-1 6 172,-4 7 1,0 11 85,-9 4 1,3 4-236,-8 6 1,-2 5 89,2 4 0,-6-3-265,1-11 1,-1 4 15,1 0 0,-2-4 184,2-5 1,2-8-1,-2-2 1,7-1-166,-2-8 0,9-5-288,6-4 1,-3-9 180,3-1 1,5-9-687,9-15 910,9-6 0,9-19 0,8-1 0</inkml:trace>
  <inkml:trace contextRef="#ctx0" brushRef="#br3">29474 14700 8163,'22'0'0,"-3"0"0,-8 6 69,-2 4 0,-5 4-40,0 5 0,-2 9 182,-2 10 1,-5 3-355,0 2 1,-4-1-638,4 1 780,-6-7 0,10 6 0,-6-6 0</inkml:trace>
  <inkml:trace contextRef="#ctx0" brushRef="#br3">30028 15027 8150,'0'8'687,"0"-2"0,7-1-649,2-1 0,5 3 105,5-2 1,3-4-57,7 4 1,-1-4-116,1-1 1,4 2 61,0 3 1,0-4-13,-4 4 0,-2-3 162,-4-2 0,-7 1-57,-7 4 0,-5 3-49,0 6 0,-4 2 59,-4 3 0,-11 3-152,-8 6 0,-6 2-182,-4 4 0,-3-4-385,-7 3 1,-1-3 327,-3-2 0,4-1-170,0-3 1,4-4 129,10-6 0,4-6 294,11-3 0,0-3 0,-1-2 0</inkml:trace>
  <inkml:trace contextRef="#ctx0" brushRef="#br3">30668 14856 8092,'21'8'0,"-4"6"0,7 0 0,-5 2-371,4 8 1,-1-5 4,2 5 1,-2-1 904,-3 6 0,-1-1-232,5 1 1,-5 4-223,1 0 0,-4 5-163,0-5 0,-3 0-144,-2-4 0,-4-1 45,-6 1 1,-1-3-134,-4-2 0,-3-5 310,-6-10 0,-1 4 0,1-5 0</inkml:trace>
  <inkml:trace contextRef="#ctx0" brushRef="#br3">31095 14842 8068,'8'2'-120,"-4"2"0,-8 4-242,-6 6 0,-9 7 541,-5 3 1,-6 6 633,-8 8 0,-7 7-735,15-15 0,-2 2 1,-3 3-1,-1 1-491,-4 4 0,-1 1 0,-3 5 0,-2 2 110,-1 1 0,0 2 15,1 2 0,0 3 1,-3 6-1,0 2 0,18-18 1,0 0-1,0 0 0</inkml:trace>
  <inkml:trace contextRef="#ctx0" brushRef="#br3">11815 8956 7964,'-23'8'325,"-1"-3"0,7 1-102,-2-1 0,3 0 595,2-5 19,6 6-445,1 2 1,15 5-97,7-4 1,7 2 118,11-6 1,9 0-74,11-5 1,2 0-67,2 0 1,0-2-317,0-3 0,6-7-183,3-7 1,4-2-268,1 2 1,-13 5 305,-6 0 1,-3 0-853,-6 4 1,-10 4 286,-14 1 0,-3 3-516,-2 2 1265,-6 0 0,-2 0 0</inkml:trace>
  <inkml:trace contextRef="#ctx0" brushRef="#br3">12455 8800 7964,'14'0'0,"-4"0"233,-1 0 0,1 0-70,4 0 1,2 0 650,3 0 1,-3 2-267,3 2 1,-4-2-195,0 3 0,0 1-54,4-1 1,-3-1 125,3-4 1,-3 2-74,-2 3 1,-4-2-117,-1 6 0,-6-4-171,2 5 1,-3 1 99,-2 8 0,-7 3-116,-2 6 0,-12 7 124,-7 3 1,-9 3-831,-10 2 0,-5 5 90,21-21 0,0-1 0,-26 21-457,1-4 0,8-10-207,15-14 0,6-7 1230,13-12 0,0-6 0,-1-2 0</inkml:trace>
  <inkml:trace contextRef="#ctx0" brushRef="#br3">12697 7520 8055,'-6'-22'-517,"2"3"-65,-5 10 0,6-4 510,-2 4 108,3-4 0,-2-1 117,-1 0 0,0 4 13,5 1-69,0 6 0,2-4 59,3 7 64,-4 0 1,10 7-131,-6 2 1,0 5 176,-5 5 1,0 10-68,0 9 0,0 0-68,0 4 1,0-2-28,0 7 1,0 2 22,0-2 0,0 2-138,0-1 0,0-2 76,0 6 1,0-5 42,0 5 1,0 0-28,0 5 0,1-5 131,4 0 0,-3-1-85,2 1 0,-2 3-2,-2-2 1,0 2-186,0 2 1,0 0 204,0-1 0,0-3-180,0-1 0,0-6 90,0 1 0,0-4-57,0-6 1,0 3 75,0-7 1,0 5 94,0-5 0,0 5-83,0-5 1,0 7 0,0-2 1,0 3 65,0 1 0,0-1 67,0-3 0,0 3-247,0-3 1,0-1 91,0 1 1,0-2-124,0 2 1,1 3 65,4-3 0,-3 3-89,3 2 0,-4-2 76,-1-3 0,5 1 35,0-6 0,-1 7 115,-4-2 1,5-2-83,0 2 0,0-5 89,-5 5 1,0 0-54,0 4 1,0 1-31,0 0 1,0-1 3,0 1 1,0-5-125,0 0 0,0-8 26,0-2 1,-5-1-198,0-8-182,0 0 86,5-5-866,0-6 793,0-1 1,5-9-1724,0-3 2113,6-3 0,-3-12 0,6-2 0</inkml:trace>
  <inkml:trace contextRef="#ctx0" brushRef="#br3">12512 10776 7891,'-14'-8'466,"6"-4"-224,2 4 1,7 0 147,4 3 1,3-1-71,6 1 1,2 0 72,3 5 0,3 0-48,6 0 0,-4 6 68,0 4 1,-1 4-107,6 5 0,-2 3-92,-4 7 1,4 4-244,-3 0 0,1 0 124,-1-4 0,1 2-107,-6-2 1,5 1 57,-5-11 0,-2-5-1301,-7-5-34,2-6 390,-10 4 0,4-14-250,-6-2 0,-1-10 1148,-4-5 0,-9-2 0,-8-3 0</inkml:trace>
  <inkml:trace contextRef="#ctx0" brushRef="#br3">12882 10506 7891,'0'-8'614,"-7"2"1,-1 7-173,-6 4 0,5 9 218,-1 10 1,-1 3-261,-8 1 0,4 7-79,-4 3 1,-2 3-277,2 2 1,0-1 51,5 1 0,0 0-208,-1-1 0,8-5 203,2-4-2160,3-3 2068,2-8 0,7-8 0,0-8 0</inkml:trace>
  <inkml:trace contextRef="#ctx0" brushRef="#br3">13038 10364 7930,'0'-14'1144,"0"6"1,0 3-1103,0 10 0,-1 9 905,-4 10 0,-2 9-369,-2 5 1,-4 7-1207,4 3 1,-2-6 374,1-4 1,4-6 252,6 1 0,-6-3 0,-2-1 0</inkml:trace>
  <inkml:trace contextRef="#ctx0" brushRef="#br3">11986 11004 7864,'-14'-8'-261,"0"1"0,-1 7 848,1 0-42,6 0-117,-4 0 0,10 2-91,-3 3 1,12 3 23,7 6 1,2 0-2,7 0 0,-4-4 30,5-1 0,0-1-188,4 1 0,1-2-101,-1-7 0,7 0-168,3 0 0,-2-2 112,2-3 0,-7 4-106,3-4 6,-4-3 47,-8 7 1,-10 7-24,-12 13 0,-20 20-267,-18 14 0,-9 10-31,18-26 1,1 2 0,-1 2 0,1 1 64,-1 7 1,1 2 0,-3 0 0,-1 0-1,-1 10 1,1-1 0</inkml:trace>
  <inkml:trace contextRef="#ctx0" brushRef="#br3">6910 7933 8502,'-49'-35'0,"11"7"149,0-1 0,7 9 366,2 10 0,1 4-279,0 6 0,-4 5-35,-6 9 1,-8 16-141,16-6 1,-1 4 0,-5 6-1,-1 1-173,-6 5 0,1 1 0,2-2 0,1 1 93,-2 2 1,1 1 0,5-2 0,2 0 46,1 1 0,3 2 0,2 0 0,1 2-69,2-1 0,1 0 0,3-1 0,2 0-99,1-3 1,1-1-1,1-2 1,2 0-455,-11 28 1,5-6 146,9-13 1,4-7-193,6-16 1,-5-4 109,1-6 0,-1-7 171,5-7 1,0-13 357,0-11 0,0-9 0,0-3 0,0-7 0</inkml:trace>
  <inkml:trace contextRef="#ctx0" brushRef="#br3">5815 8530 8502,'0'17'0,"0"7"0,0 6 362,0 13 0,0 2-68,0 8 1,2 7-745,3 15 1,-4 6 587,2-37 1,-1 2-1,-1 2 1,0 2-926,-1 2 0,0 0 766,0-5 1,0-2 196,0 26 1,0-22 385,0-16 0,6-11-111,4-8 0,4-7-131,5-12 1,4-17-297,11-16 0,7-17 59,-19 20 0,3-1 1,7-5-1,2-1-1863,1-2 0,1-2 1780,10-2 0,2 0 0,0 3 0,3 0 0,7-5 0,3 0 0,-20 16 0</inkml:trace>
  <inkml:trace contextRef="#ctx0" brushRef="#br3">13195 9653 7966,'-43'0'-607,"5"5"424,0-1 1,6 1-239,-1-5 1,5 0 420,4 0 0,-1-5 0,6 1 0,0-6 0,5 5 0,6-6 0,3 2 0,3 1 0,2-1 0,2-1 0,3-4 0,9-7 0,8-1 0</inkml:trace>
  <inkml:trace contextRef="#ctx0" brushRef="#br3">13166 9312 7966,'-14'0'24,"6"0"-94,-5 0 1,13 1 238,0 4 0,13 3 427,11 6 0,9-1-271,5-4 0,4 2-144,6-6 1,9 0-56,9-5 1,13-6-232,-39 2 1,1-2 0,-1-2 0,-1-3-2,27-13 1,-4 4 115,-10 1 0,-5 3-504,-9 2 0,-10 0-503,-9-1 321,-3 1 1,-8 0 94,-3 0 0,-12 4 581,-7 1 0,-2 1 0,-7-2 0,-1-2 333,-4 2 1,-6-2-334,1-2 0,-5 1 0,5 3 0,0-1-37,5 7 0,5-1 1458,4 5-1048,4 0 0,8 1-35,7 4 1,13 3 39,11 6 1,9 1-272,5-1 1,1-2 86,-1-2 0,3 2-329,-3-2 1,2 3 40,-2 1 0,1-3-96,-6 3 1,-1-1-116,-8 10 1,-10-4 105,-9 5 1,-5 1-1,-5 9 1,-9-3 23,-10 7 0,-1-6-159,1 1 1,-1-5 62,6-4 1,0-4-30,4-5 1,8-1 299,2 0 0,3-6 0,2-2 0</inkml:trace>
  <inkml:trace contextRef="#ctx0" brushRef="#br3">14417 9553 7882,'-19'5'327,"0"0"1,0 0-58,5-5 0,5 4 490,-1 1-499,7 6 0,3-3-159,10 6 1,10-4 38,8-1 0,2-6 10,8 2 1,0-3-308,5-2 1,0 0 205,-1 0 1,3 0-764,2 0 1,-4-5 324,-1 0 1,-7 1-990,-11 4 1377,-10 0 0,-1-7 0,-6-1 0</inkml:trace>
  <inkml:trace contextRef="#ctx0" brushRef="#br3">14630 9482 7882,'15'0'0,"-1"0"84,0 0 1,5 2 160,0 3 1,0-2-137,-5 6 0,5 1 133,0 4 0,0 0-153,-5 0 0,-4 1 111,-1-1 1,-6 0-194,2 0 0,-3 5-38,-2 0 1,-8 6-22,-6-1 0,-7 8-218,-7 1 0,-2 2-264,-4-2 1,6-3-674,0 3 1207,-1-9 0,13 3 0,-4-5 0</inkml:trace>
  <inkml:trace contextRef="#ctx0" brushRef="#br3">15341 9951 7915,'-12'2'0,"2"3"856,-2-4-102,10 6-667,-4-7-87,6 0 0,6 0 0,2 0 0</inkml:trace>
  <inkml:trace contextRef="#ctx0" brushRef="#br0">11574 938 7982,'4'-27'-239,"1"4"1,11-4 238,-2 3-92,4 4 81,2-7 1,-3 6-76,7-2 1,-2 0-96,2 5 181,-3 2 0,-1-5 0,2 7 0</inkml:trace>
  <inkml:trace contextRef="#ctx0" brushRef="#br0">11787 540 7982,'14'0'-986,"-4"0"1509,-1 0 0,-4 8-113,4 6 1,-6 4-167,2 10 1,-3-1 3,-2 11 1,0 3-109,0 11 1,0 2 0,0 12 1,0-6 91,0 2 0,1-5-308,4-5 0,-3-3 95,2-7 1,3-10-370,-2-4 1,4-9-10,-4 0 46,6-9 0,-5-5 121,4-10 1,-4-5-508,-6-9 1,0-3-334,0-6 1031,0-7 0,-6-1 0,-2-7 0</inkml:trace>
  <inkml:trace contextRef="#ctx0" brushRef="#br0">11801 881 7982,'-8'13'-26,"-3"-2"182,6 13 0,-4-5-25,4 4 1,-6 1 121,2 5 0,-4-1-264,-1 0 0,0 1 86,-1-1 1,1-4-38,0 0-147,0-7 236,-7 10 0,5-11-586,-3 3 1,8-10 458,2-4 0,-1-4 0,-4-1 0</inkml:trace>
  <inkml:trace contextRef="#ctx0" brushRef="#br0">11787 810 7982,'20'0'0,"-4"5"362,3 0 0,2 4-16,-2-4 1,0 6 59,-5-1 1,0 2-108,0 2 1,2-1-538,3-3 0,-8 1 211,3-7-1778,-3 1 1805,4-5 0,-1-6 0,0-2 0</inkml:trace>
  <inkml:trace contextRef="#ctx0" brushRef="#br0">12071 441 7982,'8'6'-11,"-3"4"1,-3 4 8,-2 5 0,0-2 1,0 7 0,0-7 399,0 2 0,1 2-89,4-2 0,-2-7-809,6-7 0,1-3 67,4-2 1,0-2-103,1-3 1,0-7 290,4-7 0,-3-5 244,3 5 0,-5 0 0,-4 5 0,2 0 0,-4 6 0,0 1 0,-8 14 367,-9 2 0,-4 5-22,-1 5 1,-2-1 61,-3 5 0,3 0-193,-3 0 1,0 2-3,5-6 1,-3 4-252,7-9 0,2 2 119,-1-12-254,6 1 107,-3-5 1,12-6-67,3-4 0,4 2-27,1-1 0,2 1 96,3-2 0,1-2 1,4 2 0,1 2 42,-6-1 1,5 1-19,-5-1 0,0 1-19,-5 3 170,0 3-133,-6-4 1,-3 12 108,-10 4 0,-4 7-151,-10 2 0,-3 6-1,-7-1 1,1 3-95,-1 1 1,3 2 89,2 4 0,-1-6-3,6 1 0,0-3 16,5-7 0,4-4-244,1-6 156,5-6 172,-2 3-54,6-6 0,2 0 10,2 0 98,4 0 0,5 7-112,-4 2 1,-2 4 122,-7 1 1,0 0-59,0 1 0,0-1 272,0 0-153,0 0 169,-7 0-267,6-6 0,-5-3-32,6-10 0,0-7-148,0-7 0,6-2 109,3 2 0,4-1-137,1-4 1,5-1 90,0 6 1,6-6 19,-1 1 0,4 2 0,6-2 1,-4 11 46,3-1 1,-3 5 77,-2-1 0,-6 4 229,-3 6 1,-3 1 77,-2 4 0,-6 9-160,-3 10 0,-3 3-187,-2 1 1,0 1 105,0-1 0,-5 5-262,0 1 1,-6-6 88,2-4 1,1-7-91,-2 2 0,1-5-312,-5-4 63,-1 2 0,1-12-330,0 0 1,0-7 690,-1-12 0,1-4 0,0-5 0</inkml:trace>
  <inkml:trace contextRef="#ctx0" brushRef="#br0">12356 768 7982,'0'49'-140,"0"3"1,-2-3 139,-3-2 0,-1 2 456,-3-2 1,-3 1-88,8-5 0,-6-2-470,6-3 1,-1-8-278,5-7-261,-7-5 23,6-4 0,-5-9 114,6-10 502,0-9 0,0-9 0,0-5 0</inkml:trace>
  <inkml:trace contextRef="#ctx0" brushRef="#br0">12213 995 7982,'-6'14'556,"-2"7"-295,-6 3 0,1 4-148,4 5 1,-4-3 83,4 3 1,-4 2-87,-1-2 1,6-4 89,3-6 1,4-10-1421,1 1-598,0-9 1817,6-5 0,2-21 0,6-9 0</inkml:trace>
  <inkml:trace contextRef="#ctx0" brushRef="#br0">12583 441 7982,'8'1'0,"-3"4"0,-10 5 0,-4 8 0,-4 5 0,-1 5 0,-5 5 0,0 0 0,-5 4 0,5-9 0,2 4 0,7-9 806,-2-2-573,10-1 0,4-13-273,12-7 1,2-8-1,7-11 1,1-2-158,4-2 0,-4-3 28,0 7 1,-2-1 200,2 1 1,1 3-91,-6-3 0,5 2-131,-5-2 0,4 3-16,-4-3 1,-1 8-481,-9 2 368,4 5 193,-12-2 0,4 6 171,-10 0 0,-3 8-123,-6 6 1,0 2 411,0 8 0,0-1-168,-1 6 0,1 6 462,0 3 1,4 3-245,1 1 1,4 1-20,-4 0 0,4 1-451,-5 3 0,7-7 110,-1 2 0,-3-4-687,3 0 1,-1-3 362,5-7 0,-2-4 298,-3 0 0,-2-7 0,-8 4 0</inkml:trace>
  <inkml:trace contextRef="#ctx0" brushRef="#br0">12711 867 7930,'24'-41'0,"-1"3"0,-4 2-340,5 3 1,-6 7 168,0-2 0,-6 9 140,-3 0 1,-6 3-88,2 2 0,-4 0 22,-1 0-120,0-1 1,-6 3 118,-3 2 0,1-1 97,-2 7 0,6-1 0,-6 5 0,5 0 3,-4 0 0,6 1 125,-2 4 1,-1 3 308,1 6 1,0 7 162,5 2 1,-5 6-222,1 4 1,-6-1-87,5 6 1,-4-2-52,4 2 0,-4 1-385,4-6 0,0-1 161,5-8 0,-4-4-160,-1-6-244,0-6-32,5-1 0,5-18-53,0-4 0,6-7 159,-2 3 0,2-4 17,-1 4 0,2-7 85,-2 3 0,4 2 191,5 2 0,-3 3 19,3 2 0,-8 6 164,-2 4 84,-6 2 62,4 2 0,-7 6 118,0 4 0,-2 2-157,-3 3 0,-3 4 6,-6 0 0,2 4-78,2-4 0,-2 2-65,2-2 222,4-3-658,-1 4-120,7-12 0,2-2 211,3-6 1,3-1-25,6-4 0,0-3 126,0-6 0,5-5 64,0 0 0,0 2-35,-5 7 1,5-3 111,0 4 1,0 3-115,-5 1 1,-4 3 295,-1 2 1,-5 8 51,0 6 0,-4 7 20,-4 7 0,-6 2-9,-9 4 1,2-3-59,-7 7 0,2-6-158,-2 1 1,-3-3 79,4-2 0,-3 1-407,3-1 0,-3-6 151,7-3 1,1-5-562,3-4 1,1-4 90,0-6 585,0-6 0,6-8 0,1-8 0</inkml:trace>
  <inkml:trace contextRef="#ctx0" brushRef="#br0">12725 1066 7930,'15'0'0,"-1"0"0,6 0-17,4 0 0,1 2 332,-1 3 0,3-4-107,-3 4 0,2-4-864,3-1 1,-2 0 267,-4 0 0,3-6-307,-7-3 695,0-4 0,1-8 0,2-1 0</inkml:trace>
  <inkml:trace contextRef="#ctx0" brushRef="#br0">13237 426 7930,'8'7'-231,"-3"2"1,-5 6 363,-5 3 0,2 5 648,-7 5 1,3 0-695,-3 1 0,-1-2 9,6-4 0,-4 3-229,4-7 1,-4 0-5,4-5-224,0-6 0,7-2 168,2-6 0,4 0-298,7 0 0,-1-6 139,0-4 1,2-2 37,3-3 1,-4 1 344,4 0 1,-3 1-32,-2 4 0,-4-2 306,-1 6 1,-4 0-195,5 5 0,-7 3 572,2 7 0,-4 1-325,-1 13 1,-6-4 231,-4 9 1,-2-2-107,-3 10 1,0 1-168,-4 5 1,3 0-251,-3-1 0,-2-1 128,2-3 1,1-3-194,3-7 46,1-5-235,6-3-222,2-6 1,7-12 71,4-7 0,8-12-287,6-7 0,4-8-142,-4-1 483,7 0 1,-9 0-222,7 0 1,-5 0 84,4 4 0,-4 2 408,5 4 1,-7 2-148,2 7 585,-3 6 1,-3 3-295,-4 10 0,-2 4 326,-7 10 1,-2 5 45,-3 9 0,-3-1 226,-6 6 1,0-5-328,0 5 1,0-5-95,-1 5 0,3-6-482,2 1 0,-1-10 249,6-4-1678,-6-3 1022,10-8 0,-6-13-495,7-9 1073,7-16 0,1 0 0,6-13 0</inkml:trace>
  <inkml:trace contextRef="#ctx0" brushRef="#br0">13806 341 7925,'-6'16'-8,"-4"3"0,-4 1-143,-5 4 0,-8 8 853,-6-4 0,-2 4-242,2-4 1,3 1-474,-3-1 0,7-6-12,3-3 1,10-5-362,-1-4 13,9-4 1,0-12-226,10-4 0,5-2 29,9-2 1,-2-4 568,7 4 0,-2-7-269,1 12 0,3-2 269,-7 6 0,1 4-2,-1-4 0,-3 5 2,3 5 0,-8 4 654,-1 10 0,-7 3 339,1 7 0,-2 4-503,-2 0 0,0 6-52,0-1 1,0-1-143,0 1 0,0-7-208,0 2 1,0-4 93,0-6 0,0-2-576,0-7-284,0-6-18,6-2 1,1-14 252,2-6 1,2-8-230,-6-11 0,4-3 115,-4-7 1,6 2 556,-1 3 0,2-6 0,3 6 0,3-5 0,1 10 0,2 0 0,-2 4 0,-2 3 0,7 2 0,-2 3-107,2 7 0,1 6 926,-6 4 1,5 2-401,-5 2 1,0 8 242,-5 6 1,0 3-236,0 12 0,-6-4-146,-3 8 0,-3-1-38,-2 1 0,-2-1-213,-3 6 1,-3-1-123,-6 6 1,-5 0-66,0-1 0,0-4-662,5 0 0,-5-8 431,0-1 0,0-7-194,5-8 1,0-6 184,-1-3 0,6-5 397,0-5 0,-7-9 0,-6-8 0</inkml:trace>
  <inkml:trace contextRef="#ctx0" brushRef="#br0">13920 611 8038,'0'15'0,"0"0"1073,0 4-429,-7 3-214,-1 13 0,-6-5-442,6 5 0,-4-2-204,2 0 170,-2 0 60,-3-10 1,3-3 16,2-6 51,4 0 1,6-7-449,0-7 0,1-13 221,4-11 0,3-2-477,6-3 1,1 2 239,-1 4 0,0-3 47,0 7 0,0 0 114,1 5 1,4 2 86,0 2 0,1-1 197,-1 6 0,-3 1-81,3 4 1,-8 1 463,-2 4 1,-6 0-200,2 9 0,-3-3 295,-2 8 1,-7 3-327,-2 2 1,-4-2-304,-1 2 0,0-1-272,0 6 0,1-7 359,4-3 0,-4 3 0,5 0 0</inkml:trace>
  <inkml:trace contextRef="#ctx0" brushRef="#br0">14431 768 7840,'10'0'1253,"-1"0"1,1 0-1547,4 0 1,2-2 680,3-3 0,-2 2 854,7-6 1,0 4-1426,4-4 0,5 1 77,0-2 1,-1-2-1099,-8 2 1,-2 2 598,-3-1 1,-8 5-1130,3 0 1734,-9 2 0,1-4 0,-6-2 0</inkml:trace>
  <inkml:trace contextRef="#ctx0" brushRef="#br0">14744 626 7840,'7'-8'0,"2"3"0,-1 3 207,1 2 0,6-1 334,4-4 0,1 3-262,-1-2 1,2 1-93,2-2 1,4 3 148,-3-3 1,1 4-89,-1 1 1,1-5 212,-6 0 0,0 1-96,-5 4 1,-6 1-104,-3 4 0,-4-2-69,-1 7 1,-3-1 0,-6 5 0,-4 7-454,-15 3 0,-4 2 248,-10 3 1,-7 6-1119,-4 2 1,-7 5-1264,-1 0 2393,5 1 0,1-1 0,5 1 0</inkml:trace>
  <inkml:trace contextRef="#ctx0" brushRef="#br0">15825 299 7966,'0'-8'36,"1"-3"92,4 6 1,-2-5 367,7 6 0,1-3-170,8 3 0,-2 2-317,7-3 1,-5 4-43,4 1 0,-5 1 147,1 4 0,-3 3-251,-2 6 1,-6 5 98,-4 0 1,-2 5-63,-2-5 0,-2 6 7,-2-1 0,-4-4-19,-6-1 1,-1 2 15,1-2 1,2-5-29,2-5-17,-3 1 1,7-1 87,-3 1-7,2-7 1,9 5 18,3-3 0,3 2 144,6 8 1,-2-1-95,-2 0 0,1 7 45,-6 2 1,-1 6-56,-4 4 1,-1-3 31,-4 3-23,-9-3 0,-2-1 245,-3-1-225,10-6 1,-4-6 47,4-7 1,-4-5-40,-1 0 1,-1-13-538,1-5 1,2-12 215,2-2 1,-3-1-87,4-4 0,-4-1 110,-1 0 1,1-5 120,4 1 1,-4 3 178,4 2 1,3 8-116,1 1 1,2 11 867,-2-1-604,3 9 0,-4 2 305,6 13 0,0 1-168,0 13 1,2-1-74,2 6 1,0-2 0,5-4 0,0 2 15,6-6 1,4-1 114,0-9 0,6-2 20,-1-7 1,9-2-114,5-3 1,-2-4-55,2-10 0,-6 1 0,1-5 0,-5 1-1733,-4-2 0,-5 3 876,-10 7-759,-2 6 980,-7 2 1,-4 8 805,-5 2 1,3 6-102,-13 9 0,6 1-79,-6 4 1,-1 3-38,1-3 1,0-4-527,4-1 0,1-5 239,0-4 0,0-4-394,0-6 281,6 0 22,-5 0-872,5-6 624,-6-2 1,0-6 435,-1-1 0,1 1 0,-6 0 0,4 0 0,-3 0 0,-2 1 0,2 3 0,0 4 0,5 6 0,0 0 21,0 0 1,0 6 209,-1 4 0,1 9 79,0 5 0,4 2 180,1 3 0,1-1-119,-1 1 0,2 4-136,7 0 1,2 0-141,3-4 0,3-3 87,6-2 0,2-3-69,2-7 1,5-6 36,5-3 0,2-4-181,3-1 0,4-6-189,5-4 0,2-7-198,4-2 0,-6-6-334,1 1 1,-7-3 370,-7-1 0,-2 1-10,-4 3 0,-2-1 391,-7 6 0,-4-2 0,-1 3 0,-6 2 0,4-5 0</inkml:trace>
  <inkml:trace contextRef="#ctx0" brushRef="#br0">16194 583 7525,'0'14'-202,"0"2"535,0 3 0,0 3 26,0 6 1,0 1 603,0-1-583,0 1-215,0 5 1,5-5-166,0-1 1,1-1-1046,-1-8 751,3 0 0,1-6-529,1-4 1,-5-3 179,4-6 643,-6 0 0,10-12 0,-5-4 0</inkml:trace>
  <inkml:trace contextRef="#ctx0" brushRef="#br0">16379 355 7914,'14'0'63,"1"0"0,1 0-63,2 0 0,0-6 117,6-3-101,6-4-408,6-1 104,0 0 175,5-1 0,-11 1 117,3 0 1,-4 0-32,-5-1 9,-4 1 410,-6 6-326,-6 2 1,-3 6 19,-10 0 1,-4 2 104,-10 2 1,-8 11-195,-6 8 1,-7 4 102,2 2 1,-3-1 169,-1 0 0,7-1-29,6-3 1,4 3-117,11-3 0,-2-4 291,11-1-267,1-3 0,5-4-204,4-2 0,8-4 149,6-6 0,7 0-352,3 0 0,6-6 54,7-4 1,-4-2-60,0-2 0,-6-5-397,1 0 0,-5-5 262,-4 5 1,-8 0-1,-7 5 0,-6 0 398,2-1 0,-10-5 0,-2-2 0</inkml:trace>
  <inkml:trace contextRef="#ctx0" brushRef="#br0">16607 213 7914,'-8'14'168,"3"1"1,4 5 152,1 4 1,0 4 129,0 6-233,0-4-134,0 11 0,0-10 54,0 7 1,0-6-92,0 1 0,0-5-316,0-4 1,0 1 228,0-6 0,0-5-959,0-4 736,6-7 0,0-3-377,4-9 0,-4-4 303,-6-1 0,0-5 337,0 0 0,0-6 0,-6 9 0,-2-5 0</inkml:trace>
  <inkml:trace contextRef="#ctx0" brushRef="#br0">16550 498 7914,'-14'0'0,"-5"6"-7,0 3 85,0 4 16,5 8 0,-1 1 351,1 6 1,0 1-64,0-1 0,6-4-271,3-1 0,3-5-44,2 1 1,2-5-116,3-5 1,4-2-523,10-7 1,3-3 349,7-7 0,4-1-425,0-13 1,5 7 290,-5-2 1,-1 3 100,-8 2 0,1 1 253,-6 4 0,-5-2 0,-5 6 0,-5 2 97,0 8 0,-4 7 116,-4 7 0,-4 6 493,-6-1 1,-5 3-351,0 1 1,0 6 132,4-1 0,1-5-108,0-4 0,5-2-275,-1 2 0,5-4 101,-4-6 0,6-4-642,-2-1 186,-3-5 1,5 2-763,-7-6 223,7 0 566,-9 0 0,8-2 14,-5-2 1,6 0 72,-2-5 0,3-7 97,2-8 0,0-2-106,0-3 0,7-1 139,2-3 0,5-3-152,5-7 0,4 2-10,5 3 1,2 2 257,3 3 0,-1 4-122,6 1 1,-7 1 111,2 8 1,-3-5-98,-1 5 1,-7 5 630,-3 5-422,-10 5 1,-2 4 18,-7 10 1,-2 4-125,-3 5 1,-4 2 12,-10 2 1,2 3-6,-7-8 1,7 6-10,-2-5 1,3-5-162,2-4 91,6-7-273,-5 3 1,16-7 96,-3-4 1,14-3-113,1-6 0,2 0 59,-3-1 1,5 1 124,0 0 1,2 5 111,-2-1 0,-4 7-94,4-2 1,-3 5 425,-2 5 1,-1 3-176,-3 6 0,1 7 423,-7 2 1,1 4-231,-5 2 1,-5-1 131,1 0 0,-9 1-207,-1-1 1,0 1-182,-5-1 0,1 1-228,-1-1 0,2-4 112,-7-1 1,2-10-957,-2 1 0,-1-9 450,6 0 0,0-4 503,5-1 0,0-12 0,0-4 0</inkml:trace>
  <inkml:trace contextRef="#ctx0" brushRef="#br0">16848 711 7893,'23'14'527,"-3"0"-369,-6 0 0,1 5 536,-1 0 1,0 7-206,0-3 0,5 3-1902,0-3 1413,6-2 0,4-1 0,7 2 0</inkml:trace>
  <inkml:trace contextRef="#ctx0" brushRef="#br0">17446 114 8584,'12'8'801,"-2"6"1,1 10-377,-6 13 1,-1 8-304,-4 12 0,0-2 37,0-3 1,0 2-212,0-7 1,0-1-135,0-8 1,0-3-224,0-7 1,2-1-775,3-3 892,-4-4 0,7-12-376,-3-3 0,-2-7 211,6-7 0,-4-2 456,5-13 0,-6-1 0,6-9 0,-5 4 0,4-3 0,1 3 0,4 2 0,0 1 0,0 3 0,2 4 27,3 5 0,-3 1 83,3 0 0,-3 6 838,-2 3-613,6 4 1,-5 2-170,-1 4 0,-6 3-156,-8 6 1,0 0-376,0 1 1,-8-1 130,-6 0 1,-2 2-158,-8 3 0,0-2 185,-4 7 0,-5-5 33,0 5 1,-2-1 561,2 6 0,1-1-242,-6 1 1,11-1 327,-1 0 1,9-1 99,0-3 267,9-3 1,7-9-335,13-2 1,7-6-350,16-8 0,-1-4-697,6-6 1,-5-5 419,5 0 0,0-7-439,4 3 1,-4-3 556,0 3 0,-6-4 0,3 5 0</inkml:trace>
  <inkml:trace contextRef="#ctx0" brushRef="#br0">17915 341 7861,'14'-6'0,"0"3"-4,0-7 0,2 1 159,3-5 0,-3 1-402,3 3 0,1-1 170,-1 7 1,-4-1-536,-6 5 449,-6 0 0,4 1-58,-7 4 1,-2 5 153,-3 9 0,-3-2 57,-6 7 0,-5-1 54,0 6 0,0-1 152,5 1 1,1-2 77,4-4 1,3 3-75,6-8 0,1 0 255,4-9 0,4-2-140,10-7 1,4 0-280,5 0 1,7-8 99,3-6 1,-2-5-649,2-5 0,-7-1-863,3 6 1375,-4-7 0,-2 11 0,1-6 0</inkml:trace>
  <inkml:trace contextRef="#ctx0" brushRef="#br0">18071 426 7861,'8'2'-167,"-3"3"0,1 3 76,-1 6 0,0 6 795,-5 4 1,0 3-333,0 1 0,0 6-210,0-1 0,0-2-252,0-7 1,-5 1 72,0-6 1,0 2-884,5-2 505,0-3-1144,0 4 1539,0-12 0,0-14 0,0-10 0</inkml:trace>
  <inkml:trace contextRef="#ctx0" brushRef="#br0">18228 213 7861,'0'14'548,"0"7"-297,0 3 0,0 3 213,0 1 1,0 2-117,0 3 0,0 3 33,0 7 0,0 0-86,0-1 1,0 3-201,0 2 1,0 4 24,0 5 0,0 1-112,0 0 0,4-2-259,1-2 0,0-1-615,-5-10 0,5-2-1415,-1-12 2281,1 1 0,-5-7 0,0-2 0</inkml:trace>
  <inkml:trace contextRef="#ctx0" brushRef="#br0">18739 85 7910,'10'-12'0,"-1"2"128,-5 4 1,7 7 102,-7 4 1,3 9 3,-3 10 0,-2 3-141,3 1 0,-5 1-191,-5-1 1,3 1 17,-2-1 1,-3-6 152,3-3 0,-6-3-40,5-2 28,-6-6 1,10-3-253,-4-10 1,3-4-49,2-10 1,2-3-108,3-7 0,1 1 158,4-1 1,5 2 1,-5 4 0,10 2 138,-5 7 0,7 1-84,-3 4 0,1 3 202,-1 6 1,-3 1-48,3 4 0,-10 3 226,-4 6 0,-3 2 6,-2 3 0,0-4-22,0 4 1,-2-3-166,-3-2 0,-7 1 3,-7-1 0,-2 2-76,2 3 0,-3-4 82,-6 4 1,-1-3-309,1-2 0,-2 2 60,-3 3 0,1-3 31,-6 3 0,7-3 235,-3-2 0,6 0 213,4 0 0,5-4 81,10-1 0,-2-4-139,6 5 0,13-7-195,11 1 0,12-4 98,7-4 0,3-4 84,2-6 0,0-5 37,-1 0 0,1-7-1165,0 3 1,-2 2 242,-3 2 0,-10 3 19,-9 2 1,-5 5-45,-4-1 672,-4 7 0,-19-2 0,-5 10 0,-8 3 0,-9 6 0,-1 0 0</inkml:trace>
  <inkml:trace contextRef="#ctx0" brushRef="#br0">18725 398 7910,'-19'10'-105,"0"-1"0,0-6-203,5 2 542,0-4 32,6 6 0,2 1-72,6 6 1,0 0 6,0 0 1,4 5-2,1 0 1,0 7-2,-5-3 1,0 4-186,0 2 0,0-1 79,0 0 0,0-5-101,0-5 0,0-2-73,0-2-524,6-6 83,2-1 0,6-15 222,1-6 1,-6-2-174,1-8 1,-1-1 154,5-8 0,-4 3 318,-1-4 0,-1 6 0,2 4 0,-3 4 0,-2 6-92,-3 6 39,4 1 0,-6 20 590,0 6 0,0 11-241,0 3 1,0 5 208,0-5 0,-2 7-128,-2-2 1,2-2-143,-3 2 0,-2-7-14,-3 3 0,2-6-33,-1-4 0,4-4 30,-5-6-318,7-6 0,-5-3-396,4-10 1,2-9 273,-3-10 0,9-9-355,0-5 0,12-3 235,-2-1 0,4 1-21,-4 3 1,6 3 64,4 7 1,3-1 297,1 1 0,6 6-14,-1 3 0,5 8-83,-5 1 0,-2 7 570,-7-2 0,-3 5-258,-7 5 1,-6 3 259,-3 6 1,-5 2-167,-5 3 1,-5-3 43,-9 3 0,-3 1-95,-6-1 1,-1 5-100,1-5 1,-1 4-272,1-4 0,1 0 100,3-5 1,-1-6-698,6-3 341,0-3-37,5-2 0,6-7 149,3-2 1,5-4 28,5-1 0,5 1 113,9 4 0,-2 3 182,7 6 1,-1 0 58,6 0 0,-2 0-65,-4 0 1,7 6-70,-6 3 1,5 2-14,-11-1 1,1 3-128,-4-4 1,-1-3 91,0-1 0,-4-3-332,-1-2 0,-4 0 387,4 0 0,-6-7 0,4-1 0</inkml:trace>
  <inkml:trace contextRef="#ctx0" brushRef="#br0">19209 384 7885,'9'0'35,"1"0"449,-7 0 0,3 6-96,-6 4 0,0 7-300,0 2 1,0 5 123,0-5 0,-5 0-675,1-5 1,-1 0 27,5 0-266,0-6 350,0-2 1,0-7-45,0-4 1,1-3 87,4-6 0,1-7 307,4-2 0,3-4 0,-6-8 0,8-1 0</inkml:trace>
  <inkml:trace contextRef="#ctx0" brushRef="#br0">19337 171 7881,'6'-8'22,"-5"3"149,4 10 1,-3 9 266,-2 10 0,-2 10-105,-3 9 0,4 1-118,-4 8 1,-1-6 25,1 2 1,0-4-213,5-2 1,0 1 123,0 0 0,0-5-196,0 0 0,0-7-214,0 2 0,0-4-820,0-6 573,7-8 0,-4-9 218,6-6 1,-4-8-891,5-6 1176,-7-7 0,9-13 0,-4-3 0</inkml:trace>
  <inkml:trace contextRef="#ctx0" brushRef="#br0">19393 498 7873,'7'-8'-1046,"-6"8"1500,4 9 0,-3 4-73,-2 1 1,0 0-1082,0 0 330,6 1-772,-4-1 1142,4-6 0,0-2 0,2-6 0</inkml:trace>
  <inkml:trace contextRef="#ctx0" brushRef="#br0">19564 355 7873,'21'-7'-354,"-6"0"307,4 7 1,-3 0 247,-2 0 0,1 0 286,-1 0 1,0 7-97,0 2 0,-4-1-500,-1 1 0,-6 1 89,2 4 1,-3 0 23,-2 0 0,-7-1 72,-2-3 1,-4 4-82,-1 0 1,-5 0 41,0 5 0,0-1-13,5 1-102,0-4 0,1 6 70,4-7 1,4-6-129,10-3 1,4-4 91,10-1 1,3-1-374,7-4 0,-1-4 153,0-10 1,-1 3-133,-3-3 1,1 3 395,-6 2 0,0-7 0,-5-1 0</inkml:trace>
  <inkml:trace contextRef="#ctx0" brushRef="#br0">19664 355 7855,'-8'7'138,"3"2"0,3 5 484,2 5 1,-4 3-173,-1 7 1,-6-1-470,1 1 1,-1 4 57,2 0 1,-9 0-76,4-4 0,-3-1-106,3 1 0,-1-1-238,1 0 0,5-1-490,-1-3 1,5 1 869,-4-6 0,0 7 0,-6-4 0</inkml:trace>
  <inkml:trace contextRef="#ctx0" brushRef="#br0">19649 668 7855,'21'6'1218,"-5"-2"-794,3 5 0,-4 5-276,0 5 1,-6 8 54,1 2 1,-2-1-376,1 5 0,4-3 172,-4-1 0,4-1 0,1 0 0</inkml:trace>
  <inkml:trace contextRef="#ctx0" brushRef="#br0">20005 341 9137,'14'-8'414,"7"-4"-336,2 2 0,9 2-274,1-1 1,5-1-332,-5-4 0,0 5-690,-4-1 317,-7 7 900,-2-10 0,-5 12 0,-9-6 0,-6 7 0,-11 2 0,-8 3 0,-6 3 0,3 6 0</inkml:trace>
  <inkml:trace contextRef="#ctx0" brushRef="#br0">20104 370 7602,'-8'22'-521,"2"3"928,6-6 1,0 2-5,0-3 0,0 0-66,0 6 1,5-7-92,0 2 1,-1-3-333,-4-2 0,0 0 105,0 0 0,0 1-295,0-1 193,0 0 0,-6-1 69,-3-4 1,1-3-227,-2-6-73,7 7 37,-3-6 0,6-1 72,0-9 1,6-4-109,3-1 0,10-2 69,5-3 1,8-1-22,1-4 0,6-1 86,-1 6 0,-3 0 178,-2 5 0,-9 6 155,-5 3 1,-3 3-147,-2 2 0,-6 2 407,-3 3 1,-10 4-178,-5 10 0,-4-2 106,-5 7 0,3-6-97,-3 1 0,-1 1-3,1-1 1,0-2-104,5-7 0,4 1-33,1-6-314,6-1 1,-4-10 127,7-3 0,8-10-380,6-5 1,7-9 191,7-5 0,1-3-201,-1-2 0,1 0 152,-1 1 1,1 1 313,-1 3 0,-1 3 46,-3 7 0,1 7 103,-6 7 192,0 0 0,-11 18-175,-4 1 1,-2 13 170,-2 5 0,-2 4-99,-2 2 1,0 4 42,-5 0 0,1-5-67,-1-4 0,-2-7-90,6 2 1,-2-4 0,3-6-297,2 4-418,-4-12 474,12 6 1,2-9-174,6-3 0,1 4 115,-1-4 0,-5 3 20,1 2 1,-2 2 27,1 3 1,-1 4 177,-3 10 1,-4-2 60,4 7 0,-3-5 231,-2 5 1,-5-2 142,0 2 0,-6 1-178,2-6 1,-4 1 13,-1-1 1,0-3-92,-1 3 1,1-8-113,0-1 1,0-7 92,-1 2 1,6-5-368,-1-5 1,7-5-517,-1-9 0,4-4 372,4-10 1,6-4 149,9-5 0,1-3-216,4-2 91,3 3 0,1-18 1,9 4-1</inkml:trace>
  <inkml:trace contextRef="#ctx0" brushRef="#br0">21071 313 7822,'-14'-7'-173,"4"4"-43,1-6 1,4 1 1300,-4-2-143,6-2-124,-4 10-527,7-10 0,2 10-30,3-3 0,-2 4-19,6 1 0,1 6-140,4 3 0,-5 4-161,1 1 1,-7 1-1111,2-1 633,-4 6 423,-1-4 1,0 6-1413,0-3 750,-6-3 307,-2 4 0,-6-7 468,0-3 0,-7 9 0,-1-4 0</inkml:trace>
  <inkml:trace contextRef="#ctx0" brushRef="#br0">20815 540 7822,'-8'0'267,"2"0"0,19 0 103,6 0 0,7-5-238,8 1 0,0-7-123,4 1 0,2-2 28,-7-3 0,0 1-220,-4 0 1,-6 1-131,1 4 159,-13 2 160,8 1-125,-17 5-37,4-6 140,-6 14-148,0 0 55,-13 14 1,4-4 379,-10 7-155,3 0 0,-5-1 44,-2 1 1,-3 0 128,3 4 1,-4-1 151,3-3-366,-3 3-49,5-11 0,-3 9 46,6-6 1,0-2-56,5-7 0,4 1-205,1-7 0,4 6-7,-4-5-36,6-1 1,-2-4 50,10 0 0,7-1-72,7-4 0,6-3-84,-1-6 244,9 0 0,2-2-191,3-3-31,3 3-69,-11-4 344,5 5 1,-8 1-40,-4 0 1,-2 6 83,-7 3 395,0 4-216,-6 1 0,-3 8 149,-10 6 0,-3 2 75,-6 7-168,-6-5-57,-3 9 0,-5-5 352,0 6-270,-1-6 1,1 4-60,-1-8 0,7 1-25,3-4 1,3-7-481,2-4 239,6-2-229,2-15 0,14-3-356,6-12 1,8-7 328,11-3 315,4-9 0,-1 3 0,-1-5 0</inkml:trace>
  <inkml:trace contextRef="#ctx0" brushRef="#br0">21597 199 7822,'-1'14'234,"-4"0"-142,-3 7 71,-13 1 0,-1 7 149,-6-1 0,-2 0-304,-3 1 1,3-5-250,-3-1 1,4-5 158,5 1 90,-2-4 11,10 0-20,-5-8-1,13 0 1,2-6-208,6 4-31,6-3 259,2 4 0,6-6-12,1 0 1,4 6 23,0 4 1,4 2 5,-4 3 0,0 0 5,-5 4 0,-4-1 136,-1 5 0,-6 0 45,2 0 29,-10 4-202,4-11 0,-12 9 42,4-6 0,1-5-104,-2-4-260,1-7 205,-5 3 0,6-9-102,3-6 1,3-2-23,2-13 1,7 0-185,2-4 0,6-5-94,3-1 133,5-5 203,-1 3 1,5-2 138,-4 0-176,4 6 204,8-9 0,-4 11 156,7-3 1,-4 9-60,3 5 0,-5 4 126,1 0 1,-3 7 57,-1 4 0,-6 2 226,1 2 0,-7 2 197,2 2-469,-3 4 1,-3 13-51,-4 3 1,-2 7 10,-7 2 1,-2 7-133,-3-2 0,-4 3 122,-10 1 0,3 1-88,-3 0-118,-3 6 0,6-5 47,-3 3 0,3-7-79,2-2 1,0-11-409,0 1 223,6-9-144,-5 1 1,10-12-1068,-6-3 1046,-1-3 0,-2-9-105,2-2 1,-3-10-38,4-5 1,1-4-437,-1-5 946,-1-4 0,-4-12 0,0-1 0</inkml:trace>
  <inkml:trace contextRef="#ctx0" brushRef="#br0">21597 483 7678,'8'8'4,"-3"6"1,-4 2 580,-1 8 0,5-2-230,0 2 0,0 3-99,-5-4 1,0-1-280,0 2 50,0-6 31,0 2 1,-2-6 8,-3 0-52,4-6-466,-6-1 335,7-7-105,7-7 1,-4-2-195,6-10 0,6-2 101,4-2 1,-1-3-115,-3 7 0,4-4 31,0 4 260,0 0-20,-5 5 1,0 4 106,0 1 6,-6 6 604,5-4-385,-12 14 0,6 0 91,-7 8 1,-2 4 236,-3 0 0,-3 1-232,-6-1 0,0-3 11,0 3 1,0-3-389,-1-2 106,7-6 0,-4 4 0,4-4 0</inkml:trace>
  <inkml:trace contextRef="#ctx0" brushRef="#br0">12171 1663 8123,'0'-8'0,"0"2"106,0 6-42,0 0-29,6 0 0,-3 6 161,7 4 1,-2 3-307,1 1 0,2 0-400,-6 0 0,6-6-573,-2-3 1083,10-4 0,-3-1 0,5 0 0</inkml:trace>
  <inkml:trace contextRef="#ctx0" brushRef="#br0">12540 1578 8123,'-11'19'0,"-3"0"0,-5 5-359,0-5 1,-3 6 119,-6-1 0,-5 2 340,-1 3 0,-4-5-137,5-1 1,0-5-50,5 1 1,4-8 170,0-2 1,12-6-124,-3 2 153,11-3 1,-1-2-76,10 0 0,9-7 35,10-2 0,7 1-58,2-2 0,12 1-150,-3-5 1,4-5 54,-3 0 1,-1-5-214,1 5 0,-8 0 168,-7 5 1,-2 0-56,-12 0 273,3 6-172,-15 1 0,-4 15 142,-12 6 0,-7 9-116,-7 10 0,-1-2 344,1 7 1,-5 2 26,0 7 1,0-3 50,4 4 0,2-10-22,4-5 1,4-5-77,9-4 0,-1-4-311,6-5 1,4-7 138,10-4 1,2-8-138,13-6 1,4-7 91,6-2 0,5-5-430,-1 5 0,-3-5 30,-2 5 0,-3 1-123,-2 3 1,-1 1 140,-3 0 0,-4 4 35,-5 1 0,-7-1 290,-4-4 0,4 0 0,-6-7 0,4-1 0</inkml:trace>
  <inkml:trace contextRef="#ctx0" brushRef="#br0">12654 1749 8123,'0'28'0,"0"5"0,0 0 0,-1 1-429,-4-6 1,2 7 190,-7 3 0,1 3 422,-5 1 0,-5 3-145,0 2 0,-7-3-17,3 4 1,-3-4-56,3-2 1,-3-10 50,7-3 1,1-11-19,3 1 0,-5-3 0,-2-2 0</inkml:trace>
  <inkml:trace contextRef="#ctx0" brushRef="#br0">12128 1692 8130,'6'-8'-34,"-4"2"-104,4 6 0,-4 0-666,3 0 1274,-4 0-265,12 0 0,-10 6-274,7 3 0,-7 4-749,1 1 818,-2 0 0,-2 7 0,0 1 0</inkml:trace>
  <inkml:trace contextRef="#ctx0" brushRef="#br0">12100 1976 8653,'14'0'210,"-5"0"-145,1 0 25,-1 0 1,4 2-681,-3 2 481,2 4 0,-10 8-79,2 3 0,-2-3 114,-2 3 0,-2-3 36,-2-2 0,1-5-69,-7 1 0,5-2-23,-4 1 199,6-3 1,-4-4-95,7 3 208,0-4 1,0 7-52,0-3 1,8 4 130,7 10 1,-1-1-51,5 5 1,-4 0-112,0 0 0,-1 3-26,0-7 0,-4 4-102,-1-4 0,-6 0 120,2-5 1,-3-4-9,-2-1 1,-7-1 62,-2 2 0,-9-2-75,-1-4 0,-6-2-132,1 3 0,2-2 83,-1 2 1,5-4 75,-1 4 0,4-4 36,0-1 0,6-4 358,-1-1-363,7 0 0,-2 0-39,10 1 0,9-1-16,10 5 0,9 0 34,5 0 1,16 0-135,8 0 1,5-2-27,5-2 1,-3-4-270,-3-6 0,-2-1-66,-8 1 1,-5 0-223,-4 0 0,-7 1-339,-2 4 0,-11-2 945,1 6 0,-7 0 0,2 5 0,1 0 0</inkml:trace>
  <inkml:trace contextRef="#ctx0" brushRef="#br0">13109 1635 7965,'-8'6'0,"2"2"0,6 8-40,0 3 0,-2-2-55,-2 7 1,-4 0 112,-6 4 1,-1 5-245,1 0 1,-5-1 110,0-8 0,-5 1 33,6-6 0,-1 0-32,4-5 0,6-1 162,-1-4-157,1-2 1,1-9 95,3-3 1,7-4-31,7-10 0,2 1 130,13-5 1,0 5 42,4-1 0,1 4-99,-1 0 0,-1 3 202,-3 2 1,1 4-60,-6 6 1,-2 1 64,-7 4 0,-4 5-18,-6 9 0,0 4 112,0 11-28,-6 2-230,-2 7 0,-11 4 60,0 0 0,-5 2-35,5-1 1,-6-4 19,1 3-475,4-9 287,-1-3 1,9-13 113,2-3 1,-1-8-244,6-1 128,1-7 1,5-3-188,4-10 0,3-4-17,6-5 0,7 2-154,2-7 143,4 7 86,2-10 1,4 5-88,0-7 198,0-6 37,-4 5 1,-3 0-341,-2 7 245,3 5 279,-18-2 1,10 7-160,-9 4 0,-4 4 353,-1 10 1,-4 4-110,-1 10 1,-1 3 40,-4 7 1,-3-1 14,-6 1 0,0-1 105,0 0 1,-1-1-210,1-3 1,2 1 105,2-6-352,-3 0-118,12-11 1,-5-3 148,6-10-623,0-9 1,6-10 64,3-9 602,-2-3 0,12-20 0,-4-2 0</inkml:trace>
  <inkml:trace contextRef="#ctx0" brushRef="#br0">13436 1649 7965,'14'0'-79,"-1"2"33,-3 2 0,-4 11 673,-6 8-247,-6 4-149,-2 2 1,-7 1-341,1 3 1,-5-3-22,0 3 212,-6-3-269,3-2 0,0 1 96,3-1 1,5-6-204,4-3 92,-3-9 1,12-5-199,-4-10 1,10-3 125,4-6 1,4 0 65,1-1 0,0 3 470,1 2-148,5 4-96,-4 6 0,9 1 619,-6 4-326,0 9-173,-5 9 1,-6 10 342,-3 0-273,-3 6 20,-2-9 1,-2 11 306,-3-3-208,4-3-371,-12 0 1,10-7 198,-7 1 39,7-7-625,-3-2 272,0-5 79,4-8-54,-4 0 1,6-15-43,0-6-73,0-7 0,6-14-526,4-3 494,2-3 1,9-8-180,2-3 1,0-1 459,0 0-925,7 5 925,0 5 0,11 2-144,-3 3 137,3 3-428,-4 13 435,-3 1 145,-5 7 1,-1 6 21,1 4-89,-7 2 917,-2 15-386,-12 2 1175,-1 14-1172,-7-1-99,0 7 1,0 3-249,0 9 0,-2-1-20,-3 6 0,-3-4-344,-6 4 1,0-2 111,0 3 0,-2-5-115,-3-5 1,2-7 1,-7-2 0,5-6-561,-5-4 1,5-10 91,-4-9 1,4-5-135,-5-5 0,5-9 364,-5-10 0,7-8 339,-2-1 0,3-11 0,2 1 0,6-15 0,-5 6 0,6-11 0</inkml:trace>
  <inkml:trace contextRef="#ctx0" brushRef="#br0">13536 2047 7965,'8'-22'-423,"-2"2"0,-4 12 504,2 3 1,-2 11 580,3 8 1,-4 7-366,-1 7 0,0 2-46,0 4 0,0-9-150,0 3 1,0-4 80,0 0 1,0-4-364,0-6 38,0 1 1,2-7-45,2-4 1,6-13 56,9-5 0,-2-9-263,7 4 0,-2-4 151,2 4 1,-2 0 35,-3 5 1,-2 6 223,7 3 1,-7 3-133,2 2 0,-3 0 158,-2 0 92,-6 7-189,-1 1 0,-7 6 410,0 0 0,0 0-62,0 1 1,-5-1 291,0 0-439,-6 0 0,3 0-11,-6 1 1,0-1-172,-1 0 0,-4-1-291,1-4 0,3 2 175,6-6 150,6 0 0,-10-5 0,5 0 0</inkml:trace>
  <inkml:trace contextRef="#ctx0" brushRef="#br0">14147 2033 8070,'29'-6'397,"4"4"-484,0-3 1,5-3-199,-5-1 1,6 1 1123,-1-1 1,-3 4-312,-2-5 0,-4 2-1011,-6-1 1,-2 3 239,-7 6 0,-4-5-1126,-1 0 1369,-6 0 0,-3 12 0,-8 1 0</inkml:trace>
  <inkml:trace contextRef="#ctx0" brushRef="#br0">14474 1891 7938,'22'-7'-420,"0"6"329,-3-4 1,-1 4 143,5 1 1,-4 0 702,5 0 1,0 1-238,4 4 1,-1-2-71,-3 7 1,1-3-159,-6 3 1,-2 3 56,-7-4 0,-4 5-148,-6 5 1,-9 3-142,-10 7 1,-10 4-68,-13 0 0,-6 7-338,1-3 0,-2 5-838,1 0 1,-1-1 260,-3-3 684,3-3 1,7-7 0,-1 1 0</inkml:trace>
  <inkml:trace contextRef="#ctx0" brushRef="#br0">15455 1464 7867,'13'-14'0,"-2"5"-215,13-1 233,-7 7 0,10-3 221,-4 6 0,4 0-262,2 0 1,-7 1-115,-3 4 0,-3 8-26,-2 6 0,-6 6-117,-4-1 1,-4 1 265,-4-2 1,-4 4 178,-6-3 1,-1 1 145,1-1-214,0 3 0,0-11-120,0 3 1,1-4-4,3 0 1,-1-1-20,7 0 0,-1-4 76,5-1 1,0 0 14,0 6 0,0-1-60,0 0 1,5 7 104,-1 2 0,6-1-95,-5 2 0,-1 0 14,-4 4 1,-1 1 0,-4-1 1,2-6 15,-7-3 0,1-3-35,-5-2 0,-1-6 22,1-3 1,5-7-221,-1-7 0,1-7-68,-5-12 0,1-2-75,3-4 1,-1 3 190,7-7 0,-7 0 158,1-5 0,2 7 0,-1 3 0,4 4 0,-4 6 0,4 4 37,-5 9-76,1 4 0,-4 14 501,4 6 0,-2 7-183,6 7 0,0 4 237,5-4 1,6 4-272,4-9 0,9-2-115,5-2 1,-1-10-122,6-4 1,-4-3 96,8-2 0,-1-8-415,1-6 0,-3-5 165,3-5 0,-4-3-337,-6 3 0,-2-3 192,-7-1 1,-6 6-248,-3 3 339,-4 3 0,-7 8 197,-4 4 0,-4 2-102,-5 2 0,-3 11 102,-6 3 0,-1 8 41,1-3 0,-5 7 7,0-3 0,-5 3 103,4-3 0,-3 3-53,3-8 1,3 6-40,7-5 1,-1 0-3,6-5 1,1 1 69,9-1 192,-4 0 1,12 0-95,-4 0 1,5 5 189,5 0 0,-2 5-92,6-5 0,6 0-147,4-5 0,6 0-85,-1 1 1,4-3-209,5-2 0,-3-4 119,3-6 0,4-3-136,1-7 0,-4-4-102,0-10 1,0-7-297,-1 2 0,-6-2-49,-8 2 1,2 1 178,-2 0 0,-2 1 253,-7 3 1,1 3 148,-7 7 0,6 0 0,-5 0 155,-1 6 103,-4 2 265,0 6 0,0 7-242,0 8 1,0 5 284,0 9 1,0 1-160,0 3 1,0-2-74,0 7 1,0-6-139,0 1 1,5-4-184,0-6-297,6-2-644,-3-7 833,6-6 0,0-2-625,0-6 1,2-12 27,3-7 692,-3-13 0,5-4 0,-7-7 0</inkml:trace>
  <inkml:trace contextRef="#ctx0" brushRef="#br0">16038 1436 7880,'14'0'0,"0"0"-129,1 0 1,-1 5 207,0-1 0,5 6 369,0-5-1,2-1-459,-2-4 0,3 0-430,6 0 1,-4-8 147,-1-6 0,0 0 101,0-5 0,3-2 207,-7 3 1,-5 3-199,-5 6 184,-6 6 1,2-4-164,-10 7 1,-3 7 377,-6 2 1,-6 12 45,-4 7 1,-8 1 76,-1 4 0,-6 1 31,1 0 0,2 4-93,-2-5 0,8-5-47,1-4 0,9-7-81,10 2 1,-1-8-154,6-1 0,7-7 11,7 2 0,7-4-176,8-1 0,1-5 46,13 1 0,-6-9-178,1-1 1,2 0-341,-2-5 428,0-3 1,-9 4-70,-1-5 1,-5 0 0,1 0 0,-5-3-259,-5 7 541,-2 1 0,-14-3 0,-1-1 0</inkml:trace>
  <inkml:trace contextRef="#ctx0" brushRef="#br0">16280 1436 7880,'-8'6'-29,"3"4"1,4 4 235,1 5 1,0 3 36,0 6 0,0 7-72,0 3 0,-5-2-59,0 2 1,-6 0-3,2 5 0,-4-2 117,-1-3 0,4 1-358,1-6 0,6-6 102,-2-8 0,3-3-797,2-2 480,0-6 1,0-9-57,0-14 0,5-5 80,0-9 1,4 1-20,-4 0 0,4 1 340,-4 3 0,0-1 0,-5 6 0,0 0 0,-2 11 0,-2 3 0,0 5 120,-5 5 0,1 4 184,-1 10 1,-4 3 112,3 7 1,3-1-160,-3 1 1,7-1-6,-2 1 1,4-2-224,1-4-14,0-2-1,0-7 0,7-6-300,8-3 0,-1-7 67,5-7 1,3-3-205,2-11 0,-4 5 43,-1-1 305,-3 4 0,-2 5 28,0 1 1,1 6 173,-1-2 42,-6 3 0,0 9 197,-4 2 1,-2 5-98,3 5 1,-5 3 142,-5 7 1,-3-1-166,-6 1 0,0-3-15,-1-2 1,1-3-280,0-7 33,0 0 0,4-1 106,1-4 1,-1-2-223,-4-7 83,0 0 1,1-7-176,4-2 0,-2-5 10,6-5 0,0-5-114,5-9 1,2-4 2,3-5 0,2-6-129,8 1 1,0-5-151,4 4-248,-3-5 849,11 9 0,-5-5 0,7 6-36,-1 7 1,2-4 35,3 7 0,4 1 0,5 9 0,-5 4 498,-4 9 0,-10 4-168,-4 6 1,-9 11 230,-5 3 1,-10 11 71,-5 4-264,-15-1 340,1 7 1,-10-2-197,5 0-482,1-6-194,-1 0 213,7-5 0,2 0-197,5-3-120,1-3-663,0-8 632,6-2 0,8-7-200,10-4 0,2-3 185,2-6 1,2 4 372,3 1 0,-3 6 98,3-2-202,3 3 0,-1 9 457,2 2 0,3 4-219,-7 1 1,4 5 504,-4 0-468,0 6 1,-6-3 32,-4 7 0,-2-1-75,-7 1 1,-7 5-144,-2 4 86,-10 3 0,2-3-81,-7 0 1,0-6-398,-4 1-16,-1-9 1,2-1-291,4-8 1,-3 0 176,7-10 1,0 0-275,5-5 0,6-11 749,4-3 0,-4-16 0,0 0 0</inkml:trace>
  <inkml:trace contextRef="#ctx0" brushRef="#br0">16450 1891 7880,'29'1'91,"-1"4"1,1 3 137,-1 6 1,5 7 192,0 2 1,1 4 501,-6 2 1,1 4-1596,-1 0 258,7-6 275,-5 0 0,11-5 1,-5 6-1</inkml:trace>
  <inkml:trace contextRef="#ctx0" brushRef="#br0">17005 1535 7883,'-8'0'-272,"3"0"971,10 0-374,3 0 0,14 0-257,6 0-79,7 0-31,14-6 1,-3-2-57,6-6 1,-8 0-107,-1 0 1,-8 6-853,-12 3 686,-2 3 370,-13 2 0,-2 0 0,-6 0 0</inkml:trace>
  <inkml:trace contextRef="#ctx0" brushRef="#br0">17190 1578 7885,'-8'14'-28,"-3"0"54,6 1 1,0-1 207,5 0 1,2 5 172,3 0 0,2 8-175,8 1 1,-6 2-14,1 8 0,-2 0-108,1 5-54,-3-1-65,-6 1 0,0 0-171,0-1 1,-1-1 28,-4-3 0,3-3-591,-2-6 65,2-7 67,2-2 1,5-13 158,0-7 450,6-7 0,-10-20 0,6-3 0</inkml:trace>
  <inkml:trace contextRef="#ctx0" brushRef="#br0">17332 1706 7885,'14'0'0,"-4"8"0,-1 6 106,-6 0-80,10 13 1,-5-5-269,6 7 113,-6-7 0,4 3-105,-2-6 1,3-2-729,1-7 962,0-4 0,0 1 0,0 0 0</inkml:trace>
  <inkml:trace contextRef="#ctx0" brushRef="#br0">17616 1450 7944,'14'-6'271,"1"4"61,-1-3-214,0 4 1,2 1 55,3 0 0,-8 6-9,3 4 1,-4 4-86,-1 5 1,-3-3-61,-6 3 0,0 1-285,0-1 1,-1 0-100,-4-5 224,-3 0 1,0 1 0,-4-6-166,2 1 137,4-7 1,0 5-124,6-4 241,0-2 0,1 4 27,4-6 0,3 0 72,6 0 1,2 0 133,3 0 1,-3 7 221,2 2-215,-2 4-27,-8 1 0,-2 0 281,-6 0-376,0 7 0,0-5 304,0 3-300,-12 3 1,2-6 25,-9 3 1,2-4-100,-2 0 1,2-6-75,-7 1 0,7-3-271,-2 3 1,3-4-611,2-6 652,-1 0 0,3-8-331,2-6 0,2-2 635,4-7 0,2-1 0,-4-11 0,6-1 0</inkml:trace>
  <inkml:trace contextRef="#ctx0" brushRef="#br0">17630 1635 7944,'10'3'-47,"-1"7"43,-5 5 1,7 14 431,-7-1 0,1 2 170,-5 3-467,0-3 0,0 7-98,0-4 0,0-3-2,0 3 1,0 2-263,0-2 1,0-5-521,0-4 337,0-7 118,0 10 0,2-17-153,2-1 0,-2-7-109,3-7 558,-4-3 0,6-19 0,1-3 0</inkml:trace>
  <inkml:trace contextRef="#ctx0" brushRef="#br0">18071 1251 7944,'7'-8'0,"-6"8"-211,4 10 109,-4 9 0,-2 3 280,-4 6 1,-8 7 279,-6 3 0,-6-2-234,2 2 1,-3-2-69,3 2 1,-3-3 9,7-7 0,2-5 0,7-4 0,3-10-10,2-4 1,5-4 9,0-1 0,6-8 200,8-6 1,7-2-1218,3-7 0,1 1 239,-1-2 0,1-1 216,-6 6 1,4 0-283,-4 5 1,0 6 490,-4 3 249,-1 3 1,-2 4 362,-2 3 1,-5 4-130,-10 10 1,0 5 158,-9 9 1,1-3-32,-10 3-305,-1 3 1,0-6 43,1 4 0,-1-4-152,-5-2-62,1-6 0,1 3-191,3-6 0,4-1 13,6-9 1,4-2-180,1-7 1,6-2 100,-2-3 0,10 2-15,4-6 0,5-6 118,5-4 1,-1 2 54,5 8 1,-4-4 265,5 3-75,-7 4 1,9 0 316,-7 6-253,6-6 0,-9 4-10,3-3 0,-4 4 374,0 1-323,-7 0 0,-2 1 365,-6 4-441,0 3 0,-6 6 13,-4 0 1,-3-1-169,-1-4-59,0 10 116,0-16 0,-5 18-113,0-7 0,-5 0 86,5 5 0,-1-1-86,1 1 0,3-3 105,-3 3 1,8 1-11,1-1 1,7-5 18,-1-4 1,2-6-23,2 6 203,0-7-65,6 3 1,-3-6 337,7 0-244,-7 0 0,10 5-51,-4 0 1,4 4 49,1-4 1,0 5-118,0-6 0,2 1 6,3-5 1,-1-2-325,5-2 163,1-4 0,3-6 91,-3-1-651,-4-5 284,-6 4 93,0-4 0,-1 1-198,-3 0 1,1 0-8,-7 4 477,1 1 0,-6 2 0,-4 2 0,-3-1 0,-6 6 0,-1-1 0,1 1 0,0 4 0,5-7-39,-1 3 1,5 3-82,-4-2 1000,6 2-432,-4 2-153,7 6 1,2 4 157,3 9 1,-2 3-119,6 6 0,-4 7 59,5 3 0,-7 14-57,1 5 0,-2 5 155,-2-1 0,0-2-229,0 2-323,0-2 1,-5-2 391,1 0-141,-1-7 1,5-3-391,0-9 0,5-3-588,-1-6 1,3-9 280,-3-6 1,0-1-981,5-8 1486,-6-1 0,10-16 0,-5-4 0</inkml:trace>
  <inkml:trace contextRef="#ctx0" brushRef="#br0">18583 1336 7901,'-8'7'448,"3"2"0,2 4-226,-2 1 1,4 7 153,-4 2 1,4 4-415,1 2 0,-2-3-404,-3-2 0,4-3-247,-4-7 377,3 0 75,2-6 0,0 5 218,0-12 0,0 4-155,0-10 1,2-7 49,3-7 0,3-7-131,6 3 165,6 2 0,-2-6 49,5 3 0,1 4 133,5 1 0,-6 3 104,1 2-127,-7 6 1,5-3-54,-3 6 171,-9 1-82,9 4 0,-18 1 263,4 4-198,-3 3 0,-2 6-16,0 0 1,-8 5 74,-6 0 0,-2 6-132,-8-1 1,-4 3-1,-5 1 1,-7-1-32,2-3 1,-5 3-26,-4-4 0,4-2-156,1-2-293,5-3 440,15-2 1,2-6 2,6-3-39,6 3 0,14-7-4,13 4 0,8-8-2,6-2 0,8-6 2,6 1 0,1-2-162,-6-2-468,1-1 646,-7 1 0,-1 0-369,-6 0 41,-7 6-186,-2-5-327,-12 12 508,-1-6 0,-14 9 325,-2 3 0,-10 2 233,-5 8 0,-3-1-233,-1 0 0,1 0 3,3 1-3,-3-8-36,12 6 0,-11-10 36,7 7 0,0-1 0,10 1 449,-1-1-265,7 1 1,-3 4 148,6 0 1,0 2 163,0 3 0,0 3 1,0 6-185,6 1-79,-4-1 1,4 2-50,-6 3-128,0-9 115,0 9 1,0-17-443,0 3 133,0-3-35,0-8 1,2-2-261,2-6 1,0-2 92,5-2 0,-6-9-113,2-6 1,1-6 132,-1 1 1,6-3 40,-1-1 1,-2-5 277,1 0 0,0-1 0,6 12 0,-1-3 0,0 6 0,0 6 187,-6 1-6,5 10 1,-12 7-24,4 9 0,-3 15 149,-2-1 0,-2 5 42,-3 0 0,-1 4 71,-3 5 0,-4-4 208,4 0-446,-4-6 0,0-2 104,4-7-234,-4-5 65,12-4-177,-12-1-167,11-12 0,-2-2 63,8-14 0,4-7-79,6-11 1,2-3-64,3-7 1,-1 7-300,5 3 1,-5-2-5,1 2 221,3 6 243,-6 0 0,6 13 499,-3 0-332,3-1 114,0 14 0,5-6 59,-4 7 0,4 0 96,2 0 0,-7 2 372,-3 3 0,-10 3-277,-4 6 0,-5 2 28,-5 3 0,-3-2-197,-6 7-218,-6-7 177,-3 10 1,-7-6-540,-3 2 247,10 4-10,-11-11 1,14 4-111,-4-5 0,2-3-69,3-2 0,8-4-277,-3-6 1,9-3 177,0-7 0,4-1-122,1-12 1,1 5 357,4-1 189,3 4-21,6 0 0,2 7 535,3 4-316,-3 2-35,4 2 1,-1 6 140,0 4 1,5 4-124,-5 5 0,6-2 89,-1 7 0,3-7-291,1 2 0,1 4 0,-1-1 0</inkml:trace>
  <inkml:trace contextRef="#ctx0" brushRef="#br0">19166 1606 7916,'6'-7'-218,"2"0"218,6 7 0,1 0 589,-1 0-313,6 7 0,-4 2-67,3 10 1,-5 3-19,-4 7 0,1-1-122,-6 0 83,-1 1-37,-4-1 0,0-4-150,0 0-108,0-7-7,0 4-405,0-7-4,0 0 22,0-6 1,-1-8 156,-4-10 1,3-9 379,-2-4 0,2-10 0,2-4 0</inkml:trace>
  <inkml:trace contextRef="#ctx0" brushRef="#br0">19351 1407 7916,'5'30'122,"-1"4"-122,1 2 0,-5 13 0,0-3 1161,0 6-471,6 0-400,-4 5 0,4-5 110,-6 0-1214,0 0 842,0-1 0,0 2-165,0-5 0,0-2 107,0-8 1,0-5-1016,0-10 754,0-2 1,2-13-69,3-3 0,-2-10-840,6-5 468,1-9 366,-2-9 365,4-8 0,-4-1 0,6 3 0</inkml:trace>
  <inkml:trace contextRef="#ctx0" brushRef="#br0">19450 1834 7916,'8'-29'0,"5"9"20,-4 6 94,-2 6 53,5 8-109,-10 6 119,11 2 1,-12 6-1033,4 0 392,-4 1-86,-1-7-246,0 4 795,0-10 0,0 10 0,0-4 0</inkml:trace>
  <inkml:trace contextRef="#ctx0" brushRef="#br0">19521 1763 7916,'0'-22'-290,"2"-4"27,3 7 1,3-6 316,6 2 0,5 2 168,0 2 1,4 3 35,-4 2 0,11 5 3,-1-1 1,2 7-30,-2-2 0,1 4 6,3 1 1,-4 0-207,-1 0 29,-6 0 122,-8 0-458,0 6 154,-6 2 77,-1 6 1,-10 2-35,-7 3 0,-6-2-46,-12 7 0,-2-5-141,-3 4 0,-4-4 93,-5 5 1,5-6 67,4 0 0,5-2 286,4-2-221,3-6 60,14-1-1,0-1 0,15-4 16,6 2 0,9-8 52,10-6-96,3-3-76,0-1 0,5-2-200,-3-2 1,-1 0 51,1-6 1,-12 7-481,3-2 712,-10-3 0,1 0 0,-5-7 0</inkml:trace>
  <inkml:trace contextRef="#ctx0" brushRef="#br0">19692 1535 7916,'13'7'-50,"-4"2"0,2 5 0,-6 5 0,4 3 286,-4 7 0,0 6 377,-5 3 1,-6 1-1019,-4-1 252,-3 3 1,-2-11 13,-4 3-49,3-3-232,-11-1 329,11-1 1,-4 1-185,5-1 0,1-6 145,0-3 130,0-3 0,0-2 0,-1 0 0</inkml:trace>
  <inkml:trace contextRef="#ctx0" brushRef="#br0">19678 1962 7916,'36'0'0,"4"0"154,-7 0 0,2 1 313,-2 4 0,-3-2-154,3 7 0,-8-1-77,-1 6 1,-7-1-595,2 0 233,3 0 125,-6 0 0,5 7 0,-7 1 0</inkml:trace>
  <inkml:trace contextRef="#ctx0" brushRef="#br0">20289 1450 6532,'14'0'-192,"1"0"1,5-5 385,4 1-192,9-1 0,-1 0 10,6 0 1,-8-4-59,-2 4 0,-1-4-319,-8 4 365,-7 0 0,-5 5 0,-7 0 0,-7 0 0,0 0 0</inkml:trace>
  <inkml:trace contextRef="#ctx0" brushRef="#br0">20190 1621 7830,'4'28'-262,"1"1"0,0-1-328,-5 0 1,1 6 643,4-1 1,-3 1 273,2 0 1,-2-4-237,-2 3 0,0-3-198,0-2 0,-2-6-207,-2-3 202,2-3-94,-4-8 82,6-2 1,0-12 100,0-3 1,6-10 21,4-5 0,4-4 0,5-6 0,-2 3 0,7-7 0,0 6 0,4-1 0,0 3 0,1 2 0,-1 1 0,1 3 0,-1 4 0,-6 12 0,4 1 0,-7 7 0,-5 2 0,-5 3 0,-6 4 0,2 10 0,-3-2 13,-2 7 0,-7-6 142,-2 0 1,-4 3 120,-1-2-9,0 0-220,0-5 1,-5-4 23,0-1-8,0-6-177,11 4-135,-5-7 0,12-8 162,-4-7 1,5-7-100,5-11 1,4 2 185,10-7 0,3-7 0,7-7 0,-6-1 0,1 0 0,0 6 0,4 9 0,-4 3 0,0 7 0,-1 6 0,-1 1 0,5 13 0,-3 4 0,-2 4-10,2 4 0,-12 6 20,3 9 1,-11 3 85,1 6 0,-5 1 153,-5-1 0,1 1-80,-11-1 1,4-1 76,-8-3 0,8-4-64,2-6-100,-1 1 1,1-3-150,-1-2 6,7 2-59,-3-10 1,12 4-384,4-6 0,7-4 304,2-1 1,5-5 198,-5 6 0,4-1 0,-4 5 0,2 6 0,-2 4 0,-5 4 0,0 5 0,0-3 0,-12 11 0,4-5-179,-6 6 132,0-6 234,-6 5 1,-7-6 147,-6 2 0,-4 3-50,4-8 1,-5 0 49,5-9 1,-5 2-177,6-6 1,-1 0-149,4-5 0,3-8 75,2-6-99,-2 0-122,10-20 1,2 9-315,9-13 0,6 5 154,4-5 0,4 7-56,11-3 0,-3 0 351,7 0 0,0-5 0,5 3 0</inkml:trace>
  <inkml:trace contextRef="#ctx0" brushRef="#br0">21313 1137 7830,'-3'21'0,"-7"3"0,1 4-1037,-10 5 501,-3 3 561,6 7 0,-9 1 603,6 4-1104,-7-4 458,11 5 1,-11-13-31,7-3 1,0-4 41,5-5 209,6-4-247,2-12 88,19-2-9,2-18 1,9 1-478,0-13 252,-1 7 0,6-9-120,-1 7 310,-6-6 0,4 9 206,-7-3 0,4 8-206,-4 2 0,5 6 10,-5-2 1,-2 5 60,-7 5 0,-4 4 245,-6 10-123,0 3-61,-6 7 1,-7 1 696,-6 3-330,-6-3-238,3 11 0,-7-10 108,1 7 1,4-6-181,1 1 0,4 2-168,-5-2 1,5 0 135,-5-4 1,8-7-161,2-3 0,2-8-670,7-2 294,0-6 271,5 4 1,6-14-740,4-2 369,9-10 218,3 3 1,2-9-106,-1 6 1,-4 0 155,5 5 1,-5-4 218,5 4 0,-5-3-10,4 7 0,-1 4 0,2 1 0,-2 4 325,-3 1-210,-9 0 0,7 1 105,-12 4 339,0-3-205,-5 10-151,0-4 1,-7 6 125,-2 1 0,-9 2-192,-1-3 0,-1 8-30,1-8 0,3 4-81,-3-4 1,3-1-416,2-4-161,0 4-38,0-12 0,6 3-228,3-14 486,4 1 330,7-25 0,2 4 0,12-12 0,2-1 0</inkml:trace>
  <inkml:trace contextRef="#ctx0" brushRef="#br0">21882 1308 7830,'14'0'-491,"-6"0"0,-8 11 461,-10 3 0,-9 11 149,-4 4 1,-6 4 242,-4 5 1,-3 1-782,-7-5-1065,0 5 1374,1-9 1,4 5 326,0-7-203,6-6 16,-3 5 0,13-11-68,3 3 0,10-8-139,4-1 1,5-7-246,5 1 0,4-2 422,10-2 870,-3 0-870,11 0 0,-6 0 461,2 0-461,4 0 0,-11 0 0,9 2 207,-6 2-31,0-2 19,-5 17 51,0-10-109,-6 12 1,3-2 217,-6 0-53,0 6-97,-5-9 1,-2 9-19,-2-6 1,2 5-186,-3-5-70,-3 0-441,7-5 265,-6-6-765,7 4 522,0-10 357,0-2 0,0-8 130,0-6 0,2-7 0,3-2 0,3-10 0,12-10 0,2-8 0</inkml:trace>
  <inkml:trace contextRef="#ctx0" brushRef="#br0">21796 1734 7830,'21'-36'-524,"-4"3"-66,7 9 1,0-3 589,4 4 0,0 2 166,1 1 1,4 10 447,0 1 1,2 5-185,-2 0 1,-3 4-19,3 4 1,-4 1-178,-6 9 0,3-1-13,-7 11 0,0-1-344,-5 6 166,-6-1 4,-2 7 0,-8 1-36,-2 7 42,-4 0-109,-13-1 1,-1 6-134,-6-1 0,-5 7-38,-1-2 0,0-8-170,0-1 0,9-12-89,-3-2 1,7-7-271,-2-8 1,5-6 754,-1-3 0,10-16 0,-4-5 0,12-19 0,-4-3 0,-3-9 0,6-4 0,-4-4 0,6 3 0,-6-3 0,-2 4 0</inkml:trace>
  <inkml:trace contextRef="#ctx0" brushRef="#br0">21910 1777 7825,'5'-22'-523,"-1"3"-65,1 10 0,0 4 670,0 10 0,-1 7 274,-4 7 1,-4 11 682,-1-1-484,-6 2-340,3 4 1,-5-5-116,4 3 0,-2-3 4,6-1 0,-4-7-203,4-3 24,0-4 0,5-8-284,0-7 0,6-8-229,4-11 270,9-10 185,3-1 1,5-4-641,-3 5 548,9 7 1,-10-3 108,11 6 50,-4 6 1,3 2 174,0 6 0,2 1 86,-2 4 1,-8 1-42,4 4 0,-12 3 144,-3 6 0,-8 7 538,-10 2-311,-4 4-286,-19 2 1,-8-1-240,-12 1 0,-13 5 0,1 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23673 3142 7848,'-2'-10'321,"-2"1"1,2 4-78,-3-4 0,4 4 404,1-5-337,0 7 1,-5-9-130,0 2 5,-6-2-46,3-3 0,-1 1 358,-1 0-256,1-7-80,-5 6 1,-7-6 53,-3 7 1,-2 0-60,-3-1 1,-1 3 1,-3 2 0,-5 4-43,-9 6 1,-2 0-96,-3 0 1,-1 0-115,11 0 98,-10 6-42,14 2 0,-7 6 83,8 1 1,0-1 53,-1 0 1,2 7 5,3 2 0,8 4 3,-4 2 0,10 5 17,0 4 1,3 10-62,2 4 0,5 9-132,-1 6 0,7 1 17,-2-2 117,4 3 0,7-5 80,4 2-1588,2-3 1328,9-6 0,1-2 118,6-3 6,7-3 1,-3-8 53,6-3 1,-1-4 111,6-11 1,1-2-158,4-7 0,2-5 21,7 1 1,6-7-1197,4 2 1236,2-16-73,-4-5 1,3-14 9,-7-3 54,-5-10-57,-1-7 0,-30 17 1,-1-2-93,2-1 1,0 1-1,1-2 1,0-1 90,-3 3 1,-1-1 0,1 1 0,-2-1 16,16-35 1,-11-2-173,-13-2 0,-14 2-228,-14-3 0,-16 3-68,8 37 0,-4 1 209,-1 5 1,-2 2 102,-3-1 0,-1 3 0,-38-9 124,0 6 0,-2 9 0,33 14 0,-1 2 0,1 1 0,0 0 0</inkml:trace>
  <inkml:trace contextRef="#ctx0" brushRef="#br0">25536 4023 7875,'-7'-8'53,"6"-4"-37,-6 10-32,7-4 1,7 6 17,2 0 1,4 0-4,1 0 1,6 0 116,4 0 0,5 0-100,4 0 1,3 0 124,7 0 1,-1 0-77,1 0 0,4 0 18,1 0 1,-5 0-47,-6 0 0,1 0 2,5 0 1,4 0 18,1 0 1,7 0-11,2 0 1,0 0-231,4 0 1,-2 0 220,-2 0 1,-5 0-67,0 0 0,0 0 31,5 0 0,5 0-2,-1 0 1,12 0 14,-2 0 1,0-5-3,-9 0 0,4-4 27,-9 4 1,5-6 1,-1 2 1,-1-2 111,7 1 1,-3-3-73,3 4 0,-4 1 204,-6-1 1,-7 1-23,-2-2 0,-4 2-68,-1 4 0,5 2-74,5-3 1,2 4 24,2 1 1,0-5-119,0 0 0,-2 0 56,-3 5 0,-3-4-131,-6-1 1,1 0 27,3 5 0,-1 0-81,6 0 1,3-1 49,2-4 1,3 3 27,-8-2 0,2 2-21,-2 2 1,-4 0-6,-10 0 0,3 0 13,-3 0 0,3 0-6,1 0 1,1 0 28,0 0 0,-1 0 134,1 0 1,0 2-224,-1 2 0,-1-2 102,-3 3 1,-3-4-41,-7-1 1,1 0 28,-1 0 1,-4 0 0,0 0 1,-5 5 19,4 0 1,-4-1 78,5-4 1,0 5 84,4 0 1,-1 1-105,-3-1 1,3-2 51,-4 7 0,4-2-59,2 1 1,-1 2-6,0-6 0,2 4-29,4-4 0,-6 1-80,0-1 0,1-3-39,-5 2 0,2 3 107,3-3 1,-1 3-50,1-3 1,-1 0 33,1 5 0,1-4 29,3 4 0,3-4-11,7 5 1,-2-7 8,-3 1 1,8-2-35,-4-2 1,2 5 0,-6 0 1,3-1 18,-3-4 1,3 0-4,2 0 1,0 0-11,-1 0 0,6 0 5,-1 0 1,5 0 28,-4 0 1,-1 0 14,-4 0 1,-2 0 11,-3 0 1,-3 0-14,-7 0 1,0 0 10,1 0 1,-2 0-138,-4 0 1,6 0 70,-1 0 1,7 0-327,8 0 0,-4 0 141,4 0 1,-4 0-134,9 0 0,-6 0-38,-4 0 1,2 0-143,-7 0 0,5-4 50,-5-1 0,0 0 449,-4 5 0,-1-6 0,0-2 0</inkml:trace>
  <inkml:trace contextRef="#ctx0" brushRef="#br0">21171 5246 7969,'-5'-10'-115,"0"1"523,0 6 540,5-4-612,0 7 236,0 0 1,0 7-318,0 2 0,0-1-13,0 2 1,0 4 0,0 5-83,0 0 1,0-3-117,0 2 1,0 3 36,0 3 1,0 3-90,0-4 0,0 4 41,0 2 0,0-1-77,0 0 0,0 2 97,0 4 1,0-4 47,0 3 0,0 2 10,0-2 0,0 0 7,0-5 1,0 1 68,0-1 0,0 1-77,0-1 0,0-1-37,0-3 0,0 1 62,0-6 1,0 4-132,0-4 0,2 0 101,3-4 0,-4 4-7,4 0 1,-3 4-9,-2-4 1,4 6-6,1-1 1,0-2-31,-5 2 0,1-5 29,4 5 0,-3-7-168,3 2 1,-4-3 107,-1-2 0,5 0-847,0 0 182,-1-6-106,-4 5 250,0-11 174,0 4 1,5-5 315,0 4-56,0-3 1,-5 10 262,0-2 1,0-2-146,0 1 0,0 1 192,0 4 1,0 0-85,0 0 0,0 1 34,0-1 0,0 0 20,0 0 0,0 5-82,0 0 1,4 5 128,1-5 1,1 6-104,-1-1 1,-2 3-28,7 1 1,-7 0 4,2 1 0,1-1-23,-1 1 1,-1-1 80,-4 1 1,5-3 16,0-2 0,1 3-37,-1-3 0,-3-4 14,2-1 1,3 2-75,-3-2 1,6 4 33,-5-4 1,4 2-89,-4-2 1,4-2 93,-4 7 0,4-7-87,-4 2 0,6 2 100,-1-2-259,2 0 38,-4-5 0,5 5 79,-4 0 0,4 0-209,1-5 219,0 7 0,1-4-11,-1 7 1,0-5 30,0 4 1,-4-4 7,-1 5 0,-1-5-25,2 5 1,2-1 7,-2 6 0,1-6 28,-2 1 0,4-5 16,-4 5 1,-1-2-4,2 1 0,-1 0-27,5-4 1,1-4-5,-1 4 1,-1 2-112,-4-2 1,4 1-251,-4-1 0,4-1 145,1 5 1,-1-4 156,-4 5 0,4-2 165,-4 2 0,-1 3 233,2-4 0,-6-1-172,6 2-171,-1-6 33,-1 8 1,5-10 92,-4 3 0,4 2-175,1-2 0,5 1 8,0-1 0,2-3-12,-2 3 1,-2 1-12,7-1 0,-1 2 252,6-2-190,-7-3-15,5 4 1,-5-1-153,6 0 161,-6 0-65,5-5 1,-5 1-21,7-1 0,-2-5-17,-4 1 0,3-2-73,-7 1 1,4 2 84,-4-6 1,7 4-17,-3-4 1,-1 5 52,2-6-13,0 7-15,4-9 1,1 9-10,-1-6 19,7 6 3,-5-10 1,6 10 2,-3-6 1,-3 5 25,4-6 1,-4 3-14,-2-3 1,0-2-20,1 3 0,-1-4 13,1-1 0,-6 0 11,1 0-11,0 0 5,4 0 0,2 0 42,3 0-44,4 0 12,-1 0 0,5 0-3,-3 0 1,3 0-45,2 0 1,-5-6-82,0-3 1,-2 1 44,2-2 1,-3-4-108,-7-5 1,1 0 200,-1 5 1,5-5-70,0 0 1,7-5 137,-2 5-140,3 0 73,-5 5 1,5-5 11,-3 0 0,-2 0-69,2 5 0,-6-5 6,1 0 1,-3-5-10,-1 5 1,-1-6-28,0 1 0,1-2 58,-1-3 1,6-4 2,-1 0 0,6-7-103,-1 2-560,3-3 638,2-1 1,-2-1-3,-3 0 1,-3 6 19,-7-1 1,0 4-6,1-3 0,-5 3 25,-1-4 0,-5 5-1,1-5 1,-4 5 9,0-5 0,-1 0-23,0-4 0,2-1 228,3 0 0,-3 1-264,3-1 0,-2 0-99,2 1 1,-3-1 108,3 1 1,1-1-11,-1 0 0,5 1 38,-5-1 1,4-4 12,-4-1 0,2-4 2,-2 5 1,-3-1 17,3 6 0,-4-1 109,0 0 0,-3 2-87,-2 3 1,2-3-7,-2 3 1,-2-1-40,1 1 1,-6-8 6,2 3 1,2-7-39,-3 3 0,6-6-6,-5 6 1,4-5 24,-4 5 1,1-1 4,-1 5 0,-4 2 106,4 3 1,-3-1-28,-2 6 1,-5 0 131,0 4 1,-6 1-98,2-1 1,1 6-19,-2-1 0,6 5-147,-6-5 1,7 1-191,-2-6 0,-1 4-186,1-4 0,0 9 200,5-8 1,5 2-1379,0-2 0,4 4 1610,-4 0 0,0 1 0,-5-6 0</inkml:trace>
  <inkml:trace contextRef="#ctx0" brushRef="#br0">23019 4777 7917,'0'-8'-1071,"0"2"931,0 6 286,0 0 183,6 0-46,-4 0 16,4 0 87,-6 0-250,0 6 1,5 3 9,0 10 1,-1-3-22,-4 3 1,0 3 0,0 2 0,0 9 36,0 5-40,0 3 0,0 2-28,0-1 0,0 7-9,0 3 0,0-1-9,0 1 1,2-5 96,3 6-131,-4-8 0,7 11 31,-3-4 1,-3 3 34,2 2 1,-1 0-10,2 0 1,-3-2 28,2-3 0,-2 2 4,-2-7 1,0 5 208,0-4-162,0 5 0,5-2-32,0 6 1,-1-2 52,-4-3-115,0 3 1,0-10 33,0 2 1,5-3-2,0-1 1,-1 4-97,-4 1 0,2-1 84,3-4 1,-4-1-16,4 1 1,-3 4-100,-2 1-360,0-7 445,6 0 1,-4-6 25,2 3 0,-2 1-8,-2-6 1,0 5 16,0-5 0,5 5-66,-1-5 0,3 7-108,-3-2 0,-2-2-54,3 2 0,1-5 300,-1 5 0,4-6-372,-4 1 189,0 3-4,-5-6 1,5 5-9,-1-6 0,1-1-79,-5 0 0,0 6-130,0-1 1,2 0 116,2-5 0,-2 2 79,3 4 1,-4-3-13,-1 7 1,0-6 18,0 1 1,0-3 52,0-2-53,7 1 0,-6-1 311,4 1-175,-4-1 0,1-4-50,3-1 1,-4 1-9,4 4 0,-2-4-116,2 0 1,-3 0-112,2 4 1,3 2 94,-3 3 1,1-3 15,-5 3 1,5 4 26,0 1-29,-1-4 94,-4 7 0,5-9 269,0 6-348,0-6 108,-5 2 1,0-5 145,0-1 1,1 1-143,4-1 1,-4-4-15,4-1 0,-3-1-6,-2 2 1,1 3-11,4-3 1,-2 4-175,7 5 172,-7-3 24,10 11 1,-10-9-7,6 6 0,-4 0 37,4 4 0,-5 0 12,0-5 1,-2 5-110,-2-5 1,5-3 11,-1-6 0,1 0 24,-5-4 0,0-3 17,0-2-314,0-4 118,0 0-637,0-7-741,0-2 1061,0-6 464,0-6 0,-6-9 0,-2-7 0</inkml:trace>
  <inkml:trace contextRef="#ctx0" brushRef="#br0">19848 8885 8047,'-14'-9'-112,"0"-1"1,4 7 37,1-2 337,6 4 0,-3 2 459,6 4 0,0-2-434,0 7-119,0-1 1,4 5 41,1 1 1,6-3-10,-1-2 0,4 1 27,5-6 1,-2 4 10,7-4 1,-2 0 11,2-5 0,2 0-41,-2 0 0,8 0-141,1 0 0,6 0-14,-1 0 1,3 0-124,2 0 0,0 4 125,-1 1 0,1 0-46,0-5 0,-5 0-115,0 0 0,-7 0 92,2 0 0,-3 0-50,-1 0 0,-1 0 33,1 0 0,5 0-9,4 0 1,2-2 84,-2-3 0,7-1 3,-2-3 0,8-2 54,-4 6 0,-1-6 140,-8 1 1,1 4-179,-6 1 0,1 4 8,-6 1 0,1 0 121,-1 0 0,0 0-61,1 0 0,-1 0 85,1 0 1,-1 4-63,1 1 1,4 5-37,0-6 1,0 1 4,-4-5 1,1 0-9,3 0 1,-3 0 16,3 0-34,-3 0 0,-3-5-25,-4 1 1,4-6-25,-3 5 0,1-1-19,-1 1 1,1 4-11,-6-4 1,2 3 15,-2 2 13,-3 0 0,9 0-24,-6 0 0,6 5-29,-1 0 22,3 0 1,1-5 7,0 0 0,6 0-39,-1 0 1,5-2-10,-5-3 0,2 2 30,-2-6 0,-5 4-6,1-4 0,-1 5-33,-4 0 39,-4 2 0,7 2 1,-9 0 256,5 0-261,-5 0 4,2 0 1,-4 5 13,3 0 0,-2 1-37,7-1 0,0-4-3,4 4 1,-4-4 1,0-1 0,2 0-9,3 0 0,2 0-134,-7 0 164,3-6-31,1 5 1,-4-6-55,0 7 55,-7 0 0,4-4 112,-7-1-105,0 0 1,0 5 26,1 0 1,-1 0 7,0 0 0,0 0 39,0 0 1,1 0 108,-1 0 1,2 0 153,3 0-8,3 0-261,6 0 0,-4 0 317,0 0-298,6 0 5,0-6 1,4 4-106,-5-3-21,6-2 65,-5 5 0,4-9-13,-5 6 1,-1-1-24,1 1 0,-1 3-124,1-2 0,-3-3-125,-2 3 286,3-1-34,-5 5 1,8 0-25,3 0 34,-3 0 37,11 0 1,-4 0 109,5 0 0,1 0-114,0 0 1,-1 0 5,1 0 0,0 0-2,-1 0 1,7-6 7,3-4 1,10 2 159,4-1-1543,10-1 1457,-3-4 0,4 5 14,-6-1 1,0 2-283,0-1 0,2-2 282,3 6 0,1 0-54,4 5 1,-40 0 0,0 0 47,35 0 0,0 0-50,-5 0 0,8-5-119,-37 3 1,1 0-1,-1-1 1,0-1-52,1 2 0,-1 0 0,0 1 1,-2 0-15,31-4 1,-1 2-747,-8-2 1,-2 4 272,6-4 0,-8 4-125,-1 1 0,-3 6 75,-11 3 636,2 4 0,-11 3 0,5 0 0,1-2 0,-3-3 0</inkml:trace>
  <inkml:trace contextRef="#ctx0" brushRef="#br1">25166 6867 7956,'-6'-8'72,"4"-5"3,-11 5 1,12-1 114,-4-1 0,3 5 499,2-4-650,0-1 211,7-4-7,-6 6-5,6 2-12,-1 6-215,-4 0-84,4 0 0,-6 6 113,0 4 0,-6-2-68,-4 1 1,-3-4-26,-1 4 0,5-5-130,-1 0 1,1-2 109,-5-2 1,4 0-90,1 0 0,5-2 56,0-2 0,2-4-75,2-7 0,2 6 119,2-1 0,4 7-25,7-1 0,-1 2 137,0 2 0,0 0-27,0 0 1,1 0 63,-1 0 1,-2 6-79,-2 4 1,1 2 88,-6 3 1,-1-6-47,-4 1 0,0-6 133,0 6 1,0-5 77,0 4-205,-6-6-17,-2 4 1,-6-7-72,0 0 0,0 0 30,-1 0 1,1-7-114,0-2 1,0-2 83,0 1 0,1-2-147,3 2 0,4 2 123,6-1 6,0 6 0,2-4 70,2 7-93,-2 0 40,17 0 0,-11 2 190,6 3 36,0-4-170,-6 5 31,6 1 81,1-6 20,-7 6 13,-2-7 9,-6 0-228,0 0 78,-6 0 0,-2 0-409,-7 0 0,6 1-588,-1 4 967,7-3 0,-9 4 0,4-6 0</inkml:trace>
  <inkml:trace contextRef="#ctx0" brushRef="#br1">25009 6909 7984,'0'-8'124,"0"2"0,0 4 462,0-2-534,-6 2 1,3-4 259,-7 6-253,7 0-120,-9 0 114,4 6 0,-5-3-89,4 7 0,-9-6 85,4 6 1,-3-2-171,2 1 0,-3 2-115,-1-6 263,0 0 4,-2-5 1,5 0-516,-3 0 213,-3 0-64,6 0 1,1-2-152,5-2 0,7 0 486,-2-5 0,4-1 0,1-4 0</inkml:trace>
  <inkml:trace contextRef="#ctx0" brushRef="#br1">24810 6795 7984,'0'10'-628,"0"-1"387,-6-5 131,-2 8 0,-1-4 870,-1 6-309,1 1-342,-5-1 1,4 0-92,1 0 0,-1 0 17,-4 1 0,0-1-102,-1 0 0,6 0 87,-1 0 0,7-4 7,-1-1-133,2 1-60,8 4 162,2-6 0,8-2-257,3-6 1,-2 0-81,7 0 0,0 0 341,4 0 0,1-6 0,-1-2 0</inkml:trace>
  <inkml:trace contextRef="#ctx0" brushRef="#br1">24626 6696 7973,'0'14'-604,"0"-4"416,0-1 0,-2 2 406,-3 8 1,4-3-170,-4 3 0,3 1-211,2-1 0,0 0 55,0-4 0,0 3-208,0 1 1,0 0 161,0-4 1,0 4 152,0 0 0,5 4 0,0-4 0,0 6 0,1-9 0,-5 10-120,4-8 1,-2 6 145,2-5 0,-3 2 78,2-2 1,-2-4 29,-2 4 0,0-3 203,0-2 0,0 1-109,0-1 1,5 0 49,-1 0 0,1 0-261,-5 1-3,0 5 1,0-4 172,0 3-73,0 3 0,0-5-178,0 7 0,0-2-280,0 2 1,0-2 118,0-3 0,0-3 13,0 3 1,0 1 21,0-1 0,0 0 40,0-5 1,0 2 83,0 3-10,0-3 8,0 5 1,0-6 44,0 4 23,0-3 10,0 11 0,0-10-39,0 7 0,0-5 64,0 5 0,0-1-20,0 6 1,5-2 5,0-4 0,-1 4 17,-4-3 0,0-2 179,0 2-221,7-7 6,-6 10 0,6-11 103,-7 3 0,0 1-40,0-1 0,0 0 10,0-5 0,0 1-16,0-1 0,1 0 8,4 0 1,-3 0-58,2 1 0,-1-1 1,2 0 0,-3 0 37,3 0 1,1 7-11,-1 3 1,-1-2-14,-4 2 1,0-1-8,0 6 1,0 4-27,0 0 0,0 0-44,0-4 1,0-1-11,0 0 0,0-1-3,0-3 0,0-2 22,0-3 1,0-3 109,0 3 0,0-3 82,0-2 0,0 0 114,0 0 0,0 2-195,0 3 0,0-2 11,0 7 1,0 0-25,0 4 0,0-4-120,0 0 1,0-1 58,0 6 0,0-1-142,0 1 0,2-1-23,3 0 1,-4 1 148,4-1 0,-2-4-288,2 0 130,-4-1 1,12 6 179,-11-1 0,10 1 0,-4-1 0</inkml:trace>
  <inkml:trace contextRef="#ctx0" brushRef="#br1">24810 6938 7168,'-7'0'37,"-6"0"-22,11 0 16,-10 0-180,4 0-6,-6 0 128,-1 0 1,6 4-112,-1 1 1,6 0 108,-6-5 1,5 0 6,-4 0 0,4 0 205,-4 0 0,4 0-78,-5 0 23,1 0 1,-5 0-50,0 0 0,-2 0 88,-3 0 0,3 1-240,-3 4 0,-3-2 95,-2 7 1,2-5 58,-2 4 1,2-4-23,-1 4 1,-4-4-25,3 4 1,2-4-128,-2 5 1,7-6 77,-2 6 0,-2-5-157,2 4 1,-1-6-98,1 2 1,-3-2 83,-7 2 0,-5-2 132,-4 7 1,-5-6 366,-4 6 1,-4-6-160,-6 6 0,0-2-61,1 1 1,-1 4-66,0-4 0,-13 9-302,-6 1 0,36-9 0,-2-1 305,0-2 0,-1 0 0,1 0 1,0 0 42,2 0 0,0 0 0,-3 1 0,0-1-64,1 0 1,-1 0 0,-7 0-1,-3 0 6,-3 0 0,-1 0 0,0 0 0,1 0 87,6 1 0,1-1 1,0-1-1,2 0-33,6-1 1,1 0-1,-37 1 13,1-6 0,9-1-156,6-4 1,2 2 25,3-7 1,10 7 164,3-2 0,10-1-2,0 1 1,7 0-7,3 5 23,5 0 317,-2 0-658,12 0-485,2 0 78,6 0-353,0 0 966,6 0 0,8 0 0,8 0 0</inkml:trace>
  <inkml:trace contextRef="#ctx0" brushRef="#br1">21953 7151 8233,'-10'-8'0,"1"3"0,4 4-98,-5 1 1,6 0 86,-6 0 0,1 1 648,-5 4 0,-7 3-212,-3 6 0,-4 5-227,-5 0 0,-10 6-47,-9-1 0,-5-2-116,-5 2 0,7-1-14,-6 6 0,7-5 98,-3-1 1,13-1-126,11 2 0,9-5 107,5-9-51,3 2 18,8-10 0,15 4-22,11-6 1,11 2 28,9 2 1,8-2 4,15 3 1,9 1-535,6-1 1,-4 4 336,-10-4 0,-2 6-1585,-13-2 1702,1 4 0,-12 3 0,-3 3 0,-3 3 0</inkml:trace>
  <inkml:trace contextRef="#ctx0" brushRef="#br1">21526 7464 8099,'-9'4'0,"-1"1"-706,7 0 534,-3-5 0,7 0 83,4 0 1,3 0 40,6 0 0,2 0 165,3 0 1,-3 1-41,3 4 1,-8-3 130,-2 2-55,-6-2-60,4-2-95,-7 6 1,-2 1 8,-3 2 1,2-1-14,-6-3 1,-6-4-14,-4 4 0,-1-2-74,1 2 0,3-3 71,-3 2 0,0-8-65,5-6 1,-2-3 57,12-1 1,-1 0 2,5 0 1,0-5 27,0 0 1,8 2 12,6 7 1,2-1 21,7 6 0,-5 1 111,1 4 0,1 1-36,-1 4 1,-1 3-82,-9 6 1,2 0 66,-6 0 1,0 1-43,-5-1 1,-2 0 80,-3 0 0,1 0-55,-11 1 1,4-6-1,-8 1 1,-3-6-146,-1 6 1,-3-7 123,3 2 0,-3-4-169,7-1 1,-4-1 94,4-4 1,4-3-49,6-6 0,6 0 62,-2-1 0,3-3-149,2-1 0,0 0 130,0 4 0,7 3-4,2 2 1,10 4 51,5 6 0,-2 0 13,2 0 0,-5 2 1,4 2 1,-5 4-43,1 6 0,-5 1 140,-5-1-120,4 0 0,-11 0 213,2 0 0,-8-4-61,-6-1 1,-7-4-46,-2 5 0,-6-6-69,1 6 1,-8-7 0,-1 2 0,2-4-61,7-1 1,3-6 89,7-3 1,5-4-156,-1-1 0,9-7 62,1-3 1,7-2-131,12-3 0,5 5 96,9 1 1,2 7 46,3 2 1,1 6 115,-5 8 1,-1 0-118,-5 0 1,-1 6 22,-3 4 1,-5 4-9,-10 5 1,-3-2 76,-6 7 0,0-7-52,0 2 1,-7-3 35,-8-2 1,0 0-88,-9 1 0,0-3-9,-4-2 1,-5-2-81,-1-4 0,3-2 113,7 3 0,-1-5-177,6-5 0,2-4 87,7-10 0,4 1-121,6-5 0,1-1 96,4-5 0,3 7 32,6 3 0,2 4 71,3 0 1,-3 7 10,3 4 0,1 2-35,-1 2 1,-5 6 110,-4 4 1,-5 7 83,4 2 0,-6 5-83,2-5 1,-3 0 86,-2-5 0,-2-1-54,-3-4 260,4-3-335,-6-6 0,7-1-191,0-4 0,2-4 42,3-10 0,-2 3 82,6-3 0,-6 3-221,2 2 174,-3 6 1,-4 2 19,-3 6 0,1 1-5,-11 4 1,4 3-142,-8 6 1,5 0-13,5 1 196,2-1 0,20 0 0,3 0 0</inkml:trace>
  <inkml:trace contextRef="#ctx0" brushRef="#br1">21697 7520 8369,'-15'0'0,"6"0"-169,0 0 1,4 0-497,-5 0 552,7 0 0,-9 0 349,2 0 114,4 0-157,-7 0 0,10 0-98,-7 0 0,7-1 160,-1-4 1,2-4-137,2-10 0,11 1-89,3-5 1,7 4 55,2-5 0,3 0-94,12-4 103,-7-1 1,12 6-28,0-1-2,12-6 1,18 0-266,-31 13 1,1 1 0,1 0 0,2 2 255,1 0 0,1-1-370,4-2 1,0 0 0,-3-1 0,1 1 298,9-2 0,1 0 0,-1-2 0,2-1-250,7 1 0,1 0 1,-2-2-1,1 0 309,-18 4 1,1 0 0,-1 0 0,24-7 0,1 0-715,-19 7 0,1 0 0,0 0 738,-1 2 0,-2 0 0,1 1 0,22-6 0,-1 2 54,2 1 0,0 1 0,-2 0 0,-3 1-159,-9 2 0,0 1 0,1 2 0,-1 1 70,-6-1 1,-2 0 23,0 3 0,-1 1 1,-6-3-1,0 1-24,-6 3 0,-1 0 1,35-7 98,-10-1 0,-6 3-148,-9 2 0,-4-2 187,-10 2 0,-5 4-968,-9 1 1964,-4-3 0,-10 7-1779,-1-4 1466,-6-3-855,-3 0 0,-14-6 0,-8 0 0</inkml:trace>
  <inkml:trace contextRef="#ctx0" brushRef="#br1">24881 6085 8398,'15'-5'0,"-1"0"0,8 2 308,6 8 1,7-2-227,8 6 0,-5-1-438,0 2 207,-7 2 0,4-5-219,-7 2 0,-5 4 421,-4-4 0,-4-1 358,0 2 0,-8-1-249,-2 5 1,-13 5-56,-11 0 1,-12 11-277,-21-1 108,-13 9 0,28-20 0,0 0-730,-3 3 0,-1 1 791,1-1 0,-1 0 0,-7 4 0,-1-1 0,-2 1 0,0 1 0</inkml:trace>
  <inkml:trace contextRef="#ctx0" brushRef="#br1">24825 6227 6861,'-15'0'210,"1"0"1,-6 0 164,-4 0-302,-3 0-19,-8 6 1,-1 2-123,-7 6 140,-12 0-199,3 1 1,-16 0 161,6 4 0,-7-1-300,-2 5 0,31-13 0,-1-2 173,-6 1 0,-1 1 0,-1 0 0,-1-1 57,-4-2 0,-1 0 0,1 2 1,0-1-15,3-2 1,-2-2 0,-3-1-1,-2 0-587,-3 0 1,-1-1 631,5-1 0,1-1-7,-4 1 0,1-2 0,2 1 1,-1 0 104,-5 0 0,-2 0-98,-5 0 1,-1 0 54,2 6 0,1 1 0,-4-4 0,2 0 84,3 7 0,1-1 0,-1-2 0,1-1-254,-1 3 1,1 1 0,5 1 0,1 0 273,5 0 0,1 2 0,-7 3 0,-1 1-168,-7 1 0,0 2 0,3 1 0,1 1-192,1 1 1,0 1-1,3-3 1,2 1 9,6-1 1,2 0 108,4-2 0,2-1 1,-31 2-55,19-6 0,21-7-148,17-12 288,10-16 0,9-2 0,0-12 0</inkml:trace>
  <inkml:trace contextRef="#ctx0" brushRef="#br1">21640 6255 8518,'-14'0'238,"-5"0"-482,0 0 1,-7 7-471,3 2 1,-4 5 1168,-2 5 0,-7 8-163,-7 6 1,1 5-226,-6-5 0,6 5-50,4-5 1,0 1 210,9-6 0,-1-4-135,12-1 0,0-5 161,9 1 1,2-3-125,7-2 0,7 0-23,2 0 1,12-1-151,7-4 0,8 2 146,12-6 0,12 5-426,16-6 1,-34-1 0,1-1-757,6-2 0,2 0 1079,-5 0 0,1 0 0,1 0 0,0 0 0,-3 0 0,0 0 0,0 0 0,0 0 0</inkml:trace>
  <inkml:trace contextRef="#ctx0" brushRef="#br1">23403 8843 8095,'-14'0'0,"-1"0"0,6 0 322,-1 0-113,7 0 0,-5 0 344,4 0 519,2 0-896,-4 0-109,6 0-696,0 0 393,0-7 95,-7 6-25,6-6 42,-12 1 65,5 4 226,0-4 290,2 6-263,0 0-40,4 0-121,9 0 1,2 0 39,10 0 0,-8 0-211,-2 0 214,1 0 10,-2 0-293,5 0 215,-12 0-49,5 0 2,-6 0 0,-7 2 39,-8 2 0,1-2 8,-5 3 0,-1-2 41,1 2 0,4-4 5,6 4 1,4-3 254,-4-2-285,6-7 0,-2 4 42,10-6-147,2 5 129,8-2-51,-1 6 0,2 0 6,3 0 0,-4 0 22,4 0 0,-9 2-13,-5 2 1,1 0 175,-1 5-13,-1 1-108,-10 4 0,-2-6 118,-6-4 1,0-2-282,0-2 172,6 0-32,1-13 0,7 2-948,0-12 601,7-1 1,1 2 302,6 3 0,6-3 0,2 0 0</inkml:trace>
  <inkml:trace contextRef="#ctx0" brushRef="#br1">24299 8288 6128,'0'0'0</inkml:trace>
  <inkml:trace contextRef="#ctx0" brushRef="#br1">24768 7407 8146,'-8'0'-1399,"0"-2"1609,3-3-150,4 4 30,-6-5 197,7 6-208,-6 0 62,4 0-59,-4-7 0,1 4 9,1-6 1,-7 5 12,1 0 1,-9 2-43,-5 2 1,-4 0 6,-5 0 1,-4 2-56,-5 2-127,-7 4 159,5 7 1,-10-1-260,7 0-922,-7 0 1090,3 0 1,-14 1-17,-6-1 1,-6 0 23,34-6 0,1-2 1,1-1-1,1-2-19,0 0 1,0-1-1,-38 4 43,36-3 0,-1-1 0,-4 1 1,-3-1 5,-6-2 1,-1 0 0,5 2 0,1 0 80,-1 0 0,0 1-343,3 3 0,0-1 1,-4-3-1,-2-1 249,-1 4 1,-1 0-674,3-1 1,0 1 779,-2 3 1,0-1-8,9-3 0,1-1 1,0 4-1,0-1-114,3-1 0,1 0 0,-1 1 0,-1 0 100,-1 1 0,0 0 0,4 0 0,1 1 38,-1-1 1,2 0 0,-23 6 242,10-4 0,8 2-385,6-6 0,10 0 812,9-5-813,9-7 1,4-1 887,6-6 1,6 0-1272,4 0 0,4-2 652,5-3-448,3 3 1,6-4-74,1 5 1,4 0 290,0-4 0,13-4 0,-2-5 0</inkml:trace>
  <inkml:trace contextRef="#ctx0" brushRef="#br1">22351 7321 8146,'-16'15'0,"-3"-1"0,-3 5 0,-7 0 0,-1 6-485,-3-1 223,-3 3 106,-7 1 1,-6 5 688,-3 0-905,-3 7 464,4-10 0,1 5 21,2-7 0,6 1 66,-1-1 1,7-6 173,7-3 0,9-3-207,6-2 0,6 0-15,8 0 0,12-1-55,7-3 78,19-4-46,0 0 1,25-4-615,4 3 96,-27-7 1,2-1 370,4-1 1,1 0 38,6 0 0,0 0 0,-2-3 0,0 0 0,4 0 0,-1 0 0,1-4 0,-1 1 0</inkml:trace>
  <inkml:trace contextRef="#ctx0" brushRef="#br1">21697 7847 8385,'-7'8'-1276,"6"-1"829,-12-7 426,12 0 303,-12 0 530,11 0-382,-4 0 143,0 0-158,4-7 290,-4 6-727,6-6 315,0 7-90,0 0 0,6 0-114,4 0 1,4 5 37,5 0 0,5-2-8,9-8 1,5-3 27,9-6 1,24-5-65,-27 10 1,2-1-1,6-2 1,2 1-781,3 1 1,0 1 756,-5-1 1,0 1-30,9-2 1,1 1 0,1 0 0,2 0-126,12-2 1,3 0-1257,-4-1 0,1-1 1389,0 0 1,1 0 0,-25 2 0,0 0 0,2-1-5,4 0 1,2-1 0,-1-1-1,-2-1 1,1-1 0,-1-1-244,4-1 1,-1 0 0,1 0-1,-3 2 1,0 1 0,0-1 185,-2-1 0,0 1 1,0 0-1,-3 0 1,1 1-1,-2 0-181,21-6 1,-1 1-1,-3-2 1,-1 2 180,-1 3 0,-3 3 1,-10 1-1,-3 1 213,-10 3 1,-3 1 0,27-7-188,-9 2 0,-9 6-176,-15 3-15,-6 4 2104,-13 1-2504,0 0 1658,-6 6-1772,-2 2 0,-12 0 947,-4-4 1,-4-2-1022,-5-2 0,-1-2 1014,-4-2-239,-3-4 0,5-6 0,-6-1 0,-1 1 0,7 0 0,-5 6 0,7-3 0,-4 6 0,-3-4 0,3 4 0,4 0 0,1 5 0,3 0-61,2 0 468,6 0 292,2 7-402,6-6-71,0 12 0,8-12 308,6 4-220,6-3-36,2 4 1,5-4-51,-3 2 1,-2 3-70,2-3 0,-5 7-5,4-1 0,-5-2 12,1 1 1,-3-1-117,-2 2 1,-6 2 21,-4-2-133,-2 2 155,-2-4 1,-2 10-139,-2-4 172,-4 3-137,-19 4 0,-6 7-70,-19 10 1,18-14 0,-2 1-18,-10 3 0,-3 1 1,-6 5-1,-2 2-458,-8 3 1,-3 2 0,21-12 0,-2 0 0,0 0 553,-2 2 0,-2 1 0,1 0 0,-2 0 0,0 0 0,-1 0 0,-7 4 0</inkml:trace>
  <inkml:trace contextRef="#ctx0" brushRef="#br2">25436 10620 8374,'-14'-8'0,"0"-3"0,-1 6 0,6-5-174,-1 6 292,1-7-37,1 3 376,-5-6-501,5 6 32,1-5 83,0 11-9,7-4-250,0 6 0,2 5 61,3 0 0,-2-1 146,6-4 1,-4 5-9,4 0 1,1 0 109,4-5-41,0 0 0,1 0 12,-1 0 1,0 0 33,0 0 1,2 4-2,3 1 0,-2 0 124,7-5 0,-5 0-113,5 0 0,-1 5-26,6-1 1,6 3-156,2-3 1,0-2 106,1 3 0,-2 1-139,2-1 0,3-1 62,-3-4 1,-3 2 36,-2 3 0,2-4 4,-2 4 1,3-3 3,2-2 1,0 0 57,9 0 0,4 0-54,1 0 1,3 0 31,2 0 0,-1 0-13,-4 0 0,-3-5 18,-7 0 0,6 0 16,-1 5 0,0-4 0,-4-1 0,4 0-2,1 5 0,4 0 3,-5 0 0,1 0-87,-6 0 1,0 0 65,-5 0 1,3 5-138,-7 0 0,0-1 123,-4-4 1,-1 5-88,1 0 1,1 0-5,3-5 1,-2 0-131,7 0 1,-5 0 140,5 0 0,0 0 1,5 0 0,-5 0 115,0 0 0,-2 0-104,2 0 0,-2 0 24,-2 0 1,-3-5-10,7 0 0,0 0 5,5 5 1,1-4-13,3-1 0,2-1-16,3 1 0,2 2 11,-7-7 0,-1 6-5,-8-6 0,2 5 166,-7-4 0,2 1-150,-2-2 0,-3-2 135,3 2 1,3-1-62,2 2 1,-1-4 122,0 4 0,0 1-123,1-2 0,1 2-54,-6-1 1,1-2-12,-6 6 1,-1-6-189,-3 2 1,-4 1 50,-6-2 1,4 1 62,-4-5 0,3-1 22,-7 1 0,1 0 18,-2 0 1,2-5 21,-6 0 1,0 0-29,-5 5 0,0-5-2,0 0 1,0 0 204,0 5 1,-2-5-28,-3 0 0,-7-5 45,-7 5 0,-6-6-89,1 1 0,-11 2-183,-7-2 0,-7 0 36,-8-4 1,-2 0-337,-2-1 1,-3 1 363,-2-1 1,1 2-21,4 4 1,-6-4 33,-8 3 0,33 14 1,0 0 1,-3 0 0,0 1 1,0 0-1,0 0-3,2 0 1,0-1 0,2 4 0,0 0 0,-1-4 0,-1 1 0,-1 4 0,-2 2-203,-6-4 0,0 0 0,2 2 0,0 0 210,0 0 0,1 1 0,1 0 0,1 0-16,2 1 0,0 1 1,-2 1-1,1 1 32,-4-3 0,0 1 0,1 0 0,0 1 0,1-2 1,1 1-1,3 1 1,1 0-166,3-1 1,0 0 0,-41 0 180,39 2 1,-1 0 0,-2 3 0,0 0 15,0 2 0,0 0 1,2-1-1,1 1-29,1 2 1,1 0 0,-34 6-16,-2 11 1,37-13 0,-1 2-10,0 1 1,-1 0 0,-1 0 0,-1 0-5,-2 0 1,0 1-1,7 2 1,0 1-13,0 0 0,0 1 0,-25 23-146,2 0 0,2-4 56,2 0 0,0-2 77,0 2 1,7-3-4,3-7 0,4-4-14,5 0 1,3-2 463,7 2 0,6 2-288,3-2 0,5 1 523,4-1 0,4 3-606,6-3 0,1 3 344,4 1 0,9 2-348,10 3 1,6-3 4,8 3 1,6-7-281,13-3 0,11-1-213,3 2 1,2-3-238,-7-7 1,5 0-33,0 0 1,8-4-121,-34-5 1,0-1 836,2-2 0,-1-1 0,3 3 0,0-1 0,0-3 0,0 0 0,1 0 0,0 0 0,1 0 0,1 0 0</inkml:trace>
  <inkml:trace contextRef="#ctx0" brushRef="#br2">31535 9738 8425,'-14'-27'0,"-2"10"166,-3-7 0,4 7 350,-4 3 0,3 1-284,2 4 0,-5 1-146,0 3 1,-7 3-237,3-2 0,-6 1 172,-4-2 1,-3 3-695,-7-3 458,1 4 0,-6 1 3,1 0 1,-1 0-51,6 0 0,-9 0 42,-6 0 0,-6 0-172,-8 0 1,-2 1 539,-3 4 1,4-2-75,-4 7 0,3-1 55,2 6 0,-5 0-46,1 4 0,34-10 0,1 0 198,-36 14 1,8 1-266,11 4 0,4 1 102,10-1 1,-1 2-210,11 4 1,-1-4 177,6 3 1,1-3-99,3-2 0,4 5 36,6 0 0,4 2 277,1-2 1,6-1-226,-2 6 0,11-2 163,8 2 0,2 3-208,8-3 1,1 2 11,8-2 1,-1-2 48,6-3 0,1-8-47,9 4 0,4-10-119,9 0 0,9-4 64,6 0 0,-36-10 1,0-1-11,36 6 1,0-7-4,-5 2 0,2-10-12,3-5 0,1-7-155,-37 8 0,1-1 0,-2-4 0,-1-2 166,33-12 0,-11-12-21,-3-3 0,-14 1-83,-1-6 0,-10 3 106,-4-3 0,-7 2-69,-12-6 0,-4 6 24,-10-1 1,-10-4-64,-14-1 1,-7 3-192,-12 2 0,-16 4-26,25 23 1,-3 2 0,-8 3 0,-3 2 61,-5 2 0,-2 3 0,2 2 0,-1 3 283,-2 0 0,-1 1 0,-1-1 0,-1 0 0,-6 0 0,-2 1 0,1-1 0</inkml:trace>
  <inkml:trace contextRef="#ctx0" brushRef="#br2">19194 10975 8313,'-42'-28'-356,"-1"-1"1,0 7 141,1 3 1,1 3 532,3 2 1,-2 0-138,7 0 0,-6-1-293,1 1 1,-5 0 116,-4 0 1,-5 1-21,-10 4 0,-4-2-194,-10 6 1,3-5 202,-3 6 0,0-1-138,-4 5 0,39 0 0,0 2 192,-6-1 1,-1 2-1,-1 1 1,0 2 39,-1 3 0,0 1 0,-3 0 1,-1 2-31,4 2 0,1 0 0,-6 1 0,-1 0-240,-1 1 1,0 1 0,-1 3 0,1 2 235,0 0 0,0 3 0,0 1 0,2 2 1,5-2 1,0 0 0,1-1 0,-1 0-15,-2 1 0,0 0 0,2-1 0,2 1-10,2 0 0,2 0 0,-1 2 0,1-1-66,6-1 1,0 0 0,0 2-1,-1 0-59,1 0 1,0 1 0,2-1 0,-1 1 136,-1-1 0,1 0 0,3 3 0,1 0 30,2 0 1,1 0-1,-21 30 47,8-4 1,13-2 24,11-3 0,10 4-75,4-4 0,5-2-34,5 3 0,9-6-85,10 5 1,17-8-62,11-1 0,18-8 151,-28-22 0,1-3 0,-3 1 0,1-3-54,1-2 1,1-2 0,1 2 0,0-1 45,3-2 0,1-1 0,7 0 0,1 0 18,3-1 1,0-2 0,-2 1 0,0-1-11,0-1 0,0-1 0,1 0 1,2-2-118,4-1 0,0-2 1,3-2-1,0-1 166,4 0 0,1-1 1,-5 0-1,0 0 49,1-2 0,1 0 0,0 1 0,0-1-30,4-5 0,1 0 0,-2 0 1,-1 0-31,-2-2 1,0-1-1,-1-1 1,0-1-1,3 0 0,0 0 0,-8 1 0,-1-1-7,-5 3 0,-1-1 0,0-2 0,-1-1-129,2 0 1,0-2 0,-6 2 0,-1 0 105,-2-1 0,-1 0 0,-8 0 0,-3 0 16,-1-2 1,-3-1 0,20-27 75,-9 4 0,-13-3-72,-11 3 1,-12 1-305,-7-1 1,-9 6 109,-15-1 0,-6 1-119,-22-1 0,-10 4 55,17 21 1,-4 1 0,1 2-1,-1 2-161,-7 2 0,-1 2 0,-2 2 0,-1 1 61,-1 2 1,-1 2 0,-7 1 0,-1 2-189,-8 3 0,-1 0 1,4 0-1,0 0 476,4 0 0,0 0 0,3 1 0,-1 1 0,-7 2 0,0 2 0</inkml:trace>
  <inkml:trace contextRef="#ctx0" brushRef="#br0">23104 11416 7839,'-1'9'700,"-4"1"0,3 4-472,-2 5 1,2 6-1,2-1-1,0 3 1,0 6-49,0 0 1,0 2-74,0-2 0,0-1 83,0 6 1,0-1-155,0 6 1,0 1 36,0 4 0,0-3-83,0 8 0,0 3 99,0 6 0,0 9-198,0-4 1,-2 5 163,-2-5 1,2 0 29,-3 0 0,2 2 99,-1-2 1,2 1-87,-3-2 1,4-3 78,1-6 1,0 0-60,0 0 0,0-2-116,0-3 0,0 3 33,0-3-1,0 7 42,0-2 1,0 3-38,0-8 1,0 3-18,0 2 0,0-5-79,0 0 1,0-6 76,0 2 0,0 1 89,0-2 1,0 5-46,0-5 1,0 1 1,0-6 1,0 0 2,0-5 0,0 5 13,0-6-3</inkml:trace>
  <inkml:trace contextRef="#ctx0" brushRef="#br0">23047 15012 14567,'0'1'3,"0"41"112,0 1-104,0-1 1,0 1 67,0 0 0,0-1-64,0 1 0,0 0-61,0-1 1,0-4 71,0 0 1,2-1-87,3 0 0,-4 3 81,4-7 0,-3 2-5,-2-2 1,4 3 39,1 7 1,-3-29-33</inkml:trace>
  <inkml:trace contextRef="#ctx0" brushRef="#br0">23087 16831 15248,'1'15'-4,"6"33"-8,-2-1 1,-1 1-71,-4-6 1,5-4-79,0 0 0,-1-11-214,-4 1 0,0-9-439,0 0 1,0-8-129,0-1-1583,-6-7 2524,-2-3 0,-6-14 0,0-8 0</inkml:trace>
  <inkml:trace contextRef="#ctx0" brushRef="#br0">18199 15581 8047,'-22'0'-28,"8"2"-43,9 3 0,3-2 215,2 6 1,7-6 592,2 2 1,4 1-328,1-1-280,7 0 1,2 0 76,11-1 0,2 1-64,7-5 0,1 5-43,3 0 1,-3-1-3,4-4 1,-4 0-3,-1 0 1,-2 0 33,-3 0 0,3 0-24,-3 0 1,4 0-25,6 0 0,-2 0-5,6 0 0,0 0 67,5 0 0,0 2-33,-1 3 1,0-2-18,-4 6 0,3-6 8,-3 2 1,5-3-64,5-2 1,4 0 67,10 0 1,-3 0-9,2 0 0,-8-5-6,-6 0 0,4-4-49,1 4 1,-26 0-1,1 1-36,1 1 0,1 1 0,3-3 0,0 0 46,-3 3 1,-1 0-1,0-2 1,0 1-61,-16 2 3</inkml:trace>
  <inkml:trace contextRef="#ctx0" brushRef="#br0">22150 15610 13266,'34'0'25,"16"0"10,-4-1 1,-1 0-10,5-1 0,0-1 1,-1 2-1,2-1-44,3-2 0,1-1 0,-4 0 0,0 0 29,4-2 0,-1 0 0,-2 2 0,-1 1-4,-1-1 0,-1 0 0,3 1 0,1-1-5,-1-3 0,0 1 1,-48 7-3</inkml:trace>
  <inkml:trace contextRef="#ctx0" brushRef="#br0">24880 15441 14010,'32'-3'-5</inkml:trace>
  <inkml:trace contextRef="#ctx0" brushRef="#br0">25051 15431 13986,'25'-1'-2,"29"-5"-5,-1 0-62,-3 2 0,0-1 1,-4 1-1,-1 0 73,-4-1 0,-1 1 0,2 0 0,1 0 0,2-1 0,0 0 0,2-1 0,-1 1 17,-3 3 0,0-1 1,1-1-1,-1-1-24,33 0 0,-7-4-177,-7 4 1,2 0 149,3 5 1,-1 0-3,-4 0 0,-2 0 116,-13 0 1,4 0-211,-9 0 1,3 0 534,-12 0 0,-2 0-452,-7 0 0,1 0 444,-6 0 1,7 0-436,-3 0 1,-1 0 221,2 0 0,0 0-255,4 0 1,1-1-67,-1-4 1,-1 2-85,-3-7 0,1 6-274,-6-6 1,0 7 86,-5-2 404,-6 4 0,-2 1 0,-6 0 0</inkml:trace>
  <inkml:trace contextRef="#ctx0" brushRef="#br0">22150 15536 18298,'6'1'9,"13"5"10,5-1 0,-2 0-95,2-5 0,1 0 53,-6 0 1,2 0-9,-2 0 1,-4 0-22,4 0 1,2 0 37,-2 0 1,0 0 7,-5 0 0,0 0-18,0 0 1,1 0 43,-1 0 0,-5 0-33,1 0 1,1 0 17,8 0 1,-3 0-23,3 0 1,-4 0 0,0 0 1,0 0-39,4 0 0,-3 0-12,3 0 1,2 0 48,-2 0 0,0 0-10,-5 0 0,2 0 49,3 0 1,-4 0-48,4 0 1,-3 5 30,-2-1 1,2 1 1,3-5 1,-3 0-2,3 0 0,-2 0-17,2 0 1,-3 0 7,3 0 1,-2-5-23,2 1 1,-3-6 18,3 5 0,-3-1 14,-2 1 0,0 4-15,0-4 0,2 3 36,3 2 1,-3 0-12,3 0 1,3 0 6,2 0 1,-2 0-22,-18 0-4</inkml:trace>
  <inkml:trace contextRef="#ctx0" brushRef="#br0">30924 11729 8393,'10'-19'-2,"-1"0"284,-6 6-225,10 7 0,-10 6 133,6 0 1,-5 1-190,0 4 0,-2 8 160,-2 6 0,0 6-8,0-1 0,-6 7 388,-4 2-388,-9 7 1,-5-5 4,-9 2 1,-3 9-20,-7-3 0,-3 0-491,-6-1 1,2-4 436,-7 5 0,2-7-482,7-7 1,7-9 227,8-6 0,3-6-265,2-8 1,1-17 151,3-7 0,8-14-7,7-4 1,6-1 162,-2-4 0,10-2-22,4 1 0,5 2 150,5 8 0,3 4-53,7 5 1,6 9 432,2 6 1,4 6-266,2 8 1,6 8 178,3 6 1,-1 2-16,1 7 1,-6 6-146,1 4 0,-4 6-197,-5-1 1,1 0 146,-6 5 0,7-7-451,-2 12 1,4-7 364,6 6 0,-2-4 0,6-2 0,1 1 0,3 4 0</inkml:trace>
  <inkml:trace contextRef="#ctx0" brushRef="#br0">24605 13451 9803,'-32'28'235,"-5"5"37,0-3-60,-1 3 0,4-4-13,5-6 0,7 3-121,3-8 0,8 1 257,1-4-385,7-7 1,3-2 72,10-6 1,10 0-49,9 0 1,9 0-185,-14 0 113</inkml:trace>
  <inkml:trace contextRef="#ctx0" brushRef="#br0">20645 15624 8201,'-10'0'-288,"1"0"0,4 0 472,-5 0 719,7 0 1,-3-2 56,6-2-559,0 2-1,0-4-20,0 6-141,6 0 1,4 0-107,9 0 0,-2-5 113,7 0 0,-1 0-184,6 5 1,10 0 9,4 0 0,3 0-74,-3 0 1,-1 0 66,1 0 1,4 0-164,1 0 1,-6 2 8,-4 3 1,0-4 152,5 4 1,6-3-203,3-2 1,5 0-55,4 0 1,-1 0 144,7 0 0,-7-5 149,1 0 0,-2-6 162,-2 2 1,1 1-124,4-2 1,3 2-83,6-1 1,-11 3 14,-4 6 1,-3-5 17,-1 0 0,-3 0 73,-7 5 1,1 0-53,0 0 1,1 0 56,3 0 0,5 0-118,10 0 0,1-4-285,4-1 1,-1-6 261,-9 1 0,3 2-4,-8-1 1,8-1-109,2-4 0,6 2 65,-2 2 0,-8-1 155,-1 6 1,-6-4-81,-4 4 0,-1 0 296,-13 5 0,2 0 36,-2 0 0,-1 0-254,6 0 0,9 0-39,5 0 0,14 2-86,1 3 1,-4-4-162,3 4 0,-6-3-65,-3-2 0,-5 0 93,1 0 1,-1 4 113,5 1 0,6 1 29,3-1 0,2-3-81,-2 2 1,-6 3 5,-12-2 0,4-1-158,-9-4 0,13-1-271,1-4 0,8-1-225,-3-4 0,4-7 279,-4 3 0,-4-4-663,-11 4 0,-2 0 360,-17 0 733,-3 6 0,-4 1 0,1 7 0</inkml:trace>
  <inkml:trace contextRef="#ctx0" brushRef="#br0">20602 11771 8014,'-13'-14'-927,"4"0"1,-4 0 1159,4-1 1,1-5 28,-2-4 0,7 2 0,-2-2 0,4 7 27,1-2 57,0-3 0,0 6-75,0-3 0,-2 10 526,-2 4-239,2 3-331,-4 2 0,4 2-72,-3 3 1,4 4 94,-4 10 1,2 3-7,-2 7 1,4 4-4,-4 0 1,3 6-103,2-1 1,2-1 6,3 1 0,1-5-120,3 5 1,4-5 73,-4 5 0,4-5-165,1 5 0,-1 0-32,-4 4 1,4-1 86,-3-3 1,-3 8 3,3-3 1,-2 3 45,1-4 0,2 1-18,-6 0 0,6-1 51,-1 1 0,1 0 11,-2-1 1,4-1-8,-4-3 1,4 6 9,1-6 1,0 7-83,1-8 1,-1-2 69,0-2 1,5-3-121,0-1 0,1-1 101,-1 1 0,-3-1-72,3 1 0,2-3 58,-2-2 1,0 3-2,-5-3 1,0 4 27,0 5 1,0-3 6,1 3 0,-1 4 4,0 1 0,-4-2-24,-1 2 1,1-7 111,4 3 1,-5 0-94,1 0 1,-2-1 55,1-5 1,4 1-51,-4-1 1,4 0 142,1 1 0,-4 4-129,-1 0 1,1 2-41,4-2 0,0-3-27,0 3 0,5-1 69,0 1 1,2-3-94,-2 3 0,3-3 73,6-1 0,1-1-132,-1 1 0,0-1 95,1 1 0,-1-6-3,1 1 1,-1 0 46,1 4 1,-3 2 0,-2 3 0,1-3 89,-6 3 1,5-3-106,-5-1 1,5-1-87,-5 1 1,1-1 101,-1 1 0,-1-6-123,5 1 0,-4-5 47,5 5 0,-5-2-10,5 1 0,-1 4 23,6-3 1,-1-2-15,1 2 1,-3-2-20,-2 2 1,3 1-1,-3-6 0,3 4-106,1-4 1,0 0 118,1-4 1,-5-6-103,-1 1 0,-1-3 89,2 3 1,1 1 3,-6-6 1,5 4 66,-5-4 1,6 6 140,-1-2 0,3-1-12,1 2 1,1-1-156,-1 6 1,1-6-99,-1 1 0,5-6 131,0 6 0,5-7-257,-5 2 1,1 1 34,-6-1 1,2-1 102,3-4 1,-8 0-17,4 0 0,-4 0 13,4 0 0,-1 0 32,0 0 1,3 0 33,2 0 0,-3-1-21,3-4 1,2 2-17,-2-7 0,5 6 58,-5-6 1,0 6 14,-5-6 0,1 1 6,-1-6 1,-1 0-41,-3-4 0,3 3 9,-4-3 1,9-3-59,1-2 1,2-3-4,-2-1 1,-1-5-64,6-1 1,4-5 102,6 1 0,-1 2-67,-4-2 1,-1-2-145,1-7 1,-2 1 184,-3-6 1,-2 6 40,-2-1 1,-4 3 14,3 1 0,-2 0 5,3 1 1,-3-1 19,7 0 0,2-4-130,7 0 0,-3-7 83,4 2 0,-4-8-59,-2-2 0,-4-4-288,0 4 0,-6-4 163,1 4 1,-3-6 99,-2 2 0,1-4-14,-1-1 1,-1 2 134,-3 2 0,3-2-101,-4 3 1,-2 2 234,-2 3 0,-2-4-63,2-1 0,-3-4 15,3-1 1,-3 5 24,-2-1 0,5 7 80,0-1 0,0-2-177,-5 1 0,5-6-10,0 2 0,0-2-635,-5 1 1,0 4 278,1 6 0,-1 2-387,0 3 1,-6 3 277,-3 6 0,-4 1 415,-1-1 0,0 4 0,0-1 0,0 1 0,0 1 0</inkml:trace>
  <inkml:trace contextRef="#ctx0" brushRef="#br3">25137 12638 8019,'0'-14'-190,"0"5"190,0-1 0,4 1 390,5-5 1,2 4-11,13 1 1,1 5-11,8 0 1,-3 2-223,3 2 1,-3 2-144,-1 2 1,-7 3 63,-3 2 1,-5 9 99,-4-4 1,-4 3-28,-6-3 0,0 1 19,0-1 1,-8 0 36,-6 0 1,-7-1-136,-7-4 0,-5 2-74,0-6 1,-12 5 67,3-6 0,-7 1-171,6-5 1,-1 0-33,11 0 1,4-6 131,5-4 1,12-2-88,-2-3 1,9 1 95,0 0 0,10 1-32,4 4 0,12-4 1,7 4 1,6 1 10,3-2 0,5 7 86,-5-1 1,4 2 7,2 2 1,-11 0 52,-4 0 1,-9 0-64,0 0 1,-9 6 235,-6 4 0,-2 2-67,-2 3 0,-2 4-15,-2 0 1,-9-1-121,-6-3 0,-6-1-97,1 0 0,-3-4-195,-1-1 1,-1-6 94,1 2 1,1-3-168,3-2 0,4-8 101,6-7 1,6-5-132,3-9 1,6 1-31,9 0 1,7-1-117,17 1 1,2-1 244,6 1 0,-4 11 228,0 2 1,-6 6-65,1-1 0,-4 6 248,-6 8 0,-4 1 290,-9 9 1,-4-1-242,-6 11 0,-2-2 114,-2 1 0,-6 4-73,-9-3 1,-1 1 118,-4-1 1,-3 1-253,3-6 0,2-1-288,-1-9 1,5-3-727,-1-6 0,5-1 477,5-4 1,4-11-956,10-12 1,4-7 1324,10-8 0,9-6 0,9-1 0</inkml:trace>
  <inkml:trace contextRef="#ctx0" brushRef="#br3">25692 11316 8019,'-2'-8'-1023,"-2"4"786,2 2 237,-11 2 645,12-6-173,-12 4-314,12-4 27,-6 6-37,7 0 86,0 0-104,0 6 1,0-3-19,0 7 0,0-1-6,0 5 1,-1 1-10,-4-1 1,2 0 2,-7 0 0,6 1-3,-6-1 0,5 5-13,-4 0 1,4 1-6,-4-1 0,4 2-15,-5 2 1,6 4-11,-6-3 1,7 3 6,-2 1 0,-1-4 20,1 0 1,-4-1-26,4 6 0,0-1 12,5 1 1,-4-6-85,-1 1 1,-2-5 94,3 5 1,2-7-7,-3 2 1,-1 2 20,1-3 0,-1 3 3,1-2 0,2-2 33,-6 7 1,4-5-52,-5 5 1,3-5 93,-3 4 1,-1 1-76,6 4 0,-4 1-51,4-1 0,-4-1 51,4-3 0,-5 3-9,6-4 1,-6 0 6,5 0 1,1-4 1,4 5 0,0-7-116,0 2 0,-5 2 96,0-2 1,-1 0-96,1-5 0,2 0 81,-6 0 1,4 2-90,-5 3 0,6-3 78,-6 3 1,5-2-2,-4 2 1,4-1-15,-4 5 1,1-5-2,-2 1 0,2 1-65,4-1 0,0 0 69,-5-5 1,6 0-7,-2 1 1,-1-1-1,1 0 0,0 0 3,5 1 1,-4 0-18,-1 4 1,-2-3-4,3 3 0,2 2 0,-3-2 0,-1 1 0,1-1 0,-4-2 27,4 7 0,-4-5-7,4 5 0,-5-5 29,6 4 0,-6-4-40,5 5 0,-1-7 37,1 2 1,4 3-34,-4 2 0,2-2 0,-2 2 1,4-5 2,-4 5 0,3-5-10,2 4 1,0-4-78,0 5 1,-4-5 82,-1 5 0,0-5-76,5 4 1,-1-4 56,-4 5 1,2-5-12,-7 5 1,5-6 40,-4 6 0,6-5 4,-2 5 0,-1-5 29,1 4 1,-5-4 18,6 5 1,-3 0-86,3 4 1,2-3 35,-3 4 1,-1-9-63,1 9 1,-4-4 54,4 4 1,-1-1 21,1 0 1,3 1 5,-2-1 1,-3 1 2,3-1 0,-1 1-46,5-1 0,-2 1 9,-2-1 0,2 5 1,-3 0 1,-1 2 16,1-2 1,-6 4 13,2 5 0,1 1-23,-2-1 1,2 1-29,-1 0 1,-2-4 2,6 4 1,-6-8 1,2 7 1,2-7-55,3 3 1,-3-5-7,2 5 0,-4-5-82,4 5 0,-1 0 75,1 5 1,2-5 10,-6 0 0,4-1 16,-5 6 0,2-2-4,-1-3 0,-4 2-4,4-7 1,1 6 182,-2-1 0,3 2-39,-3-2 1,-3 3 52,4-3 1,-2 3-76,1 1 0,-2-4-20,2 0 0,-1-5-4,2 5 0,-4-6 6,4 1 0,1-3-32,-2-2 1,2-4-22,-1 0 0,-2-7-14,6 2 0,0-3-38,5-2-293,-6 0-693,4 1 416,-4-8-465,6 0 728,0-7 0,6-7-1887,4-2 2226,3-4 0,7-7 0,2-2 0</inkml:trace>
  <inkml:trace contextRef="#ctx0" brushRef="#br3">23773 14927 7889,'0'-8'254,"0"2"1,0 8-75,0 2 0,0 4 35,0 6 1,0 1-69,0-1 1,0 0 62,0 0 1,-2 2-159,-3 3 1,2-8 114,-6 3 0,1-3-296,-2 4 88,-2-7 0,4-2-15,-7-6 0,8-2 27,2-2 0,-2-4-157,3-7 1,-1 1 32,5 0 0,0 0 89,0 0 0,2 4-62,2 1 1,-1 1 85,7-2 0,-1 2 32,6 4 0,-1 2 13,0-3 4,0 4 1,1 1 33,-1 0 0,-6 1 8,-4 4 1,-2-2 135,-2 7 1,0-6-102,0 6 1,-6-1-49,-4 6 0,-2-1 13,-3 0 1,6 0-10,-1 0 1,1-1-40,-5-3 0,4 1-15,1-7-66,6 1-92,-4-5 0,9-8-225,3-6 0,7-7 168,7-7 1,8 0 22,1-1 0,1 1 79,4-1 0,-5 9 204,-4 5 0,-3 3 64,-7 7 1,-5 0 280,1 5 0,-9 7-88,-1 2 1,-7 10 270,-12 5 1,-8 3-142,-6 1 0,-1 1-100,6-1 1,4-1-261,1-3 1,7-4 280,2-6-1981,-1-6 812,7-2 1,1-7 781,2-4 0,10-9 0,2-8 0</inkml:trace>
  <inkml:trace contextRef="#ctx0" brushRef="#br3">22166 16193 7888,'-8'0'-679,"2"0"1212,6 0-133,0 0 0,6 0-110,3 0 1,-1-5-174,2 0 1,-1-1 59,6 1 0,-1 2-167,0-7 1,0 1 72,0-5 1,1-1-63,-1 1 0,2 0 81,3 0 1,-4-5-19,4 0 0,-3-2-107,-2 2 0,5 4 105,0-4 0,0 1-135,-5-1 0,5 3 73,0-2 0,5-3-78,-5 2 0,2-5 114,-2 5 1,1-1-16,4 1 0,1 3-29,-6-3 1,5 2-3,-5-2 0,4 3-53,-4-3 1,5-1 67,-5 1 0,5 0 3,-5 4 0,1 1-5,-1 0 0,-3 0 118,3 0 1,-3 1-78,-2 3 0,-5-1 2,1 7 1,-1-6 24,6 5 0,-6-4 37,0 4 1,1-4-122,4 4 1,-4-6 63,-1 1 1,1 3-103,4-3 88,0 1 0,0-6-10,0 1 0,2 2-78,3 2 0,-3-3-13,3 4 0,-3-4 83,-2-1 0,0 1-18,0 4 0,2-4 91,3 4 0,-3 1-81,3-2 1,-3 6-37,-2-6 1,5 2 43,0-1 1,0-4-3,-5 4 1,0 1 21,0-2 0,1 6-7,-1-6 0,3 5 41,-2-4 0,2 4-49,-8-4 0,4 4 5,1-4 0,0 4-2,1-5 1,-3 6-95,-2-6 1,2 5 91,-2-4 1,3 4-58,1-4 1,0 4 13,0-5 0,0 3-6,1-3 1,-1-1 13,0 6 1,5-4-4,0 4 1,5-4-24,-5 4 0,4-5 24,-4 6 1,2-6-69,-2 5 1,-3-4 64,3 4 1,1-4-64,-1 4 0,0-1 8,-5 1 0,0 2-10,1-7 0,-6 6 38,1-6 8,-1 7-223,5-10 1,-4 12-107,-1-4-588,-6 3 1,2 2 34,-10 0 896,-9 7 0,-8 1 0,-6 6 0</inkml:trace>
  <inkml:trace contextRef="#ctx0" brushRef="#br3">23133 15396 7937,'8'-6'29,"0"4"41,-4-2 1,-1-3 62,7 3 55,-7-1-10,10 5 1,-5 0-176,6 0 1,-5-2 103,1-2 1,1 2 89,8-3 1,-2-3-184,7-1 1,-5 1 91,4-1 0,1-6-180,5-4 0,-6-1-36,1 1 1,0 2 128,4-7 1,-4 5 36,0-5 1,-7 7-21,2-2 0,-3 3 123,-2 2 1,5 0-100,0-1 1,0 6 200,-5-1 0,7 1-54,2-5 0,6-5 86,4 0 1,3-5-233,7 5 1,4-5-145,1 6 1,-1-6 41,-4 5 0,-2-2 83,-3 2 1,1 4-150,-6-4 0,-1 3 83,-8 2 0,2-1 123,-2 1 0,1 0-101,-1 0 0,3-2 142,-3-3 1,7 3-76,2-3 0,7-3 22,-2-2 1,1 2-18,-1-1 1,-1 1 6,-4-2 0,-3-1 81,3 6 1,-5-2-86,-4 2 1,3 6 106,-3-5 0,-4 5-98,-1-6 1,3 3-64,2 2 1,-2 0 59,2 0 1,1-2 0,8-3 0,-3 1-124,3-5 0,4 4 60,1-5 1,-2 0-23,2-4 1,-7-1 42,3 1 0,-4 4-106,-2 1 1,1-1 109,-1-4 0,0-1 0,1 1 1,1 1 0,3 3 0,3-3 4,7 4 1,1-4 51,4-2 0,1 1-184,3-1 0,1 1 164,-5 0 1,-1-6-23,-4 1 1,6-6 48,3 1 1,2 0-277,7-5 0,3 4 262,-25 15 1,2 0 0,-1 0 0,1-1-243,1 2 0,1-1 0,-5 0 0,0 1 189,0 1 1,0 1 0,-1 0 0,0-1 17,3 1 1,0 0 0,2 0 0,-1 1-2,-3 1 0,-1 0 1,1-1-1,0 0-63,33-13 1,-12 0 29,-7 4 1,-8 3-556,-6 2 0,-5 5-306,-9 9 73,-10 4 1,-30 19 765,-4-4 0,-9 12 0</inkml:trace>
  <inkml:trace contextRef="#ctx0" brushRef="#br3">23943 14870 7867,'-27'8'0,"4"-3"0,-3 1-143,7-1 231,0 0 882,5 1-223,0-4-662,6 4 1,3-1 158,10 0-1,-2-1-283,7-4 1,4-1-17,5-4 0,1 2-13,-1-7 1,-8 7-150,4-2 126,-4 4 35,-3 1 62,-2 0 0,-12 6 12,-4 4 0,-4 2-45,-5 2 1,3 1-120,-3-1 1,3-5 119,2 1 1,5-7-69,-1 2 89,7-4 0,-3-2-13,6-4 1,1 2 23,4-7 1,-2 1-35,7-5 0,-1 4 200,5 1 0,-4 6 138,-1-2-56,-6 3 0,4 4-130,-7 3 1,0 2-15,0 8 0,-5-1-197,0 0 0,-6-1 119,2-4 0,1-2-1530,-2-7 1103,7 0 1,-3-8-953,6-7 1348,0-5 0,0-15 0,0-1 0</inkml:trace>
  <inkml:trace contextRef="#ctx0" brushRef="#br3">23886 13534 8097,'0'-14'-190,"0"4"-286,0 1 358,0 6 102,0-4 1,0 9 207,0 3 1,-4 3-98,-1 6 1,0 2 189,5 3 1,-2-2-140,-2 7 0,2-1 117,-3 6 0,4-2-48,1-4 0,0 9-38,0-4 1,0 4-22,0-4 0,0 7 8,0 3 1,0 3-102,0 2 0,0-1 89,0 1 0,0 0-169,0-1 1,-2 6 70,-3-1 1,4 5 82,-4-4 1,4 1 33,1-2 1,0-1-2,0 6 1,-2-2-11,-3 3 0,4-4 16,-4-7 1,-1 4 80,1-3 1,-1 2-91,1-7 0,3-1 54,-2 1 0,-3-5-57,2 5 1,-4-2 12,4 2 1,-1 3-11,1-3 0,4-3-76,-4-2 0,3 2 40,2-2 1,0 2-7,0-2 0,0-3-15,0 3 0,0-3 35,0-2 0,0 1-103,0-1 0,5 5 85,0 1 0,0-1-113,-5-5 1,4 1 18,1-1 0,0 2 20,-5 3 0,4-3-19,1 3 0,0-3-93,-5-1 0,0-1 50,0 1 0,0-1 60,0 1 0,-2-1-144,-2 0 0,2-1 126,-3-3 1,-1 1-273,1-6 1,1 0-41,4-5 1,-5-4-376,0-1-490,0-6-765,5 4 1909,0-7 0,7-7 0,1 0 0</inkml:trace>
  <inkml:trace contextRef="#ctx0" brushRef="#br3">30995 11729 8139,'0'-21'-972,"0"-1"729,0-7 0,-5 1 465,1 0 1,-6-1-58,5 1 1,-4 4 34,4 0 1,-11 2-44,2-1 1,-5-3 107,0 7 0,-3 0-188,-6 5 0,-12 5-16,-2-1 1,-12 7-133,-3-2 1,-5 8 121,-4 2 0,-3 13-522,2 1 0,-9 7 445,36-10 1,0 2 0,-5 0-1,0 1 18,-3 4 1,1 2 0,1-1-1,2 2 6,0 2 0,3 1 0,3-1 0,3 1-9,3-1 0,2 1 1,1 1-1,1 2 130,2-2 0,0 1 1,4 3-1,2 2 327,-14 35 0,22-33 1,1 3-225,0 4 1,3 0 0,3-5-1,2 0-125,3 41 0,14-7-55,15-3 1,7-11 90,11-3 1,7-6-200,-22-27 1,2-1 0,8 1 0,3-2 76,9-4 0,1-3 0,3-1 0,0-1-319,0-3 1,2-1 0,5-3 0,1-3 306,-2 0 0,0-1 0,7-2 1,0-2-292,3-1 0,-1-3 0,2-1 0,0-3 385,1-6 0,0-2 0,-2 1 1,0-2-54,3-1 0,-2-3 0,-7 1 0,-3-1-92,-5-3 1,-2 0 0,-5 0-1,-1-1 92,1-2 0,-2-3 1,-6 0-1,-3-1-105,-5 1 1,-3-2-1,-5-3 1,-3-1 86,-5 1 1,-4-1-1,4-38 203,-21 5 1,-24 1-267,3 36 0,-6 2 1,-8-4-1,-7 2-95,-10 0 0,-5 2 1,-4 0-1,-3 2-160,-8 0 1,-3 4 0,22 10 0,-1 1 0,-1 3 151,-5 1 0,-2 1 1,-1 2-1,-12 2 0,-2 3 1,0 1-178,-1 3 0,-1 3 0,-1 1 1,14 1-1,0 1 0,-1 1 0,0 3 321,-1 2 0,0 2 0,-1 2 0,-1-1 0,-2 1 0,0 0 0</inkml:trace>
  <inkml:trace contextRef="#ctx0" brushRef="#br3">23673 14984 8003,'-6'8'1197,"4"-2"-752,-11-6-300,12 0 0,-7 0-23,3 0 0,2 0 32,-6 0-225,5 0 1,-8 0 79,2 0 1,2 0-212,-1 0 1,4 5-62,-4 0 0,6 1-45,-2-1-795,3-4 1103,2 6 0,7-7 0,0 0 0</inkml:trace>
  <inkml:trace contextRef="#ctx0" brushRef="#br3">23645 14899 8048,'-7'-8'-330,"6"2"450,-6 6 0,6 0 86,-4 0-89,3 6 1,-9 2-7,7 6 1,-6-5-69,5 1 1,-1-5 222,1 4-182,-3-6 0,-1 8 139,0-6-46,5 0 0,-4-4-23,4 4-167,2-3 61,-4 10 0,6-4-9,0 7 0,0-6-316,0 0 1,1-4 125,4 5 1,-2-7-500,7 2 0,-1-4 650,5-1 0,1 0 0,-1 0 0</inkml:trace>
  <inkml:trace contextRef="#ctx0" brushRef="#br3">29488 14657 8002,'-6'-30'-86,"-4"-3"0,-1-2-206,2-3 205,-4 4 1,7-1 121,-4-3 1,4 3 187,6 2 1,0 5 240,0 4 0,2 3-208,2 7 0,9 1-49,6 4 1,6-2-94,-1 6-60,-4 0 1,7 5 69,-3 0 1,1 2-25,-1 3 1,1 7-149,-6 7 0,0 7 33,-5-3 0,1 3-19,-1-3 1,-5 4 58,1-3 1,-1-2-9,5 2 1,5-7-82,0 2 1,8-10-190,2-4 0,5-3 83,9-2 1,0-3-140,-1-7 1,6-1 308,-1-13 0,0-6 0,-4-6 0</inkml:trace>
  <inkml:trace contextRef="#ctx0" brushRef="#br3">30298 14160 8002,'-12'23'0,"2"1"0,2-2 59,4 2 1,2 1 144,-3-6 0,4 5-124,1-5 1,0 6 45,0-1 1,1-4-4,4-1 1,-2 2 25,7-2 0,-1-2-25,5-8 1,1-2 18,-1-7 1,5-2 27,0-3 0,1-9-213,-1-9 0,-1-9 153,5-1 1,-5-5-183,1 5 1,-5-12 4,-5 3 1,-2-4 118,-7 3 0,-3 5-149,-7 1 0,-6 0-209,-12-1 0,4 5 305,0 9 0,-6-2 0,-6 3 0</inkml:trace>
  <inkml:trace contextRef="#ctx0" brushRef="#br3">23517 15212 7028,'14'-15'-450,"0"7"203,0 4 198,0 2 215,1 2-136,-1 0 1,-6 2 9,-3 2 1,-5 3 16,-5 2 0,2 2 8,-7-6 1,1 5 23,-6-6 0,6 1-62,0-5 1,-1 0 115,-4 0 0,4-6-85,1-4 0,1-2 8,-2-3 0,4 0 23,6-4 0,0 3-131,0-3 1,6 8 101,4 1-41,3 1 1,1 1 58,0 3-45,-6 4 0,3 7 23,-6 3 1,-1 4-30,-4 1 1,-1 0 210,-4 1-187,4-1 0,-10 0 183,6 0-174,-6-6 0,8-1 2,-7-7 0,7-2-69,-2-3 1,4-3 68,1-6 1,1 0-256,4 0 0,3-4 63,6 4 0,-5-3-164,1 7 238,-1 4-24,6 0 111,-1 6 14,-6 0 41,-2 12 0,-11-2-13,1 9 93,-7-4 0,4-5 8,-2-1-21,-4-5-90,12 2 0,-6-12-278,7-4 80,7-3 66,0-1-114,8 0 115,-1 6-274,-6 2 170,-2 6 172,-12 0 0,-2 0 0,-6 0 0</inkml:trace>
  <inkml:trace contextRef="#ctx0" brushRef="#br0">28749 12098 9936,'-37'0'-3,"4"0"212,10 0 166,8 0-271,9 6 1,20-2 44,10 5 1,15-6-36,14 2 1,19-14-191,-32 2 0,1-1 1,1-3-1,-1-1-182,2 0 0,0 0 0,1-2 1,2 0 144,6-3 0,0 0 1,-1 2-1,-1 0 15,3-2 1,-2 1 0,-9 4-1,-1 0-91,30-6 1,-13-3-60,-10 2 1,-3 2-12,-11 7 1,-8 2-93,-7 4 349,-3 2 0,-14-11 0,-4 5 0</inkml:trace>
  <inkml:trace contextRef="#ctx0" brushRef="#br0">29744 11714 8730,'24'8'473,"-1"-3"0,1 3-350,4 1 0,6 4 12,-1 1 0,-2 0-293,-7 1 1,1-1 19,-6 0 0,-6 0-24,-8 0 1,-4 5 150,-1 0 0,-19 13 4,-9 1 1,-27 10-16,23-18 0,-3 2 0,-11 8 0,-3 3-348,-3 8 0,-5 2 1,10-13-1,-4 0 1,-1 0-1,-6 3 1,1-1-1,-1 1 0</inkml:trace>
  <inkml:trace contextRef="#ctx0" brushRef="#br0">28280 14686 8272,'-13'-21'0,"3"-3"0,7 5 209,13 5 1,6 0-54,12 4 1,7 3-38,3-3 1,9 7 68,5-2 1,10-1 6,4 1 1,10-6-687,-36 6 0,1 1 0,36-4 400,-1-2 0,-11 2-461,-9-1 1,-11-2 282,-12 6 1,-5-4-577,-4 4 526,-10-6 0,-8 3 319,-6-6 0,-1 1 0,-4 4 0,-3-4 0,-6 3 0,5-1 691,-1 2-606,1-4 164,1 12-64,1-6 25,7 7 1,8 0-60,6 0 0,7 5 194,7 0 0,7 6-37,3-2 1,0 4-133,5 1 1,-9-4-40,9-1 0,-11 1 39,-4 4 0,-6-5-146,-8 1 0,-7 1 44,-7 8 1,-21 5 6,-17 9 1,-12 3-124,-17 7 0,35-20 1,-2 1-1024,-4 0 0,0-1 1065,2 4 0,0 0 0,-3 1 0,0-1 0,-1 4 0,0 0 0,-2 0 0,0 0 0</inkml:trace>
  <inkml:trace contextRef="#ctx0" brushRef="#br0">9811 7393 8198,'-35'-23'0,"6"4"0,9 4 51,10 0 0,4 6 242,6-1 0,2 7 0,2-1 204,6 2 1,10 0-400,9-2 0,9-11 66,14-8 0,0-6-56,10-4 1,-4-5-441,-1-9 0,-6 3 108,-4-4 0,-14 10-318,-4 5 0,-10 3-431,0 2-284,-10 6 1257,-3 1 0,-12 13 0,-2 2 0</inkml:trace>
  <inkml:trace contextRef="#ctx0" brushRef="#br0">10138 6724 8039,'9'-8'-239,"1"4"1,-6 2 238,6 2 0,-2 8 738,1 6 1,4 7-231,-4 7 0,2 9-179,-1 5 1,-2 7-135,-3 8 0,-4 6-141,4 4 0,-4 10-205,0-35 1,-2 1-1,1 0 1,0 0 224,0 2 0,0 0 0,0-2 0,0 0-243,1 1 1,-2-2 0,-3 34 61,-1-10 1,0-9-463,5-15 0,0-12-16,0-6 0,0-6 0,-5-18 77,1-10 0,-1-15-410,5-13 918,0-16 0,-6 2 0,-2-11 0</inkml:trace>
  <inkml:trace contextRef="#ctx0" brushRef="#br0">10180 7194 7817,'8'22'261,"-1"3"276,-7-6 1,0 8-208,0 1 1,-2 7-51,-3 8 1,-4 4-431,-10 0 0,3 1 122,-3-6 0,3-7-483,2-6 1,0-9 262,0-10 1,4-4-448,1-6 1,5-13 296,0-6 1,2-14 397,2-10 0,0-6 0,0-7 0</inkml:trace>
  <inkml:trace contextRef="#ctx0" brushRef="#br0">10081 7279 8130,'14'-14'0,"5"6"-22,0 3 0,5 10 140,-5 4 1,4 4 365,-4 1 0,5 5-143,-5 0 0,5 5-159,-5-5 1,4-2-321,-4-8 1,5-2 155,-5-7 0,1 0-820,-1 0 0,-8-7 225,4-2 577,-4-10 0,-3-3 0,-2-7 0</inkml:trace>
  <inkml:trace contextRef="#ctx0" brushRef="#br0">10337 6696 8130,'14'0'0,"0"2"15,0 2 0,2 6 133,3 9 0,-8 3 311,3 6 0,-3 1-790,4-1 0,-1-4 122,0-1 0,0-10-410,1 1 1,-1-9 256,0 0 0,2-12 362,3-7 0,-3-6 0,4-9 0</inkml:trace>
  <inkml:trace contextRef="#ctx0" brushRef="#br0">10721 6625 8130,'0'16'-155,"0"3"1,-5-2 731,0 7 0,-6 1-139,2 8 1,-9 3-265,-1 7 0,-4-5-79,4 0 0,-7-6-225,3 1 1,-3-5 14,3-4 0,2-5 157,7-10 1,0-2-499,-1-7 344,8 0 1,2-7-3,10-2 0,4-9-34,10-1 0,3 0-58,7 5 1,-1-5 39,0 0 1,6 5 6,-1 5 1,-5 4 39,-4-5 1,-7 7 21,2-1 1,-5 4 124,-4 4 0,-4 6-69,-6 9 0,-1 3 81,-4 6 1,-8 2-103,-6 3 0,-11 4 138,2 5 0,-5 6 4,0-1 0,3 7 123,-4-2 0,4-1 5,2 1 0,6-8-104,3-1 0,5-9-70,4-10 0,4-3 111,6-7-380,0-6 0,11-10 99,3-12 0,10-7-352,-1-7 0,4-7 28,2-3 460,-1-3 0,1 5 0,-1 1 0</inkml:trace>
  <inkml:trace contextRef="#ctx0" brushRef="#br0">10706 7265 8130,'15'-8'0,"-1"3"0,-5 3-157,1 2 1,-1 0 132,5 0 1,-4 2 611,-1 3 0,1-4-232,4 4 0,0-3-387,1-2 1,-1-2 1,0-3 1,-5 4-510,1-4 369,-1 3 0,1 4 123,-1 3 0,-5 7-129,0 7 1,-2 11-30,-2-1 1,-5 7 218,0-3 0,-4 11-52,4-1 0,-4-2 196,4-3 0,-5-2-21,6 2 0,-3-3-81,3-6 0,2-7-398,-3-3 268,4-10-243,1-3 0,0-18 71,0-7 0,-2-6-142,-3-4 0,4-6 387,-4-3 0,-3-9 0,0-4 0</inkml:trace>
  <inkml:trace contextRef="#ctx0" brushRef="#br0">10692 6952 8117,'-1'-14'-67,"-4"-1"-7,3 7 1,-4 4 491,6 8 0,0 6-89,0 9 1,2 9-81,2 10 0,-2 5-18,3 4 1,-4 5-67,-1 10 1,0 6-360,0 13 1,0-2 246,0-37 1,0 1-1,0-1 1,0 0-254,0 33 0,0-5 54,0-9 0,2-5-238,2-9 0,-2-6-16,3-12-157,-4-7 331,-1-8 0,0-20-253,0-13 1,0-13 436,0-6 0,0-8-389,0-1 0,0-7 431,0 2 0,0 2 0,0-3 0,0 12 113,0-1 1,0 10-114,0 4 0,0 6 240,0 7-47,0 8 1,0 2 76,0 10 0,-4 7 76,-1 7 1,-1 5 240,1-5 0,-3 6-164,-6-1 0,-2 7-100,-3 2 1,2 1-303,-7-6 0,0 1 63,-4-1 1,1-4-482,3-1 0,4-5 231,5 1 0,3-8-272,2-2 1,4-7 437,6-2 0,0-13 0,0-9 0</inkml:trace>
  <inkml:trace contextRef="#ctx0" brushRef="#br0">11033 6682 8165,'15'0'322,"-3"1"-236,-2 4 1,-4 5 329,-6 8 1,-6 0-80,-4 6 0,-2 4-773,-3 5 1,1 0 143,0-4 0,0-1-308,0 1 301,-1-7 205,7-2 142,2-12 0,8-3-120,2-10 0,9-3 166,6-6 1,6-2-68,-1-3 1,9-1 186,5-4 1,-2-1-61,2 6 1,-1-6-85,1 1 0,-4 2-341,-5-2 0,-2 8 116,-4 2 1,-2 1-752,-7 9 626,-6-1 1,-2 7 279,-6 2 0,-6 4 0,-2 6 0</inkml:trace>
  <inkml:trace contextRef="#ctx0" brushRef="#br0">11289 6867 8138,'-14'14'-696,"0"0"0,4 5 952,1 0 0,6 6-3,-2-1 1,2 9 466,-2 5 1,2 3-220,-7 2 1,-1 6-282,-8 3 1,4 8-175,-4 1 0,-2 1-38,2-5 0,2-2-609,7-3 0,-1-3 391,7-6 1,-1-7-168,5-3 0,0-4-38,0-6-322,0-8 0,0-12 366,0-13 0,6-12 371,4-16 0,-1-4 0,5-6 0,-3-7 0,8-7 0,3-4-90,2 4 0,3 2 90,1 8 0,1-1 61,-1 5 0,-1 1 87,-3 4 0,1 7 257,-6 3 0,0 3-123,-5 1 0,-1 2-254,-4 4 0,-1-3-111,-3 7 0,-3 1-494,2 3 545,-2 1 1,-4 0-312,-2 0 75,-4-1 268,-6 1-42,-1 0 1,6 6-18,-1 3 1,7 7 487,-2 7 0,2 7-22,-1 13 1,0 5 147,-5 4 1,4 5-202,-4 4 0,4-2-1,-5 2 0,6-3-309,-6-1 0,7-7 123,-2-3 1,-1-3-377,1-1 0,1-7 30,4-3-260,0-10 0,4-4 167,1-10 0,6-4-7,-1-10 0,2 0-157,2-9 1,1 2 65,-1-7 0,5 3 189,0 2 1,0 4 180,-5 0 0,0 7 8,0-2 1,-4 3-75,-1 2 1,-4 6 447,5 3 0,-7 5-127,1 5 1,-2 4 70,-2 10 0,-5 4 125,1 5 0,-8 0-120,3 1 1,-4 4-33,-1 0 1,-5 5-91,0-5 0,0 5-166,5-5 0,0 1 85,0-6 0,1-1-304,4-3-27,-4-10 89,11-8 1,2-17-351,10-3 1,7-15 207,2 1 1,2-5-132,-2 0 1,-2 4 127,7 1 1,-5 1 60,4 8 0,-5 0 19,1 5 1,1 6 139,-1 3 1,0 4 125,-5 1 0,-4 6 353,-1 3 0,-6 10-104,2 5 1,-10 4 255,-4 6 1,-4-1-230,-1 9 0,-5-2-92,0 7 0,-4-3-582,4-1 0,-2 0 226,2-1 1,-1-5-303,-4-4 1,2-3-129,3-2 0,3-7 515,-3-7 0,3-6 0,2-8 0</inkml:trace>
  <inkml:trace contextRef="#ctx0" brushRef="#br0">11417 7592 8039,'19'0'0,"0"0"0,2 0 0,-2 0 0,1 6 0,4 3 0,3 9 1294,-4 1 0,11 0-545,4-5 1,3 0-532,1 0 0,3 1-451,2-1 1,-3-2 232,-10-5 0</inkml:trace>
  <inkml:trace contextRef="#ctx0" brushRef="#br0">12100 7108 8568,'-21'-28'0,"5"4"-261,-3 0 1,5 7 0,3-2-1,3 3 1565,2 2 1,1 5 13,5-1-972,0 7 0,8-3-67,6 6 0,8 0 29,12 0 1,10 0 6,13 0 1,19-2-272,-32 0 0,2-1 1,1 2-1,0-1-265,1-2 1,-1-1-1,-2 2 1,-1 1-178,-2-3 1,1 0 0,1 1-1,0-1 224,6-2 0,0 0 0,-7 0 0,-1 1-721,34-3 1,-11 2 378,-13 7 1,-5 0-118,-9 0 1,-9 2 632,-10 3 0,-4 3 0,0 6 0</inkml:trace>
  <inkml:trace contextRef="#ctx0" brushRef="#br0">13237 6639 8344,'14'0'-309,"1"0"376,-1 0 0,5 5 44,0 0 0,4 1 94,-4-1 1,7-4-93,-3 4 1,4-2 136,2 2 0,-1-2 43,1 6 1,-1-4-7,0 5 0,-4-6 7,0 6 0,-12-1-96,3 6 1,-11-1 4,1 0 1,-6 11-29,-9 4 0,-18 15-12,-20 3 1,19-17 0,-2 0-436,-2 3 0,0 1 1,-3 4-1,1 1 262,-2 3 0,-2 1 0,-8 9 0,-2 1-847,-5 6 0,-1 0 0,-2-2 0,0-2 857,2 0 0,1-1 0,-2 3 0,0 0 0,1 0 0,1 0 0</inkml:trace>
  <inkml:trace contextRef="#ctx0" brushRef="#br0">14375 5886 8245,'-16'-10'-361,"6"1"265,7 5 1,3 1 371,0 13 1,2 6 188,2 12 0,0 18 698,5 6 1,-6 21-899,0-34 0,-1 2 0,-1 3 0,0 1-212,-1 2 1,0 0 0,0 1 0,0-1 116,0-4 1,0-1-46,0 3 1,0-1 0,0 30-401,0 7 1,0-10 213,0-5 0,0-4-281,0-15 1,4-6 214,1-8 0,6-9-1110,-1-5 1,-3-5 513,3-4 1,-2-6-1028,1-8 1937,4-10 0,-5-15 0,6-7 0</inkml:trace>
  <inkml:trace contextRef="#ctx0" brushRef="#br0">14858 6540 8416,'28'-7'-29,"1"1"379,-1-4 1,-4-1-64,0 7 1,-1-6 72,6 5 1,-2-6-107,-4 2 1,4-4-265,-3-1 1,-4-6 89,-1-4 0,2-5-206,-2-4 1,0-3-24,-5-7 1,-1 5-112,-4 0 0,-2 7 71,-7-2 1,-2 3 20,-3 1 0,-4 7 51,-10 3 0,1 5 55,-5 4 1,-1 4 336,-4 6 0,-1 6-99,1 4 1,-2 10 307,-4 9 0,3 2-84,-7 12 0,6 5 23,-1 13 1,3-1-105,2 6 0,6-4 145,3 4 0,9-6-4,5 2 0,7-3-147,8-3 1,1-7-287,12-6 1,7-7 73,8-7 0,3-9-353,2-6 1,1-7 65,4-12 1,-1-11-152,10-12 1,3-7-466,-25 14 1,1-1-1,-1 1 1,-1 0 71,33-22 0,-4 1 730,-6-1 0,4 2 0,-2 0 0,-9-2 0,-7-3 0</inkml:trace>
  <inkml:trace contextRef="#ctx0" brushRef="#br0">15242 5445 8785,'9'-10'-921,"1"1"0,6-1 1031,7-4-30,10 0 1,5 0-126,10 0 41,-4-1 0,5-5 0,-6-2 0</inkml:trace>
  <inkml:trace contextRef="#ctx0" brushRef="#br0">15626 5104 8340,'14'-8'-407,"2"1"-104,3 7 1,-2 0 888,7 0 1,-7 0-65,2 0 0,-2 5-92,2 0 0,-3 6-76,3-2 1,-8 6-195,-1 4 0,-7-4 99,2 4 1,-4 2-88,-1-2 1,-5 5 27,1-5 1,-7-2-55,1-8 1,2 2 163,-1-6-78,6 0 16,-4-5 1,15-6-6,6-4 0,2-1 19,8 2 1,4-2-18,6 6 0,3 0 49,-3 5 1,-1 0-10,-5 0 0,-1 6 4,-3 4 0,-5 3 53,-10 1 1,-2 6-78,-7 4 1,-2-2 126,-3 2 0,-4-1-87,-10 6 0,-3-5-146,-7-1 0,1-5 82,-1 1 0,6-4-355,-1 0 0,11-7-5,-1-4 0,5-8 26,-1-6 0,4-9 301,6-5 0,0-9 0,0-3 0</inkml:trace>
  <inkml:trace contextRef="#ctx0" brushRef="#br0">16351 4407 8390,'8'6'304,"4"7"-22,-2 6 1,2 13 182,3 1 0,-3 14-101,-2 10 0,1 3-358,-6 11 0,-1 3 76,-3-32 0,-2 2 1,-1 4-1,0 2-127,0 2 0,-1 0 0,-2-3 0,-1 0-69,1-1 0,0-1 0,2-6 0,0-2 141,-2 32 0,4-8-780,1-10 1,0-12 386,0-13 0,0-6-647,0-8 1013,0-6 0,0-1 0</inkml:trace>
  <inkml:trace contextRef="#ctx0" brushRef="#br0">16763 5104 8339,'21'-24'-484,"2"0"0,4 5 50,2-4 1,-1 1 156,1-2 0,-3 2 277,-2 3 0,-3 3 0,-7-3 0,-2 3 0,-2 2 0,3 0 0,-4 0 0,-3-1 0,1-5 0,-7-2 0</inkml:trace>
  <inkml:trace contextRef="#ctx0" brushRef="#br0">17133 4464 8339,'0'20'0,"1"7"175,4 7 0,-3 0 377,2-1 1,-2 2-171,-2 3 1,0 3-72,0-3 0,0-3-332,0-2 1,6-5 118,4-4 1,7-5-78,2-9 0,8-4-36,1-6 1,4-2-257,11-2 1,-9-6 3,9-9 1,-8 2-332,3-7 0,-7 0-82,3-4 0,-9 4 272,-1 1 0,-9 0 408,0 0 0,-1-4 0,-6 5 0</inkml:trace>
  <inkml:trace contextRef="#ctx0" brushRef="#br0">17488 4464 8320,'0'28'0,"0"7"399,0 3 0,0 3-40,0 2 1,0 7 190,0 7 0,0 5-352,0 14 0,0-36 0,-1 2-322,-2 7 0,1 1 1,1 1-1,-1-1 39,-3 2 0,0 1-212,0 3 1,1 1 0,0 7 0,0 0 0,1 4 0,0 0 0</inkml:trace>
  <inkml:trace contextRef="#ctx0" brushRef="#br0">14446 7748 7946,'0'-14'45,"0"6"-213,0 2 1,4 7 1825,1 4-1042,0 9 0,0 3 190,-1 7-557,1 0 1,-5 15 127,0 4 1,0 11-113,0 3 0,0 4-256,0 5 1,-1 10-208,-4 0 1,2 0-232,-7 0 0,7-10 283,-2-4 0,4-7-994,1-8 1,6-7 298,3-16 1,4-5 840,1-10 0,7-3 0,1-6 0</inkml:trace>
  <inkml:trace contextRef="#ctx0" brushRef="#br0">14602 8174 7946,'6'-7'0,"-4"3"109,3 14 1,-2 6-73,2 12 0,-4 2 631,4 3 0,-2 4-202,2 5 0,1-1-308,4-3 1,7 2-3,-3-7 1,4-6-277,-4-8 0,6-5 51,4-5 1,3-9 10,1-9 0,-4-12-112,0-7 0,-7-7 68,2-7 1,-8-6-94,-1 1 0,-7-5 16,1 4 0,-4 6 309,-4 4 0,-6 8-128,-9 1 1,-3 7 109,-6 8 1,-5 6-43,-1 3 0,-4 5-46,5 5 0,2 3-318,7 6 0,-1-1 124,6-4 1,5-2-452,4-7 1,7-2 12,-2-3 608,4-9 0,7-8 0,2-7 0</inkml:trace>
  <inkml:trace contextRef="#ctx0" brushRef="#br0">14673 7762 7980,'14'0'-299,"2"0"233,3 0 0,-2-1 397,7-4 0,6 2-288,8-7 1,-3-4-500,-2-5 1,-3-6 455,-1 1 0,-1-3 0,0-1 0</inkml:trace>
  <inkml:trace contextRef="#ctx0" brushRef="#br0">15071 7407 7980,'10'1'270,"-1"4"0,1-3-209,4 2 0,0-2 104,0-2 1,5 2-114,0 2 1,0-1-43,-5 7 1,-4-5-101,-1 4 0,-4 1-7,5 4 0,-7 0 156,1 0 0,-4 5-151,-4 0 0,-4 5 76,-6-5 1,-1 5-38,1-6 0,2 6 150,2-5 1,2-5 91,3-4-138,4-1 0,-4-1-11,10-3 0,4-3-84,10-2 0,-1 0 88,5 0 0,1 0-42,5 0 0,-1 0 44,0 0 1,1 0 26,-1 0 1,-6 0-50,-3 0 0,-3 0 24,-2 0 1,-6 6-21,-3 3 0,-10 6 8,-4 3 1,-5 0-244,-5 6 1,-4-5 82,-5 4 0,1-5-143,3 1 1,4-1-94,6-3 360,6 2 0,-5-15 0,5 4 0</inkml:trace>
  <inkml:trace contextRef="#ctx0" brushRef="#br0">16251 7137 8038,'0'-15'0,"0"1"0,0 5 85,0-1 117,0 7 371,0-3-372,7 12 1,1 5 144,6 13-119,-6 6-54,-2 25 0,-1 5-118,-1 16 1,-1-36 0,-2 2 59,-3 5 0,-1 1 0,2 0 1,-1 0-255,-3 6 0,0 1 0,1 0 0,-1 1 340,-2 3 1,0 0-174,-1-4 0,1-1 0,1-1 0,0-1-70,1-9 1,0-1 0,-3 35-857,4-10 680,2-4 0,-4-14 42,6-7 0,4-7-118,1-11 1,1 0-510,-1-10 0,-2-3 310,7-11 0,-1-14 493,6-10 0,-1-3 0,0-8 0</inkml:trace>
  <inkml:trace contextRef="#ctx0" brushRef="#br0">16678 7563 8029,'14'8'133,"0"6"1,-4 2-83,-1 8 1,-6 7 326,2 12 0,-3 6-86,-2 8 0,0 1-431,0 4 0,-2 1 315,-3 3-261,4-2 0,-5-8-201,6 1 0,6-12 43,3-8 1,-1-7-390,2-6 632,-1-3 0,5-13 0,1-2 0</inkml:trace>
  <inkml:trace contextRef="#ctx0" brushRef="#br0">16934 7819 7969,'0'21'0,"0"1"-25,0 6 1,5 5 21,-1 0 1,3 7 613,-3-2 1,-1-2-290,7 2 0,-1-8-340,6-1 0,-4-7 253,3-8-606,-3-6 271,10-2 0,-3-14-113,1-6 1,2-8 126,-2-11 1,-3-8-294,3-7 212,-10-5 0,-3 13 45,-6-3 0,0 5-26,0 1 0,-6 2 17,-3 6 59,-10 7 0,-3 3 43,-7 10 1,1 3-4,-1 6 1,6 1 81,-1 4 0,2 1-63,-2 4 0,4 1-192,5-7 160,1 1-623,6-5 668,2-6 0,6-8 0,0-8 0</inkml:trace>
  <inkml:trace contextRef="#ctx0" brushRef="#br0">17062 7421 7969,'23'-10'0,"1"1"0,1 4-151,9-4 0,-4-1 203,3-4 1,-3 0 171,-2 0 0,1-1-877,-1 1 1,-1 0 34,-3 0 618,-4 0 0,-6-7 0,1-1 0</inkml:trace>
  <inkml:trace contextRef="#ctx0" brushRef="#br0">17545 6980 7969,'0'14'-69,"0"1"0,0-6 112,0 1 707,0-1-270,0 5-187,0 7 0,0-5-439,0 3 130,0-4 0,2-5 64,2-1 0,3-4 168,2 5-161,10-7 1,-9 3-91,9-6 1,3 0-11,1 0 1,4-2-246,2-2 1,4-9-921,0-6 609,7-6 229,-10 3 1,0-7 371,-7 1 0,-5-1 0,2 1 0</inkml:trace>
  <inkml:trace contextRef="#ctx0" brushRef="#br0">17815 6710 7969,'-4'14'373,"-1"1"1,-2 5-68,3 4 0,2 9 115,-3 5 1,2 9-89,-1 5 1,2 5-1564,-3 5 1425,4 3 1,1 9-964,0 6 604,0-37 0,0 1-7,-1 3 0,2 0 0,1 1 0,2 1 0,0-2 0,0 0 0</inkml:trace>
  <inkml:trace contextRef="#ctx0" brushRef="#br0">14815 7336 8247,'-50'-21'-416,"1"7"392,6 0 0,0 6 0,1 8 0,-2 0 143,-4 0 0,-15 14 18,-13 10 1,31-3 0,-1 4-513,-7 4 0,1 3 0,7 2 0,0 2 485,-2 1 0,-1 1 1,3 1-1,-1 1 6,-2 2 0,1 2 0,0 2 0,1 1 102,-2 2 0,1 1 0,6 5 0,2 1-176,-1 3 1,4 0-1,7-1 1,4 0 152,4-2 1,4 2 0,4-1-1,2 2 19,3 5 1,2 0 0,2-5-1,2-1-243,3 0 0,3-2 0,3-3 0,3-2 33,4 2 0,5-2 0,6-2 1,5-3 38,11 1 0,4-4 0,0-5 1,4-5-24,9-1 0,3-7 0,-2-6 0,2-6-260,2-6 0,2-5 0,4-6 0,3-4 154,5-4 0,2-5 0,-26 3 0,0-2 0,-1-3-84,1-3 0,-1-2 0,-1-1 1,-1 2-1,-1-1 0,1 0 119,1-1 1,0 0-1,-1-1 1,17-11 0,-2-2 133,-7 0 1,-2-2-1,-4-1 1,-1-3-23,2-4 0,-2-1 0,-4-1 1,-2-1 66,-6 2 1,-3 0 0,0-1 0,-4 0-91,-4 3 1,-4 1-1,-4 1 1,-3-1-23,-4 0 0,-3-1 0,-3 1 0,-2-1-69,-2-1 1,-2-1 0,-1-4 0,-1 0-176,-3-2 0,-2-2 0,-1-1 0,-2-2 59,-4-3 0,-2 0 1,-2 2-1,-2 0 58,-2 2 1,-1 1 0,-2 3-1,-4 3 180,-4 6 0,-3 4 1,3 6-1,-2 5-82,-3 6 1,-2 4 0,0 5 0,-2 4 32,-1 4 0,-2 4 0,-4 6 0,-3 4-61,-6 5 1,0 4 0,1 4 0,2 4-597,-2 3 0,3 2 637,2 0 0,2 1 0,3 3 0,0 1 0,0 1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8432 2289 8423,'-15'-8'265,"9"-3"0,6 8 84,8 4 0,6 1 646,5 7 1,6-4-237,13 5-460,7-1 1,19-1-409,7-3 0,2-4 297,8-1 0,-7-6-136,2-4 0,-4-2 146,-1-2 0,-1 1-626,-4 4 0,-4-4 272,-10 3 1,-9-1-717,-10 2 0,-5 1-813,-4 3 1685,-3 4 0,-14-6 0,0 7 0</inkml:trace>
  <inkml:trace contextRef="#ctx0" brushRef="#br0">9398 1976 8215,'8'10'-1,"6"-1"0,2-4-14,8 4 1,0-4-7,4 4 1,5 1 687,0 4 0,1 0-192,-6 1 0,1-3-286,-1-2 1,2 2-5,3-2 0,-1-2 321,6 1 1,-7-4-56,2 4 0,-4-1-142,-5 2 1,-4 2-47,-6-2 0,-7 4-31,-7 5 1,-10-2-104,-14 7 1,-10 5 149,-14 4 0,-2 6-857,-2-1 1,6-2-558,-6 2 1,1-1 1134,4 1 0,2-4 0,6-5 0,-1-1 0,3 1 0</inkml:trace>
  <inkml:trace contextRef="#ctx0" brushRef="#br0">10251 1621 8152,'0'-15'-534,"0"8"828,0 0 0,0 9-20,0 3 0,0 9-100,0 9 1,0 4-37,0 2 0,0 1 132,0 3 0,5-1-108,0 5 0,4 3 211,-4 7 1,5 1-67,-6 9 1,3-4-96,-3 9 0,-2-5-264,3-5 1,-4 2 93,-1-7 0,0-4-45,0-5 1,-1-8 83,-4-2 1,3-1-395,-2-8 57,2-7 249,-4-5 1,4-9-92,-3-3 1,4-4-163,1-10 1,5-3-15,-1-7 1,9 1 164,1 0 0,2 4-130,8 0 1,-1 7 78,6-2 1,-1 5 187,1 4 0,-1 4-112,1 6 1,-6 6 178,1 4 0,-7 2 6,2 2 1,-3 1 82,-2-1 0,-4 0-11,-1 0 1,-6-4-126,2-1 1,-3 1 181,-2 4 0,-7-5-108,-2 1 1,-10-5-118,-5 4 0,-4-4-7,-5 4 0,3-4-149,-4 5 0,0-6 151,1 6 0,1-7-276,8 2 130,-3-4 1,13-2-41,0-4-353,0-3 1,19-8 181,-1-3 0,14 4 357,5-4 0,10-4 0,4 1 0</inkml:trace>
  <inkml:trace contextRef="#ctx0" brushRef="#br0">11204 1720 8289,'0'-36'0,"0"-4"0,0 7 0,0-2 515,0 2 1,-2 3-51,-2-3 1,-4 8-202,-6 1 0,-5 7-9,0-2 0,0 9-119,4 6 1,1 2 99,0 2 1,1 2-313,4 2 1,-2 6 60,6 9 1,0 9-6,5 10 0,0 8-44,0 1 0,0 12 79,0-2 0,0 6-137,0 3 0,0-4 192,0 9 1,0-5-140,0 0 0,0-4-44,0-10 1,0-3-67,0-6 1,-4-2 156,-1-3 1,-5 1-19,6-6 1,-7-1-184,1-8 1,-2 1 89,-3-6 0,1-2-290,0-7 1,-2 1 9,-3-6 0,2-1 436,-7-4 0,0-6 0,-4-2 0</inkml:trace>
  <inkml:trace contextRef="#ctx0" brushRef="#br0">10593 2204 8263,'14'-7'362,"0"-2"1,7 1-100,2-2 0,6 1-42,4-5 1,-1-1 145,5 1 1,-3 0 133,4 0 0,4 0-321,6-1 1,1 1 42,-2 0 0,2 6-726,3 3 0,-5-1 385,-9 1 1,2 1 117,-7 4 0,0 6 0,-4 2 0</inkml:trace>
  <inkml:trace contextRef="#ctx0" brushRef="#br0">11858 1905 8063,'0'-14'-281,"0"-2"234,0-3 1,0 3 726,0-3 1,-5-1-181,1 1 1,-3-5-166,2 5 0,-2 0-57,-8 5 0,1 4 14,0 1 1,-2 6-89,-3-2 1,2 5-102,-7 5 1,5 3-131,-5 6 0,9 7 80,0 2 0,3 4-187,7 1 1,0 7 94,5 3 0,7 3-64,2 2 1,9 0-29,0-1 1,8-6-75,-3-2 1,6-4 107,4-2 0,-3-6 64,3-3 1,-3-1 46,-1 1 0,-2-7-38,-4 7 0,-2-6 222,-7 6 1,-5-4-68,1 0 1,-7-6 81,2 1 1,-4-6 56,-1 6 1,-6-7 154,-3 2 1,-10-2-248,-5 2 0,-4-4-172,-6 4 1,-8 1-261,-10-1 0,1 1 167,-1-1 1,11-3-132,-2 2 1,16-2-260,4-2 0,7-2-480,6-2 1,4 1 956,6-7 0,13-6 0,2-6 0</inkml:trace>
  <inkml:trace contextRef="#ctx0" brushRef="#br0">10621 3696 8208,'-5'-22'-194,"1"3"0,-7 2-237,1-2 1,-3 3 385,-1-3 0,0 3 342,0 2 1,-5 0-180,0 0-44,0 6 0,5 1 35,-1 7 1,0 0-4,-4 0 1,8 4 14,-4 5 1,4 2 2,-3 13 0,2 1 111,2 8 1,-1 4-112,6 5 1,1 7 144,4 3 1,0 4-83,0 1 0,1-7-49,4-3 0,-2-4-44,6-5 0,1-5-188,4-9 1,0-5 64,1-10 1,-1-2 130,0-7 1,0-11-30,0-4 0,1-15-1,-1-3 0,5-8-142,0-6 1,5-10 64,-6-9 0,1 1-504,-4-2 0,-3 7 223,-2-1 0,1-7-34,-6 2 0,-1-7 178,-4 6 1,0 6-18,0 4 0,0 10 571,0 13-242,0 1 119,0 17-132,0 2 1,-4 16-36,-1 12 1,0 3 43,5 12 1,0-2 166,0 11 1,0 4-197,0 6 0,0 5 99,0 0 1,0 2-311,0 2 1,0 0 106,0-1 0,0 0-189,0-4 0,2 0 80,2-9 0,4 1-536,7-11 1,-1-6 51,0-8 1,0-10-156,0-4 1,2-5 714,3-5 0,3-3 0,7-6 0</inkml:trace>
  <inkml:trace contextRef="#ctx0" brushRef="#br0">11261 3355 8189,'0'-28'27,"0"1"76,0 3 0,0-1 138,0 6 0,-8 0-30,-6 5 0,-2-1-113,-8 1 0,1 6 129,-6 4 0,1 2-129,-1 2 0,1 3 85,-1 7 1,1 1-41,0 12 0,5-2 6,4 7 1,8-1-153,2 11 1,6 0-33,-2 5 1,3-1 109,2 1 1,7 4-69,2 1 1,4 4 76,1-5 1,0 5-301,1-4 0,-1 1 63,0-2 1,-6-4-157,-3-1 0,1 0-27,-1-9 1,-2 0-26,-8-5 1,2-1-11,-7-3 0,1-4 81,-5-5 0,0-7 290,-1-4 0,-5-2 0,-2-2 0</inkml:trace>
  <inkml:trace contextRef="#ctx0" brushRef="#br0">10749 3710 8189,'6'-20'470,"4"6"0,2 6-23,3 8 1,5 1-75,4 4 0,3-3-85,1 2 0,7 3-597,3-2 1,6-1-164,8-4 0,-4-1-1099,9-4 1420,-4-3 0,4-6 0,0 0 0</inkml:trace>
  <inkml:trace contextRef="#ctx0" brushRef="#br0">11787 3384 8112,'0'-27'178,"0"3"0,0-1 135,0 6 1,0 0 553,0 5-424,0-1-207,-6 1 0,-2 6-126,-6 3 0,-5 10 80,0 5 0,-5 9-150,5 4 0,-6 6 85,1 4 0,2 3-213,-2 7 1,12 0 26,-3-1 0,11-4-84,-1 0 0,3-6 57,2 1 0,7-5 85,2-4 0,8-4-72,2-5 1,8-1 88,2 0 1,-1-1-93,5-4 0,-3 4 86,-1-4 1,-2 4-4,-4 1 0,-4 0-60,-9 1 0,-4 0-3,-6 4 0,-6 4-6,-4 5 1,-13 0-109,-6 1 1,-10-1-528,-4 1 0,0-1 25,-4 1 479,3-7 1,1 5 0,0-5 0</inkml:trace>
  <inkml:trace contextRef="#ctx0" brushRef="#br0">8574 4066 8207,'-14'-6'-1131,"6"4"0,3-4 1361,10 6 1,9 0 36,10 0 0,15 1 28,8 4 0,10-2-165,0 7 0,3-7-205,-8 2 0,4-4-121,0-1 1,1-8-133,0-6 0,2 0-63,2-5 0,-9 3 193,1 2 1,-14-4 171,-6 4 26,-9-3 0,-4 9 0,-5-6 0</inkml:trace>
  <inkml:trace contextRef="#ctx0" brushRef="#br0">9256 3853 8207,'22'0'0,"7"0"0,2 0 0,12 0 0,-4-5 0,9 0 0,-2 0 0,1 5 0,-6 0 0,7 0 0,-12 7 0,7 2 0,-6-1 0,1 2 0,2-1 0,-7 5 0,-8 2-92,-10 3 0,-3-2-108,-7 7 0,-15 6 144,-13 8 0,-10 2-70,-10-3 1,-4 9-45,-1-3 1,-4 3-1865,5-4 2034,-7 1 0,3 3 0,-2 0 0,5-1 0,7 3 0</inkml:trace>
  <inkml:trace contextRef="#ctx0" brushRef="#br0">13266 2715 8320,'-10'0'-14,"1"0"128,5 0 184,-8 0-39,10 7 0,-4 1 85,6 6 0,0 0-53,0 0 0,8-4 8,6-1 1,2-4-105,8 4 0,6-5-95,7 0 0,11-4-54,4-4 1,8-4-309,2-7 1,-2 1-50,-8 0 0,-3 5 204,-7-1 0,-10 5-1231,-4-4 944,-9 6 0,0-2-262,-9 10 1,-10 4-40,-10 10 695,-9-3 0,-9 11 0,-8-5 0</inkml:trace>
  <inkml:trace contextRef="#ctx0" brushRef="#br0">13266 2957 8320,'-15'8'0,"1"-3"0,6-2 82,4 2 194,2-4 0,4 10 269,2-6 1,9 1-363,6-1 0,11-3 11,-2 2 0,12-2-344,2-2 0,11 0 118,3 0 1,8 0-338,-12 0 1,3 0 223,-12 0 0,1 0-485,-11 0 0,-1 0 630,-9 0 0,4-6 0,-5-2 0</inkml:trace>
  <inkml:trace contextRef="#ctx0" brushRef="#br0">13920 2602 8365,'1'14'-1208,"4"0"1,-2 0 2075,7 0 1,1 1-289,8-1 1,-2 0-301,7 0 1,1-4-18,8-1 0,3-1 16,7 2 1,0-4-63,-1-6 1,-4 5 37,0-1 1,-11 1 78,2-5 142,-11 7-583,3 0 0,-15 9-42,-6 3 1,-14-1-79,-14 5 0,-10 6 143,-14 4 0,-5 6-261,-10-1 0,32-15 0,1 2-458,1 0 1,0 2 802,-2 3 0,0 1 0,1 2 0,0 1 0,-1 3 0,-1 2 0,-1 0 0,0 1 0</inkml:trace>
  <inkml:trace contextRef="#ctx0" brushRef="#br0">15811 1351 8432,'0'-15'-93,"0"1"53,0 0 0,0 0 212,0-1 0,-5 6 82,0 0 0,-1 1-3,1-2 18,-3-2 1,-6 10-321,0-3 1,-1 4 95,1 1 0,-5 6-68,0 3 0,-6 9 64,1 1 0,-2 4 26,-3-4 0,-6 11-60,-3-1 1,-3 4 81,-1 0 1,-1 4-183,0 5 0,5-1 109,1-3 1,10 2-99,-2-7 0,12 3 73,3-7 1,1 5-56,8-10 0,2 6 49,8-6 0,0-2-9,9 2 0,-2-7 19,12 2 1,5 1 8,4-1 0,6 0-10,-1-4 1,2-1 9,-2 0 1,1 2-2,-6 3 1,-1-4-7,-8 4 1,-1 2-111,-9-2 1,2 6 87,-11-1 0,0 3 2,-5 1 0,-11 1 5,-4-1 0,-8 5 5,-1 0 1,-8 2 25,-1-2 1,-5-3-22,5 4 0,-5-4-146,5-2 1,2 0 137,7 1 1,3-7-48,7-3 0,1-3 59,4-2 1,3 0-4,6 0 0,0 1 93,0-1 1,0 0-115,0 0 0,4 2 249,1 3 0,6 3-120,-1 7 1,-2-1 38,1 0 1,-6 7-74,2 3 1,-3 5-43,-2 4 0,0 4 50,0 5 0,0 8-15,0 2 0,-7-1-1069,-2 1 1073,2 0-19,1-1 0,0 6-63,-4 0 0,2 7 126,3-36 0,1 1 0,2-2 1,-1-1 167,-2 0 0,1 0 1,1 39-94,0-39 1,1 1 0,-1 1 0,-1 1-42,2 0 0,0-1 1,-3 37 26,5 2 1,2-12-287,2-2 0,-1-9 165,7-1 0,-1-2-227,6-7 0,-3-7-133,-2-8 0,2-3 158,-2-2 1,3-5 35,1-5 0,2-3-685,2-6 0,-2-3-530,3-6 1333,3-6 0,0-8 0,7-8 0</inkml:trace>
  <inkml:trace contextRef="#ctx0" brushRef="#br0">16010 1393 8211,'0'11'-457,"0"3"0,-2-1 927,-3 11 0,2 6-11,-6 8 1,5 4-176,0 6 0,-3-2-168,3 6 0,-1-6-183,5 1 0,0-8-107,0-1 1,0-8 150,0-1 0,5-7-684,-1-8 510,1 0 0,0-7-231,0-7 0,1-8 18,-1-11 410,-4-10 0,18-7 0,-3-7 0</inkml:trace>
  <inkml:trace contextRef="#ctx0" brushRef="#br0">16095 1379 8211,'14'-13'-63,"0"4"0,-4-2-1,-1 6 0,1-4 224,4 4 0,0 0 47,0 5 0,-1 2-61,-3 2 0,1 4-161,-7 7 0,6 5 19,-5 4 1,-1 9 90,-4 5 0,0 5 179,0 4 0,-1 3-203,-4 7 1,3-5-26,-2 1 1,2-3 10,2 2 1,0-9-184,0-10 0,0-4-453,0-6 1,5-2 13,0-7 66,-1-6 1,-5-8 165,-4-10 1,2-4 332,-7-5 0,-5-3 0,-8-6 0,-5-1 0</inkml:trace>
  <inkml:trace contextRef="#ctx0" brushRef="#br0">15995 1791 8211,'-14'-12'0,"0"2"0,6 2-191,3 4 1,5 2 191,5-3 0,5 2 16,8-2 1,6 4 84,9-4 1,-1-1-153,6 1 1,-7 0-38,3 5 0,-9 0-555,-1 0 348,-7 0 1,-3 2 160,-9 3 1,-5 2 56,-5 8 1,-4 5-4,-10 4 1,-3 3 268,-7 1 0,-1 2-13,-3 3 0,5-3 8,-1 4 0,7-6 17,8-4 0,6-4 442,3-6-632,4 1 1,12-9 133,3-6 0,10-8-484,-1-11 0,4-3 98,2-6 240,-7 5 0,5-10 0,-5 3 0</inkml:trace>
  <inkml:trace contextRef="#ctx0" brushRef="#br0">16266 1606 8210,'14'-14'8,"0"0"0,2-2 77,3-3 1,3 2 0,6-7 0,1 5 118,-1-4 1,2 5-480,3-1 0,-4 3 205,-1 2 0,-1 5-201,-8-1 0,-5 6-349,-4-6-65,-7 7 685,3-3 0,-12-1 0,-2-1 0</inkml:trace>
  <inkml:trace contextRef="#ctx0" brushRef="#br0">16521 1294 8210,'8'6'-152,"-3"3"1,1 10-146,-1 5 0,0 11 626,-5 8 1,0 10-13,0 9 1,0 6-208,0-2 1,-5 4-93,0 1 1,-4-7-5,4-2 1,0-7 20,5-7 0,0-4-57,0-16 1,0-2 170,0-12 0,-1-5-30,-4 1 0,2-9-98,-7-1 1,6-11 65,-6-8 1,7-11-223,-2 2 0,-1-10 291,1 0 1,-1 2-430,1-2 0,2 0 37,-6-5 0,5 7 147,0 3 0,2 8-16,2 1 238,0 7 1,6-2-84,4 9 1,-2 4-74,1 6 0,6 1-146,3 4 1,3-3 133,-2 2 0,3-2 35,7-2 0,-1 6 0,0 2 0</inkml:trace>
  <inkml:trace contextRef="#ctx0" brushRef="#br0">16834 1336 8156,'2'-8'513,"3"4"-341,2 2 0,8 2 30,-1 0 1,-5 2-248,1 2 0,-7 4-404,2 7 0,1 4-316,-1-1 765,0 1 0,-5 2 0,0 1 0</inkml:trace>
  <inkml:trace contextRef="#ctx0" brushRef="#br0">16848 1535 8156,'0'16'0,"0"3"0,0-1-37,0 5 1,0 2 168,0 9 0,0-3 16,0 7 0,0-5 63,0 5 0,0-5 174,0 5 0,-1-1-464,-4 1 0,4-1 61,-4-8-1217,3 2 929,2-15 1,2-3-598,3-13 903,-4-13 0,12-21 0,-5-11 0</inkml:trace>
  <inkml:trace contextRef="#ctx0" brushRef="#br0">16976 1422 8156,'15'-22'-1461,"0"1"1096,4 7 0,-1-5 1136,5 0 0,-4 5-228,5 4 0,0 1-254,4-6 1,1 3-325,-1 2 1,1-1 69,-1 7 0,-4-1-68,-1 5 1,-5 0 68,1 0 1,-3 0-127,-2 0 1,-2 6 25,-2 4 1,-4 9-3,-6 4 1,0 6 140,0 4 1,0 3-17,0 7 1,0 6 157,0 3 1,0-1-106,0 1 0,0 0-29,0 5 0,0-2 5,0-3 1,0 0-139,0-9 0,0 1 59,0-11 1,-1-4 24,-4-6 1,2-10-60,-7 1 1,5-9 56,-4 0 0,0-5-549,-6-5 1,1 0 212,0-9 1,-2 1-438,-3-10 1,2-1 740,-7-4 0,0-7 0,-4-2 0</inkml:trace>
  <inkml:trace contextRef="#ctx0" brushRef="#br0">17019 1535 8152,'6'-8'-879,"-2"2"1302,5 6 0,-4 6-129,4 4 1,-6 4 85,2 5 0,-2 3-417,2 7 1,-3-1 91,2 1 0,-2-3-298,-2-2 1,0 1 161,0-6 1,0 0-306,0-5 0,-2-1 62,-2-3-364,2-4 415,-4-12 1,6-9-20,0-8 0,0-4 292,0-2 0,0 1 0,0 0 0,6-1 0,4 1 0,-3-1 0,3 1 0,-1 6 149,6 3 0,-1 5-20,0 4 0,0 4 167,0 6 0,1 6 55,-1 4 1,0 4 128,0 5 1,-6 3-373,-3 6 1,1 1 114,-1-1 1,0-1-500,-5-3 0,0 3 195,0-4 0,-2-1 125,-3 2 0,2-7-44,-6 2 0,-7 3 0,-6 1 0</inkml:trace>
  <inkml:trace contextRef="#ctx0" brushRef="#br0">17161 1692 8152,'14'-7'-229,"1"6"-92,-1-5-61,-6 6 246,-2 0-21,-19 6 1,2 2 124,-12 6 1,5 0 4,-1 0 1,-1 1 105,1-1 1,0 0 265,5 0 332,0 0-429,-1 1 1,9-3-129,6-2 0,3-4-3,11-6 1,4 0-108,10 0 0,7-6 170,3-4-180,3-2 0,2-9 0,-1-1 0</inkml:trace>
  <inkml:trace contextRef="#ctx0" brushRef="#br0">17559 1194 8139,'10'-8'-378,"-1"4"1,-4 2 75,5 2 341,-7 6 1,3 2 300,-6 6 0,0 7-330,0 3 0,0 2-27,0 3 1,-6-1-73,-4 1 0,-1 4 71,2 0 0,-2-6-294,6-8 259,-6-3-94,9-8 0,-4-8 65,6-10 1,0-9-9,0-5 1,6 2 208,4-1 21,2-1-173,3 2 0,0 1 153,4 7 0,-1 0-86,5 0 1,-4 4-32,5 1 1,0 6 15,4-2 1,1 3-18,-1 2 1,-1 0 20,-3 0 0,-4 2-10,-6 3 0,-6-2-255,-3 6 1,-3 1 241,-2 4 0,-13 6 0,-3 3 0</inkml:trace>
  <inkml:trace contextRef="#ctx0" brushRef="#br0">17659 1322 8139,'0'14'-205,"0"7"-52,0 3 0,0 4 1042,0 5-220,0 4-234,0 5 1,-2-4-223,-2 0-104,2 0 0,-4-3 303,6-7-486,0 1 131,0-14-580,0 6 302,0-13 145,0-2 0,4-14-90,1-6 0,0-2 31,-5-8 1,5 5-112,-1-4 1,6-1-121,-5-4 346,6-1 43,-3-6 1,4 7-26,-2 0 106,2-1 81,-4 13 1,6 1 51,1 5 0,-1 7 44,0-2 0,-4 5 237,-1 5 0,-6 4-177,2 10 0,-4 2 33,-1 3 1,-1 2-321,-4-2 9,-3 3 139,-6 1 1,0-5-139,0-4 144,-1-4-97,-5 0 1,4-1-141,-3 0 1,3-1 60,2-4 1,0 4 38,0-4 0,4-2 89,1-3 1,6-1 85,-2 2-121,3-3 1,9 4-42,2-6 0,5-2-79,5-2 1,-1-4-8,5-6 0,1-1-204,4 1 0,-1 0 166,-3 0 0,3-5 24,-3 0 0,-4 5 501,-1 4-213,-10 7-30,-2-3-8,-7 6 0,0 1-33,0 4 0,-7 8 444,-2 6-192,-4 6-60,-1-3 0,-5 2 81,0-1 1,0-1-199,5 2 0,1 3-160,4-3 0,-2-4-30,6-1 1,-1-8-571,1-1 3,4-7 233,-6 3 1,7-12-86,0-4 1,5-2 114,0-2 1,1-1 80,-1 1 1,-2 1 137,6 4 0,-5-4 166,0 4 1,4 3-8,2 1 0,-2 3 221,1 2 0,0 0 31,6 0-143,-1 0-36,-6 0 1,4 2 38,-2 3 1,-2-2-125,1 6 0,-6-4 46,2 4-13,-3 1 1,-4 4-16,-3 0 0,-2 1 33,-8-1 0,0 5-19,-4 0 1,-4 6 202,-5-1 3,0-4-214,-1 7 0,2-5-57,4 7 103,-4-1-237,11-12 1,-5 3-227,7-10 1,5-2 39,-1-3 1,7-4-179,-2-4 0,-1-11 136,1-8 1,1 1 74,4-2 0,0 2 276,0-2 0,6-3 0,2 5 0</inkml:trace>
  <inkml:trace contextRef="#ctx0" brushRef="#br0">17602 1933 8139,'9'2'-11,"1"3"1,-1-2 38,6 6 0,0-4 300,4 5 0,4-7 84,5 2 0,2 1-216,3-1 1,3-1 224,7-4-550,-7 0 170,6 0 1,-12 0-206,3 0 1,-10 5-922,-4 0 1085,-3 6 0,5-3 0,1 6 0</inkml:trace>
  <inkml:trace contextRef="#ctx0" brushRef="#br0">18256 1493 8020,'6'-21'0,"2"-1"0</inkml:trace>
  <inkml:trace contextRef="#ctx0" brushRef="#br0">18284 1080 8020,'8'2'46,"-3"3"1,1 4 607,-1 10-426,6 3-57,-9 13 1,4-3-95,-6 6 0,0-1 51,0 6 1,-5 0-404,1-1 231,-7 1-54,9 0 0,-11-7-54,4-3 1,1-7-181,-2-3-199,1-12 1,-5 2 193,0-13 0,1-6-79,3-4 1,-1-9 327,7-5-86,-7-2 274,9-3 1,-4 1 78,6-1 0,0 6-135,0-1 1,6 7 115,4-2 0,8 0 51,6 4 1,3-2 130,1 8 0,6 2-170,-1 2 1,9-1-86,-4 1 0,2 1-163,-7 4-29,-9 0 245,3 0-169,-13 0-8,-6 6 0,-4 2-10,-8 6 1,-6 2-20,-9 3 1,-3-3-104,-6 3 1,-1-2-34,1 2 0,-1-3 176,1 4 0,0-2-173,-1-4 147,7 3 2,1-9 0,2 2 40,1-1-46,5-6-8,0 4 0,5-3-1,-6 1 1,5 5 57,-1-6 0,1 7 5,-6-1 1,1 2 75,0 3 1,5-1 176,-1 0 1,7 0 134,-2 1 1,4-6-88,1 0 1,8-5-151,6 0 0,6-2-29,9-2 1,5-6-21,4-4 0,15-4-55,3-5 0,3 3-222,-7-3 0,-3 3-655,-6 2 113,-7 0 373,-1 0-507,-13 6 566,-2 2 1,-13 6 286,-7 0 0,-7 0 0,-7 0 0,-6 6 0,-3 2 0</inkml:trace>
  <inkml:trace contextRef="#ctx0" brushRef="#br0">18469 1564 8020,'-17'-10'0,"3"1"0,-2-1-1097,11-4 548,0 6 502,5-4 705,0 10-424,7-4 1,1 14 63,6 6 0,-6 6-69,-4 9 187,4 6-270,-6-5 0,4 11 81,-6-3 0,0-2 125,0 2 1,0-2-48,0 2-102,0 3-160,0-11 1,0 10-227,0-7 139,-6 0 9,4-11 0,-4-1-513,6-7 309,-6-6 0,3-4-224,-7-8 0,7-11 52,-2-8 0,2 1-213,-2-2 0,2-1 624,-6-8 0,-1-4 0,-4-5 0</inkml:trace>
  <inkml:trace contextRef="#ctx0" brushRef="#br0">18341 1777 8020,'-8'6'-96,"-4"4"90,2 9 1,-4-3 129,-5 3 0,3 1-52,-3-1 1,-1 6-63,1-1 1,-2-2-39,2 2 0,4-7-405,-4 2 321,3-3-374,8-2 486,-5-6 0,12-2 0,-6-6 0</inkml:trace>
  <inkml:trace contextRef="#ctx0" brushRef="#br0">18469 1749 8020,'37'-5'-190,"-4"0"1,-5 0 436,-4 5 0,1 7 390,-6 2 1,0 4-506,-5 1 0,1-4 218,-1-1-1452,0 0 496,0-1-222,0-1-288,1-7 1116,-1 0 0,0-13 0,0-3 0</inkml:trace>
  <inkml:trace contextRef="#ctx0" brushRef="#br0">18910 1109 8020,'8'-6'58,"5"4"-58,-12-4 531,5 12-202,-6 8-126,-6 2 0,3 9-312,-6-6-78,-7 6 199,0-2 1,-5 3-91,7-2 1,0 1 29,0-6 0,1 5-182,4-5 1,1-2 73,3-7-145,3-4 297,2-6 1,13-11-23,6-3 0,6-3 273,-1 2 1,9 6-41,5-1 0,3 1-51,2-5 1,-2 4-141,-3 1 1,3 4 21,-3-4 1,-3 5 6,-2 0 0,-10 2-144,-4 2-321,-3 0 173,-8 0 93,-2 0 1,-7 6-246,-4 4 156,-3-4 113,-6 7 1,0-5 32,-1 6 1,1 0 54,0 0 0,0 1 136,0-1 1,1 5 37,3 0 0,-1 8 369,7 1 0,-3 5 358,3 5-468,-4 3-137,0 2 1,-5-4-116,4 4 92,-4-4-284,5-2 0,-4 2-169,2-6 0,2-4 115,-1-5 0,4-2-99,-5 1 1,6 1-148,-6-10 1,6 2-801,-6-11 73,1 0 1080,-6-5 0,1-13 0,0-3 0</inkml:trace>
  <inkml:trace contextRef="#ctx0" brushRef="#br0">18995 1763 8020,'24'-24'11,"0"0"0,-1 7 78,6-2 1,1-3-13,3-2 151,-3 4-28,11-7 0,-11 10-591,3-7 211,-9 0 51,3 2 1,-13 2-389,0 5 148,1 1 369,-14 0 0,5 0 0,-6-1 0</inkml:trace>
  <inkml:trace contextRef="#ctx0" brushRef="#br0">19337 1265 8020,'1'-8'0,"4"4"93,-4 2 125,6 2 0,-7 13 378,0 6-115,0 0-281,0 14 0,-5-8-98,0 13 0,-6-2 39,2 2 0,1 2-77,-2-7 1,6 2-75,-6-2 0,7-8-314,-2 3 0,4-9-414,1 0-38,0-9 1,1-4-359,4-6 643,3-12 491,0 2 0,11-17 0,-3 5 0</inkml:trace>
  <inkml:trace contextRef="#ctx0" brushRef="#br0">19422 1464 8020,'13'-14'-26,"-4"0"1,-1 4 68,-3 1 363,-4 6-163,6-4 0,-7 15 19,0 7-34,-7 5-138,-1 9 0,-6-1-95,0 0 1,0 2 66,-1 4 0,1-4-108,0 3 1,5-8 57,-1-1 1,5-7-206,-4 2 1,6-3-334,-2-2 333,3-6-12,2-2-94,0-6 290,0 0-71,7 0 0,-4-1-5,6-4 0,1 2 0,4-7 1,0 1 11,0-5 0,2-1 32,3 1 1,-1 0 19,5 0 1,-1 4 110,2 1 1,1 6-79,-6-2 0,0 3 125,-5 2 1,-4 2 50,-1 3 0,-5 3 181,0 6 0,-8 5-121,-6 0 1,-3 4 77,-1-4 1,-6 7-147,-4-3 1,2-1-78,-2 2 0,2-2-23,-2 2-31,-2 3 66,3-11 1,-3 9-373,2-6 1,-3 0 12,3-5 1,-3-1-114,-1-4 0,6 2-377,3-6-331,-3 0 526,6-5 539,2 0 0,8-7 0,6-1 0</inkml:trace>
  <inkml:trace contextRef="#ctx0" brushRef="#br0">19365 1891 8020,'13'6'26,"-4"4"1,4-3 14,-4 3 1,-1-1 687,2 6 1,1-1-239,8 0 0,-2 0-144,7 1 1,6-1-401,8 0 1,4-5-883,6 1 935,2-7 0,7-3 0,0-8 0</inkml:trace>
  <inkml:trace contextRef="#ctx0" brushRef="#br0">20076 1535 8256,'-8'-9'613,"3"-1"311,-3 7-488,7-3 1,-4 6 210,10 0-448,3 0 0,14 5-159,6-1 177,13 1-324,10-5 0,12-1 14,3-4 1,2-3-131,-1-6 1,-6 4-408,-9 1 1,-4 6 54,-10-2 1,-4 2 574,-5-2 0,-1-3 0,1-6 0</inkml:trace>
  <inkml:trace contextRef="#ctx0" brushRef="#br0">20687 1294 8256,'21'0'0,"2"0"0,6 1-301,4 4 0,3-3 538,7 10 1,-2-4 367,-3 6 0,3 1-243,-3-1 0,-3 0-114,-2 0 0,-5 0 17,-4 1 0,-2-1 88,-3 0 1,-9 0-186,-1 1 120,-6-8-115,-3 6 0,-1-5-386,-4 6 154,-16 7-129,-9-6 0,-20 12-133,-7-3 0,-17 3 104,31-13 1,0 0 0,0 3-1,1 1-13,4 1 1,0 0 0,-3 1 0,0 1 0,5 0-1,0 1 1</inkml:trace>
  <inkml:trace contextRef="#ctx0" brushRef="#br0">22010 1180 8088,'-15'-14'-50,"1"6"0,0 3-427,0 4 1,-1 2 552,1 4 1,2 4 553,2 10 1,-3-1-45,4 5 0,-2 1-265,1 4 1,-1 2 674,7 4-478,-1 8-230,-1 9 0,4 1 81,-3 0 0,4-1-118,1 1 1,6-5-209,3-9 0,9-5-43,1-9 1,6-5-265,-1-10 0,9-2 4,5-7 1,-3-11 135,-2-4 1,2-15-90,-2-3 60,0-6 0,-5-4 1,-1-6-47,-3-3 0,-8-2 84,-7 2 1,-6 3-68,2 7 1,-10 0 48,-4 5 0,-10 2-145,-5 6 0,-3 9 214,-1 6 1,-1 6-69,1 8 0,1 0-330,3 0 55,4 6 147,12 2 1,2 6 259,6 0 0,12 7 0,4 1 0</inkml:trace>
  <inkml:trace contextRef="#ctx0" brushRef="#br0">22763 881 8015,'-14'11'-106,"0"4"0,-5-3-159,0 12 0,-2 0 454,2 4 1,-1 8 438,-4 7 1,3 1 236,7 8-1705,0 1 1108,0 3 1,6 8 134,3 2-175,4 4-73,1-6 1,0-5-60,0-7 0,6-6 122,3 1 0,6-11-335,4-7 0,3-7-115,6-8 0,5-1-241,0-4 1,5-2-59,-4-7 0,-1 0-51,-5 0 0,-6-7 582,-3-2 0,0-1 0,-5-4 0,-3-3 0</inkml:trace>
  <inkml:trace contextRef="#ctx0" brushRef="#br0">23090 753 8074,'0'19'-117,"0"0"0,0 7 354,0-3 1,-2 15 412,-2 5 0,2 9 25,-3 0-460,4 10-344,1-4 1,-5 12 226,0-4 0,1 0 58,4 5 0,0-9-378,0 4 1,0-9 138,0-9 0,4-3-181,1-11 0,0-6 16,-5-4-47,0-7 195,0-3 25,0-7 1,0-10 144,0-7 0,5-1-188,-1-13 1,7 1-147,-1-6 0,2 2 181,3 4 1,1 2-21,2 7 0,0 1 81,6 4 1,-7 2 140,2 7 1,1 7-134,-1 2 0,0 4 167,-4 1 1,-6 5 486,0 0-250,-5 6-235,2-3 1,-6 2 530,0 0-249,0-7-193,-6 10 0,-2-11 156,-6 3 0,-5-3-221,0-2 0,-11 0-81,1 0 0,-2 0-49,2 1 1,2-3-231,4-2 1,-3-4-367,7-6 0,0 0-48,5 0 1,5-8-326,-1-6 1,7-8 919,-2-11 0,10-4 0,3-5 0</inkml:trace>
  <inkml:trace contextRef="#ctx0" brushRef="#br0">23616 1109 7911,'0'-8'-539,"0"-5"576,0 4 0,0-4 210,0-1 0,0 0-1,0 0 1,0-2 267,0-3 0,0 3-428,0-3 0,0 8 42,0 2 0,-5 4 12,1-5 12,-7 7 1,3 3-102,-7 10-42,1 9 83,0 3 0,5 6 14,-1 1 1,2-1-41,-1 0 1,-2 1 20,6-1 1,0-1-46,5-3 1,2-4-111,2-5 1,0-3-37,5-2 0,1-4 4,4-6 0,2-2-85,3-2 0,-4-6 75,4-9 0,-3-4-68,-2-11 0,5 3-45,0-7 1,-3 0-133,-2-5 0,-3-4 100,8 0 0,-3-6 31,-2 6 0,1-2 180,-1 2-784,0 2 700,0-3 1,0 10 10,1 0 153,-8 6 79,6 4 1,-11 7 629,2 7-202,-2 0-65,-2 6 1,-2 9-76,-2 14 365,-4-1-630,-6 13 1,-1 1-18,1 10 0,0 3 16,0 2 0,4-1 19,1 1 1,6 4-144,-2 1 0,3 2-124,2-7 0,0 1-122,0-11 1,2-1-273,3-8 1,3-4-224,6-6 0,0-6 19,0-3 709,0 3 0,1-13 0,-1 4 0</inkml:trace>
  <inkml:trace contextRef="#ctx0" brushRef="#br0">24114 611 7911,'6'15'-66,"-3"-1"32,7 0 1,-1 0 762,5 0 1,1 7-202,-1 3 0,2 4 94,3 5-404,-4-3 3,6 11 1,-7 0 394,0 7-398,7-1-101,-5 2 0,-1 0-25,-5 3 0,-7 3 104,2-2 1,-4 3-175,-1 6 1,-6-3 152,-3 2 0,-9-4-134,-1-5 0,-6 2-97,1-7 0,-9 1-298,-5-6 0,-8-1-1130,-1-3 1484,-13 3 0,8-6 0,-13 3 0,-3-5 0,-4-3 0</inkml:trace>
  <inkml:trace contextRef="#ctx0" brushRef="#br0">16081 2858 8025,'1'14'549,"4"0"-556,-3 0 0,9 2-280,-7 3 1,6-2 286,-5 7 0,-1-7 0,-4 4 0</inkml:trace>
  <inkml:trace contextRef="#ctx0" brushRef="#br0">15896 2929 8025,'0'20'220,"0"2"138,0 7 1,0 5-83,0 4 0,0 11 14,0 8 0,-2 0-173,-2 5 1,2-4-204,-3-1 0,4-8-252,1-6 305,0-7 38,0-14 0,1-3-721,4-10 354,-3-2 91,10-7 1,-5-8-217,2-6 0,4-7 110,-4-7 1,4-7 91,1-3 1,0 2 284,0-2 0,1 6 0,-1-1 0,0 3 0,0 2 0,7 5 57,-5 3 1,10 6 88,-2-1 0,-2 3 36,2 2 0,0-2 248,4 2 0,1 2-100,-1-1 1,0-1 31,1-4 0,-1 5-43,1-1 1,-7 7-81,-3-2 0,-3 4-185,-2 1 1,-6 1 93,-4 4 0,-4 9-437,-4 10 142,-11 9-108,-7-3 0,-4 11-149,2-3 1,-6 2 48,6-2 1,-6-4-150,6-5 0,-2-9 143,-3-6 0,2-6 361,4-8 0,-4-6 0,11-8 0,-5-8 0</inkml:trace>
  <inkml:trace contextRef="#ctx0" brushRef="#br0">16095 3241 8026,'0'-8'0,"2"-3"-13,2 7 1,-2 0 46,3 9 0,1 8 258,-1 6 1,-1 6 83,-4-1 1,0 7-277,0 3 244,0 5-307,-6-9 0,-2 10-155,-6-7 1,-5 5 15,0-5 0,0 0-285,5-5 1,-4-1 52,4-3 1,-3-4-858,7-5 808,4-7 383,0-2 0,6-19 0,0-3 0</inkml:trace>
  <inkml:trace contextRef="#ctx0" brushRef="#br0">16123 3497 8026,'29'-14'0,"-1"0"-23,1 0 0,-2 1 14,-4 3 0,-1 3 441,-3 2 1,-3 3-72,3-2 1,-8 2-294,-1 2-14,-7 0 24,3 6 1,-6-3-757,0 7 341,0-1 14,-6 6 1,-8 4-305,-10 0 0,-3 6 315,-1-2 0,-6 0 312,1 0 0,-6-5 0,1 1 0,8 1 0,1-1-329,4 0 170,3-11 159,8 5 559,7-12-308,14 5-38,1-12 1,12 3 110,4-6 0,3-1-158,1-4 0,5 0-8,0-1 1,-6 3-19,-8 2-314,3-2 87,-6 10 2,5 2 94,-13 8 0,-2 13 366,-6 2-31,-6 10-259,4-3 0,-11 16 138,4-3 1,-2 4-7,1 1 0,-1-10 211,7-1 1,-1-7-269,5-6-188,0-3 184,6-7 1,-3-6-428,7-3 146,-1-4-181,12-14 0,-4-4-624,7-16 718,-7-3-47,10-13 1,-11 3-577,3-6 835,-3 0 0,4-5 0,2 0 0</inkml:trace>
  <inkml:trace contextRef="#ctx0" brushRef="#br0">16649 3256 8026,'23'0'91,"-3"-2"-19,-6-3 0,2 2 94,3-6 0,-3 4 243,3-5 1,-3 7-1389,-2-2 379,0 4 284,-6-5 316,5 4 0,-12-4 0,5 6 0</inkml:trace>
  <inkml:trace contextRef="#ctx0" brushRef="#br0">16721 3398 8026,'0'19'140,"0"0"1,0 6 295,0-1 1,0 4-106,0 5 1,-2-3 52,-3 3 1,4 2-595,-4-2 174,3 0 0,2-4 299,0-1-1202,0-6 669,0 5 0,0-11-460,0 3 477,7-9 149,1-10 104,6-15 0,0-7 0,0-6 0</inkml:trace>
  <inkml:trace contextRef="#ctx0" brushRef="#br0">16962 3213 8026,'22'-29'-868,"-1"1"1,-1 0 1017,4-1 1,3 2 720,1 4 1,1-3-126,-1 7-517,-6 0-43,5 12 0,-11 0-25,3 7-143,-3 0 154,-2 0 0,-6 13-373,-3 6 172,-4 0 1,-1 14-165,0 0 185,0 7 0,2 10 16,3 7 0,-4 0-154,4 4 0,-4 9-146,-1 1 0,2-1 295,3-4 0,-4-6 118,4 2-86,-3-4-26,-2-7 1,0-2 12,0-7 0,-2-7-86,-3-7 0,2-6-159,-6-7 0,-2-7-2,-8-4 0,1-10-215,-5-8 1,-1-7 70,-5-7 1,6-7-451,-1-3 819,0-9 0,1 1 0,-1-6 0,0 0 0</inkml:trace>
  <inkml:trace contextRef="#ctx0" brushRef="#br0">16920 3355 8223,'7'6'599,"5"7"-298,-8 6-72,7 6-171,-9-3 0,9 7-117,-6-1 57,-1-6 224,-4 5-912,7-5 525,-6 7 1,6-7 65,-7-3-843,0-3 591,0-2-6,-7-6 81,6-2 0,-10-9-134,6-7 410,0 1 0,5-18 0,0 3 0,0-9 0,0 3 0,0-11 0,2 10 0,3-7 0,-2 6 58,6-1 0,1 4 337,4 6 61,0 2-229,0 13-62,1 2 0,2 8 403,-3 2-217,10 11-197,-21 0 0,14 12-152,-12-3 0,5-2-73,-6 2 1,1-1-335,-5 6 1,0-2 207,0-4 197,-6 4 0,-2-5 0,-6 7 0</inkml:trace>
  <inkml:trace contextRef="#ctx0" brushRef="#br0">16962 3568 8026,'8'-6'0,"0"4"-100,-3-2 1,-4 1-119,4-2 0,-2 3 228,2-3-77,-3 4 1,5 1-442,-2 0 394,-3 6 1,4-3-45,-6 7 155,0-1 1,0 6 80,0-1 1,-5 0 342,1 0-208,-7-6 184,9 5-16,-4-5-115,-1 6-246,6-6 1,-6 0 241,7-4-275,0-2-478,0 4-586,7-6 1077,1 0 0,6-12 0,0-4 0</inkml:trace>
  <inkml:trace contextRef="#ctx0" brushRef="#br0">17545 2929 8026,'6'-15'1114,"2"7"-1000,0 2 1,-1 8 89,-7 2 0,0 11-356,0 8 0,-7 4 116,-2 2 0,-4-1-37,-1 1 1,0 1 50,-1 3 1,1-3-164,0 3 0,1-3 112,4-2 0,-2-10-213,6-4 0,-1-9 40,1-1 214,3-2-20,-4-8 1,12-7 213,4-6 19,3-6-160,1 3 1,5-7 36,0 1-45,6-1 0,-8 6 0,7 1 48,1 1 1,7-3-39,1 5 0,2 2-18,-2 8 0,-1-3-36,6 8 0,-13-6 44,-1 6 0,-7-1-336,-3 5 155,-6 6-11,-2 2 0,-12 3-179,-3 3 358,-10-3 0,-10 16 0,-7-5 0</inkml:trace>
  <inkml:trace contextRef="#ctx0" brushRef="#br0">17602 3128 8027,'0'14'55,"0"0"1,0 7 125,0 2 0,-2 4 41,-2 2 7,2-1-90,-11 0 1,10 6-94,-6-1 0,1-2-49,-2-7 0,3 1-326,2-6 0,3 0-112,-3-5 110,4-6 1,1-3-102,0-10 246,0-3 28,6-12 0,2-2-241,6-7 211,1 1 94,-1-7 1,5 5 73,0-3 0,4 0 90,-4 4 0,5-1 76,-5 11 0,5 5 64,-5 5 1,-5 6 300,-5-2 1,-5 5 351,0 5-463,-2 9-173,-2 2 0,-11 10 87,-3-2-25,-10 3-228,8 1 0,-11 1-101,4-1 1,2-4 62,2 0 0,3-7-168,2 2 0,1-8-208,4-1-317,3-7 249,6 3 178,0-6 73,6-6 0,2 3-182,6-7 184,0 7 143,0-10 1,1 10 53,-1-6 0,0 5-63,0 0 179,-6 2 1,-1 8-42,-7 4 0,-2 3 164,-3 1 1,-1 5-42,-4 0 1,-7 1-108,3-1 1,-4-3 133,4 3 0,2-3-92,2-2 0,-1-5 76,6 1-204,1-7 1,5 3-154,4-6 1,3 0 15,6 0 1,2-4-175,3-1 0,3-6 61,6 1 0,5 2 36,1-1 1,-1 4 35,-5-4 0,5 6 155,1-2 0,-6 3 301,-4 2-188,-7 0 33,-3 0 0,-3 7 287,-6 2 1,-2 5-190,-7 5 0,-7-1 35,-13 5 0,0 1-254,-9 4-56,-3 1 145,-1-1 1,-5 2-526,-1 4 0,2-6-90,3 0 0,3-1-326,7-8 1,-1 0 354,1-5 0,6-6 461,3-3 0,-3-10 0,0-3 0</inkml:trace>
  <inkml:trace contextRef="#ctx0" brushRef="#br0">17602 3767 8027,'35'0'0,"1"0"159,7 0 1,-1 2 303,1 3 0,3-2-217,-3 6 1,1-1-31,-11 2 1,0 2-910,-4-2 0,-3-2 128,-2 1 565,-3-6 0,-1 4 0,2-7 0</inkml:trace>
  <inkml:trace contextRef="#ctx0" brushRef="#br0">18370 2900 7988,'9'6'362,"1"4"0,-2 4-72,1 5-264,-3 3-7,-6 7 0,-1 1 280,-4 3 0,-3 0-211,-6 10 1,0-5-203,0 4 0,1 1-74,3-5 1,-2-3-296,2-2 1,-2-3 143,-3-2 339,1-6 0,0-1 0,0-7 0</inkml:trace>
  <inkml:trace contextRef="#ctx0" brushRef="#br0">18228 3184 7988,'14'-20'0,"2"4"-63,3-3 0,3 3-124,6 2 1,-3 5 556,4-1 1,-4 5-78,8-4 0,-1 6-522,1-2 106,-9 4 29,9 1 0,-13 0 98,4 0 0,-3 0 23,-7 0-31,0 0 0,-6 6-5,-3 3 0,-10 6-24,-4 3 0,-12 5-124,-7 5 1,-7 7 97,-8 3 1,-4 1-889,-1-1 642,1-3 216,4-7 0,7-1-30,3-3 1,8-4 60,1-5 0,8-6 144,2 1 57,0-7 198,12 9 0,-3-10 94,10 3 0,3 1-161,6-1 1,7-1 113,2-4-107,11 0-204,8-6 1,4-2-170,6-6 1,-3 0-60,-1 0 0,-1-1-388,-9 1 0,-5 0 500,-5 0 1,-5 1-505,-9 4 0,-6 1 38,-4 3 505,-2 3 0,-15-4 0,-2 6 0</inkml:trace>
  <inkml:trace contextRef="#ctx0" brushRef="#br0">18526 3398 7980,'0'8'-252,"0"4"-63,0-2 1,2 7 1059,2 2-197,-2 6-245,11-3 1,-10 7 24,6-1 0,-1 1-143,2-1 0,-4 5 14,-6 1 0,0 0-63,0-1 1,0-3-180,0 4 1,0 0 24,0 0 0,-2-3-200,-2-7 1,-4 1-277,-6-6 295,6-6 67,-5-7 1,5-6-941,-6 0 549,0-6 119,0-9 1,-1-7-391,1-6 794,0-7 0,0-7 0,-1-9 0</inkml:trace>
  <inkml:trace contextRef="#ctx0" brushRef="#br0">18327 3625 7957,'-14'29'0,"0"-1"11,-1 0 0,6-4 78,-1 0 0,3-5 245,-3 5-697,4-7 170,6-3 268,0-1-75,6-12 0,2-7 0,6-10 0</inkml:trace>
  <inkml:trace contextRef="#ctx0" brushRef="#br0">18597 3668 7957,'37'0'109,"-4"0"1,-8 0 423,-1 0 1,-5 0 386,4 0-565,-5 0 0,2 1-1044,-5 4 1,-1-3 168,0 2 520,-6-2 0,4-8 0,-4-2 0</inkml:trace>
  <inkml:trace contextRef="#ctx0" brushRef="#br0">19024 2843 7957,'8'2'-344,"-4"3"0,-8 4-12,-6 10 0,-4 3 1002,-5 7 1,2-6-297,-7 1 1,7 0-269,-2 4 0,3-1 8,2-3 1,6-9 105,3-5-82,3-1 1,4-1 1,3-3 0,7-3 91,7-2 1,7-5-108,-3 0 0,9-6-54,1 2 0,5-4-43,-5-1 0,7 0-149,-2-1 1,-4 3 33,-1 2 0,-7-2-156,-3 2 0,-5 2-534,1-1-649,-10 6 1036,-2-4 0,-14 7 415,-2 0 0,-9 7 0,-1 2 0,0 4-60,-1 1 1,4-3-45,-3 3 1,3-3 190,2 8 0,5 2 89,-1-2 1,5 6 553,-4-1 1,6 4-293,-2 5 1,2 4 403,-2 5-287,4 1-260,-12-7 0,5 5-304,-6-3-7,0 3-175,-1-4 1,1 2-219,0-6 1,-5 5 150,0-5 1,0 0 257,5-4 0,0-1 0,-1 1 0</inkml:trace>
  <inkml:trace contextRef="#ctx0" brushRef="#br0">19152 3440 7957,'20'-28'-641,"-4"0"534,11-1 0,-10 1-107,7-1 0,-7 1 128,4 6 0,-12-4-99,1 7 0,-2-4 129,1 4 0,-2-5 56,-7 5 0,6 0 0,2 5 0</inkml:trace>
  <inkml:trace contextRef="#ctx0" brushRef="#br0">19351 3057 6631,'-8'0'786,"2"6"0,4 6-501,-3 7 0,2 7-57,-6-3 0,-1 6 14,-4 4 0,4-1-92,1 6 1,-4-2-149,-1 2 0,-8-3-254,8-7 1,-2 0 219,6 1 1,-1-7-334,7-3 233,-1-3-233,5-8 30,0-2 1,2-8 110,2-2 1,9-6-41,6-9 0,1 2-2,-1-7 0,-1 2 60,5-2 1,-4-3 208,5 4 1,-7 1-81,2-2 0,-3 7 109,-2-2 1,1 4 90,-1 6 1,-5 3 241,1 6 0,-7 1 18,2 4 1,-4 4 217,-1 10 0,0 3-70,0 7 1,-6-1-139,-3 1 0,-4 4-174,-1 0-245,-1 0 197,-5-4 1,-1 4-120,-2 0 1,-4 0-76,3-4 1,-1-7-264,1-3 0,-1-5-173,6-5 29,0-2 0,6-9 56,4-3 0,3-4-175,6-10 1,6 2-114,3-7 226,4 7 291,1-4 0,5 2 0,0 0 0,5 0 159,-5 5 1,6 1-97,-1 4 1,-4-2 158,-1 6 0,2 0 42,-2 5 0,0 2 57,-5 3 1,-1 2 320,-4 8 0,2-1-126,-6 0 1,0 7-116,-5 2 0,0-1 18,0 2-66,-7 0-145,-7 4 0,-3 2-65,-7 3 1,0-3 26,-4 4 0,-2-6-183,-3-4 1,3 1-344,-4-6 1,0 0 253,0-5 0,1-1-103,5-4 0,1-2-124,3-7 474,4 0 0,-1-7 0,-1-1 0</inkml:trace>
  <inkml:trace contextRef="#ctx0" brushRef="#br0">19109 3853 7931,'33'-8'0,"0"3"0,2-1 441,-2 1 0,-3 0-72,4 5 0,-3 0 104,2 0 1,-3 5-234,4 0 0,0 1-383,-1-1 1,7-2 225,-2 6-83,-3-5 0,6 8 0,-5-4 0</inkml:trace>
  <inkml:trace contextRef="#ctx0" brushRef="#br0">21071 2630 7970,'0'-14'0,"0"0"-109,-6-1 1,3 6 108,-7-1 0,4 6 710,-8-6 0,1 7-319,-11-2 0,-1 4-352,-8 1 1,-3 6 72,-7 4 1,0 2-182,1 2 0,5 1 214,4-1 1,5 2-42,4 3 0,3-4-18,7 4 1,6 2-38,4-2 0,2 5-136,2-6 0,0 8 108,0-3 0,8 0 0,6 0 0,2-5-58,8 1 1,-1 1-237,6-1 1,-1 2 80,1-2 0,-3-4-84,-2 4 1,-5 2 36,-9-2 1,-4 6 115,-6-1 0,-3 3 36,-7 1 1,-1 0-17,-13 1 0,1-1 7,-6 1 0,2-2 35,4-4 0,-2 3 109,6-7 0,1 0 27,9-5 0,-2-5-77,6 1 1,0-6 75,5 6 0,2-5-56,2 4 0,4-4-30,7 4 1,0 1 74,4 4 1,-1 2 79,5 3 1,0-2-66,0 7 1,3 1-2,-8 8 1,6 4 33,-5 5 1,-5 4 129,-4 6 0,-1 2 427,6 12-1485,-8-6 1031,0 3 1,-3-6 106,1 0 1,0-6-39,-5-4 1,0-3-48,0-1 1,0-5-142,0 0 1,0-13-541,0-1 477,0-7 81,0-3 0,0-9 173,0-10 1,0-9 0,0-14 0</inkml:trace>
  <inkml:trace contextRef="#ctx0" brushRef="#br0">21199 2573 7990,'0'-8'461,"0"2"0,0 9-423,0 7 1,0 7 92,0 16 1,0 3 108,0 7 0,5 5-138,0-1 0,-1 5-44,-4-5 1,2-4-170,3-5 1,-4-5-23,4 5 1,1-11-304,-1 1 0,1-10-88,-1-4 149,-3 0 1,4-15 8,-6-4 1,0-5 365,0-13 0,0-7 0,0-7 0</inkml:trace>
  <inkml:trace contextRef="#ctx0" brushRef="#br0">21242 2445 7990,'9'-8'0,"1"4"0,-1 2-189,5 2 0,1 6 234,-1 4 0,0 2 247,0 3 1,-4 0-237,-1 4 1,-6-3-200,2 3 0,-3 3 155,-2 2 0,-2-3-11,-3-3 1,-4 3 224,-10-2-185,3 0-10,-4-5 0,7 0 37,4 1-35,-4-8-64,11 6 0,-4-10-39,6 7 55,0-7 0,2 3-2,2-6 1,4 5 18,6 0 0,2 6-21,3-2 1,-1 4 18,5 1-19,-5 0 11,8 1 0,-10 3 210,3 1-195,-9 7 82,-4-11 0,-1 11 147,-1-7 0,1 4-76,-5-4 1,-5 0 107,1-4 1,-7-6-158,1 0 0,-2-4-33,-3 5 0,-4-7-377,0 2 166,0-4 88,-1-1 0,4 0-388,-3 0 1,3-5 13,2 1 0,0-7-120,0 1 1,4-2 105,1-3 433,6-5 0,-10-2 0,5-7 0</inkml:trace>
  <inkml:trace contextRef="#ctx0" brushRef="#br0">21611 2502 7990,'21'0'-81,"-5"0"40,3 0 1,1-5 416,-1 1-23,0-1-285,2 5 0,-1-5-744,4 0 373,3 1 0,-11 4-539,3 0 842,-4 0 0,-7 0 0,-1 0 0</inkml:trace>
  <inkml:trace contextRef="#ctx0" brushRef="#br0">21583 2772 7990,'0'8'-9,"3"-2"4,7-6 1,1 0 65,12 0 1,1-4 25,4-1 1,1-6-400,-1 1 0,1 3 94,-1-3 1,-4 1-450,0-6 249,-7 1 418,4 0 0,-7-7 0,0-1 0</inkml:trace>
  <inkml:trace contextRef="#ctx0" brushRef="#br0">21668 2488 7990,'-8'-6'18,"2"4"1,6 4 106,0 12 0,0 6-3,0 9 103,0 5-56,0 9 1,0 6 98,0 3-550,0 4 433,0-12 0,0 9 50,0-5 0,0-1-103,0-4 0,2-5-325,2 0 1,0-7-75,5 2 1,-4-9-348,4-5 0,2-9 648,8-6 0,-3-8 0,5-4 0</inkml:trace>
  <inkml:trace contextRef="#ctx0" brushRef="#br0">22237 2644 7990,'14'-20'0,"0"-1"169,1-3 1,-7-1 339,-4 6 0,-2 0 242,-2 5-330,0 0 1,-8 1-84,-6 4-383,-7 2 107,-7 14 1,-2 1 103,-3 6 0,4 5 60,1 0 0,1 6 50,8-1-50,6 9-222,7-3 1,6 9-186,0-5 0,13-1 89,6-5 0,6 1-136,3-1 1,5-6 167,1-3 1,0-3-93,0-2 0,-4 0 96,3 1 0,-5-6 2,-4 1 0,-4-1 180,-5 5-84,-1 0 1,-6 1 29,-4-1 1,-4-1-57,-4-4 0,-10 4 6,-10-4 0,-5 4-220,-4 1 1,-5 0-303,-9 0 0,-1 5 500,-8 0 0,-4 7 0,-11-4 0</inkml:trace>
  <inkml:trace contextRef="#ctx0" brushRef="#br0">21142 3910 7903,'0'-15'112,"0"7"0,2 7-126,3 6 11,-4 12 1,10-1 507,-6 12 1,0 8-257,-5 7 0,0 0-164,0 4 0,0 2-13,0-1 0,0-1-133,0-4 0,0-6 6,0 1 1,0-8-486,0-1-47,0-1 366,0-12 0,0-3-288,0-13 1,0-13 116,0-11 0,0-4 392,0-5 0,0-10 0,0-7 0</inkml:trace>
  <inkml:trace contextRef="#ctx0" brushRef="#br0">21213 3981 7903,'15'-8'54,"-1"3"0,0 3 127,0 2 1,7 7-44,2 2 1,3 4 6,-3 1 0,4 0-113,-3 0 0,-4 5 32,-1 0 1,-8 5 76,-1-5 0,-7 6-42,2-1-88,-4 3 122,-7 1 1,-7 1-148,-5-1 47,-8 1-277,4-1-11,-6 0 196,-1 1 0,6-2-109,-1-4 0,7-2-633,-2-7 520,3-6 0,3-3 281,4-10 0,-4-9 0,5-8 0</inkml:trace>
  <inkml:trace contextRef="#ctx0" brushRef="#br0">21540 4080 7903,'43'-14'-350,"0"0"175,-1-1 87,-5 1 1,-4 0 504,-10 0-160,4 0-331,-17-1-693,9 7 516,-18 2 1,4 6-252,-10 0 502,-3 6 0,-12 9 0,-2 7 0</inkml:trace>
  <inkml:trace contextRef="#ctx0" brushRef="#br0">21597 4137 7903,'-20'21'-992,"10"-6"1084,-9 6 313,18-7 0,-4-1-134,10-4 1,9-3 91,10-6 1,2 0-422,3 0 39,-1-6 51,7-2 1,-10-4-348,4 2 0,-6-2-37,1 2 1,-3 2-695,-7-1 1046,-6 6 0,4-10 0,-4 5 0</inkml:trace>
  <inkml:trace contextRef="#ctx0" brushRef="#br0">21626 4037 7903,'1'-7'263,"4"2"0,-2 10-78,7 4 1,-7 5 31,1 5 0,3 8-69,-2 6 0,-1 5 34,-4-5 1,0 7-112,0-2 1,0 3 88,0 1 0,0-4-142,0 0 0,0-1-143,0 1 0,7-10-508,2-9 1,4-10 173,1-4 1,5-5 458,0-5 0,6-15 0,-3-10 0</inkml:trace>
  <inkml:trace contextRef="#ctx0" brushRef="#br0">22166 4023 7903,'28'-28'0,"-6"4"297,-3 0 1,-8 7 208,-1-2 188,-7 3-272,3 8-244,-12 2 0,-3 6-213,-10 0 1,-3 11 207,-7 3 32,1 10-74,-1-2 1,7 5 288,3-3-100,3 3-187,8-5 1,4 1-296,8 1 155,4 0-56,13-2 1,1 3 14,6-6 1,6 5 9,-1-5 1,5 4-208,-5-4 0,0 2 125,-4-2 1,-6-3-44,1 3 1,-11 1 401,1-1 5,-9 0-276,1-5 0,-8 7 620,-2 3-267,-4-4-176,-13 7 1,-9-5-20,-13 6 1,-6-1-240,-7-3 1,-3 3-2072,-3-3 2184,4-4 0,0 2 0,5-6 0,0-2 0,-3-3 0</inkml:trace>
  <inkml:trace contextRef="#ctx0" brushRef="#br0">23190 2545 8119,'-15'8'0,"0"0"357,-4-4 1,3 6-22,-3 9 0,3 0-90,2 9 1,0-3-48,-1 9 1,8 0-48,2-1 0,3 2 77,2-2-51,0-3 1,7 5 12,2-6 0,4-1-127,1 0 1,6-5 13,4-4 0,3-5-285,1-5 0,7-2-127,3-7 0,2-8 175,-3-7 1,3-2 9,-7-11 0,-1 2 14,-9-7 0,-7-2 37,-6 2 1,-9-2 60,-1 2 1,-8 3 30,-11-3 1,-3 5-100,-6 4 0,-7-1 71,-3 6 0,-3 1-490,-2 9 242,7-4 120,8 12 1,7-6-147,7 7 9,6 0 122,2 0 177,6 0 0,6 0 0,2 0 0</inkml:trace>
  <inkml:trace contextRef="#ctx0" brushRef="#br0">23773 2232 9082,'7'0'788,"0"0"-643,-7 0 1,0 2-20,0 2 0,0-1 21,0 7 1,0-1-90,0 6 0,0-1 32,0 0 0,-5 7-131,0 2 0,-6 4-21,2 2 0,-4 5 145,-1 4 1,-2 6-54,-3 9 0,8-1 6,-3 9 1,9-4-6,0-5 1,5-7-78,5-8 1,5-11-187,9-3 0,4-7-402,10-6 0,10-4 321,9-6 1,-1-6-424,1-4 297,0-2-757,5-9 1196,-7 5 0,1-11 0,-7 4 0,-1-4 0,-7-2 0,-4 1 0</inkml:trace>
  <inkml:trace contextRef="#ctx0" brushRef="#br0">24327 2147 7415,'-8'11'546,"3"3"1,4 10-327,1-1 1,0 15 64,0 5 1,0 3 510,0-4-330,0 14-412,0-4 0,0 17 219,0-2 0,0 1-253,0-2 0,0-3-273,0-6 0,0-8 282,0-6 1,0-9-159,0-10 1,0-3 57,0-7-82,0-6 1,0-5 50,0-13 1,0 1-6,0-10 1,1-3 59,4-2 0,-2-1-35,7 1 1,-1-1 3,5 6 0,1 0 10,-1 5 0,5 1-32,0 4 0,1 2 147,-1 7-171,-3 0 56,11 0 1,-11 11 272,3 4 0,-4 4-60,0-1 0,-1-2 141,0 3-118,-6 3-12,-2-6 1,-6 9 89,0-6 1,0 0-126,0-4 1,-8-1 96,-6 0 0,-2 0-138,-7 0 1,-6-6-100,-4-3 1,0 1-386,5-1 1,1 0 191,3-5 1,3-2-462,7-2 0,2-4 167,2-7 1,4-5 505,6-4 0,0-9 0,0-3 0</inkml:trace>
  <inkml:trace contextRef="#ctx0" brushRef="#br0">24782 2417 8049,'0'-14'61,"0"-1"1,0 1 229,0 0 1,0 0-172,0-1-115,0 1 7,0 0 0,-6 6-11,-4 3 0,-2 4 117,-3 1 1,1 6 1,0 4 0,0 9 95,-1 4 0,6 4-133,-1 2 0,7 1-30,-1 3 1,-3-3-20,3 3 1,0-9 21,9-5 0,3-4-12,6 0 1,0-7-142,1-4 0,-1-4 67,0-4 1,5-9-135,0-6 1,0-6-3,-5 1 0,0-4-131,1-6 0,-1 4 39,0-3 1,-1-3 104,-4-2 1,4-3 50,-4-2 1,-1 1 5,2-1 0,-7 2 3,2 3 0,1-2 99,-1 7 0,1 6 436,-1 8 9,-4 4 9,6 7 1,-7 3-184,0 10 0,-5 9-112,0 10 1,-6-2-52,2 1 1,1 6 21,-2 4 1,7 5-105,-2-5 0,-1 5-7,1-5 1,0 0-167,5-4 1,2-2-600,3-4 1,-2-2 372,6-7 0,6-1 368,4-4 0,0 4 0,-5-5 0</inkml:trace>
  <inkml:trace contextRef="#ctx0" brushRef="#br0">25180 2061 8049,'0'15'0,"5"-1"63,0 0 0,6 0 174,-2 0 0,4 7 85,1 3 1,2 3 82,3 1 78,-4 0-184,12 7 1,-9 0 6,5 3 1,-4 3 140,5-3 1,-7 3-143,2 2 1,-3-1-43,-2 1 0,-1-2-89,-3-3 0,-4 1 40,-6-6 0,-6 7-198,-4-2 0,-10-2-84,-9 2 1,-7-2-253,-12 2 1,-15 8-172,26-24 1,-2-1-1,-1 2 1,-2 1 490,-1 0 0,1 0 0,1-2 0,1 1 0,-1 3 0,-1 1 0,-4-1 0,0 1 0,-4 1 0,0 0 0</inkml:trace>
  <inkml:trace contextRef="#ctx0" brushRef="#br0">23204 4009 8001,'-14'0'743,"-1"0"178,1 0-93,0 0-685,0 0 1,1 6-122,4 4 0,-2 4-10,6 5-49,-6-3 164,9 17 1,-9-9 137,6 9 0,-4 3-108,4 2 1,0 5-12,5 4 1,2-3 50,3 4-397,3-4 209,12-8 1,-2-3 20,5-9 1,7-5-217,8-9 0,2-6 1,-2-8 0,7-6 143,-2-9 1,-2-9-314,-3-10-309,-6-3 470,2-2 1,-7-1-6,-3-4 1,-5 4 213,-10-3 1,2 4-93,-6 5 1,0-3-75,-5 3 1,-8 4-139,-6 0 1,-7 11-73,-7 4 246,-1 3 12,-5 8 1,-1 3-319,-3 10 258,3 3 211,13 6 1,-2 2-49,10 3 0,-3-3 0,9 4 0</inkml:trace>
  <inkml:trace contextRef="#ctx0" brushRef="#br0">24085 3767 7984,'-14'8'0,"0"-3"0,0-3-248,-1-2 0,1 6 261,0 3 0,-7 7 453,-2 8 0,1 0-223,-2 9 0,2 3-62,-2 2 1,4 5 21,5 4 0,3-1 91,2 6 0,4-5 20,6 5 1,2-6-69,2 2 1,10-6-531,10-4 1,9-5-105,5-9 1,2-10-339,-2-9 1,3-3 393,-3-2 332,-4-7 0,7-7 0,-4-8 0</inkml:trace>
  <inkml:trace contextRef="#ctx0" brushRef="#br0">24384 3668 8026,'0'-8'-398,"-5"3"296,0 10 1,1 4 695,4 10 1,-2 5-167,-3 9 1,4 8-23,-4 7 1,-1 5-184,1 0 0,0 0-6,5-1 1,0 4-93,0-4 0,-5-3-135,1-2 1,-1-4-140,5-5 1,0-5 108,0-9-169,0 2-46,0-10 90,6-2 1,-3-9 125,7-10 0,-2-2-117,1-8 1,4 1 67,-4 0 1,6 4 0,4 1 1,-4 6 86,4-2 0,2 3-55,-2 2 1,1 8 109,-1 7 1,-4 0-46,-1 9 1,-2 0 10,-7 4 0,0-4 73,-5 0 0,0-2 150,0 1 0,-2-2-78,-2-7 1,0 0 59,-5 1 1,-2-8-277,-8-2 0,2 2 98,-7-3 0,5 1-880,-5-5 409,7-6 125,-4 4 0,7-15-538,0 2 836,0-2 0,-1-10 0,1-3 0</inkml:trace>
  <inkml:trace contextRef="#ctx0" brushRef="#br0">24725 4194 8162,'-8'0'244,"2"0"1,7 5-245,4-1 0,3 1 0,6-5 0</inkml:trace>
  <inkml:trace contextRef="#ctx0" brushRef="#br0">25081 4180 7968,'-7'-10'-273,"-2"1"0,-2 4-71,1-5 288,-2 7 1,4-3 964,-7 6-374,1 0-260,0 0 1,1 6-63,4 4 0,-2 4-34,6 5 1,-4-3 92,4 3 0,-5 3-153,6 2 1,-1-2-11,5 1 1,0-4-63,0 5 1,0-5 109,0 5 0,0-7-257,0 2 1,5-8 20,-1-2 1,7-5-27,-1 0 1,3-4 98,1-4 1,0-9-137,0-6 1,5-8-50,0-1 0,6-2 112,-1-8 1,3 5-25,1-5 1,-4 0 43,0-5 1,-2-1-11,2-3 0,2-4 33,-2-6 0,1 2-4,-1 3 0,-3 0 32,-7 9 0,-5-1 113,1 11 0,-7 1-93,2 8 0,-4-1 114,-1 6 0,0 5 251,0 4-69,0 7-169,-6-3 1,-2 7-30,-6 4 0,4 5 8,1 9 0,1 3 32,-1 6 0,-4 2 146,3 3 1,3 4-136,-3 5 1,5 6 8,-4-1 1,6 5-28,-2-4 1,3 1-182,2-2 1,0-4-239,0-1 1,0-1-113,0-7 1,7-6-429,2-4 1,5-9 257,5 0 0,-3-7-313,3-8 0,2-2 194,-2-3 677,0-3 0,1-18 0,2-5 0</inkml:trace>
  <inkml:trace contextRef="#ctx0" brushRef="#br0">25649 3526 7955,'14'0'205,"-4"0"-145,-1 0 0,1 0 34,4 0 1,-1 1 303,-4 4 1,9 3 527,-4 6 0,3 7-419,-3 2 1,-4 4-268,-1 2 1,-1 5-243,2 4 1,1 5 83,-6 4 1,-1 4-171,-4 6 0,-1 0 154,-4-1 0,-8 0-102,-6-4 1,-6 3-134,1-3 0,-4 4-390,-5 0 1,-2-3-116,-3-1 0,-3-11 46,3 1 628,3-2 0,-9-4 0,6-3 0,0-3 0,-3-1 0,-3-1 0</inkml:trace>
  <inkml:trace contextRef="#ctx0" brushRef="#br0">24256 4421 7814,'-6'8'-792,"4"0"675,-3-3 612,4-4 32,1 6-122,6-7 1,2 0-203,6 0 1,-4 0-82,-1 0-53,-6 0-399,4 6 112,-7-4 0,-2 9 218,-3-7 0,-3 7 0,-6-3 0</inkml:trace>
  <inkml:trace contextRef="#ctx0" brushRef="#br0">15185 4563 8240,'0'-9'-71,"0"0"1,0 4 323,0-5-144,0 7 267,0-3-314,0 0 152,0 4 224,0-4-97,0 12-257,0 2 45,0 6 0,0 0-24,0 0 1,0 1 66,0-1 0,0 0 6,0 0 1,0 1-36,0-1 1,2 5 11,2 0 0,-2 4 6,3-4-16,-4 7-79,-1-4 0,5 6 31,0 1 0,-1-1-7,-4 0 0,0 2-6,0 4 1,0 2 72,0 7 0,0 6-12,0 3 1,0-2 14,0 2 1,0-4 4,0 4 0,-4 0 251,-1 5-1022,0 0 705,5 0 0,0-1 53,0 1 1,-1-1-123,-4-4 1,3-2-101,-2-2 0,2-9 159,2 4 0,0-8-159,0 2 1,5-5 133,-1 1 0,1-3-19,-5-1 1,5-7 853,0-3-835,6-3-38,-10-2 0,12-6-323,-4-4 323,4-2-420,8-2 0,-2 0-590,9 0 0,-1-6 984,11-4 0,6-9 0,7-3 0</inkml:trace>
  <inkml:trace contextRef="#ctx0" brushRef="#br0">16010 5672 8304,'0'-14'0,"0"0"0,0 0 0,4 4 0,1 1 0,6 6 0,-3-4 201,6 7 0,-4 2 344,-1 3 1,-6 2-314,2 8 1,-3 0-68,-2 4 1,0 4-33,0 5 0,-13 2-12,-6 3 0,-17 5-42,-7 9 1,-7-2-451,2 2 1,-4 4 1,5 1-808,6-10 915,6 6 1,8-15-497,3 0 353,-3 0 0,16-18-222,-3-1 0,11-8-1,3-11 749,6-9 1,15-14 0,1-9 0</inkml:trace>
  <inkml:trace contextRef="#ctx0" brushRef="#br0">15910 5928 8287,'10'14'122,"-1"1"0,-1 10 308,1 3 1,-2 10-161,-7 0 0,0 10-1,0 4 1,-7 6-229,-2-1-59,-4 3 1,5-16-1,2 2-274,0-6 1,4-6 152,-3-5 0,5-7-125,5-3 1,-2-5 303,7-4-40,-7-4 0,10-12 0,-5-2 0</inkml:trace>
  <inkml:trace contextRef="#ctx0" brushRef="#br0">16138 6227 8287,'33'-7'0,"0"-2"0,2-10-477,-2-5 1,-3-3 241,3-1 1,-3 4 468,-2 1 0,-1 4-292,-3-5 1,-3 7-492,-7-2 549,-6 3 0,4 2 0,-4-1 0</inkml:trace>
  <inkml:trace contextRef="#ctx0" brushRef="#br0">16337 5800 8243,'4'11'-274,"1"4"172,0-4 224,-5 15 0,-2-2 368,-2 9 0,-4 8-166,-7 7 1,-4 7 109,0 2 1,-6 1-496,2 9 0,-4-2 157,-2 1 0,7-3-615,3-6 259,10-13 220,2-3 0,7-19-1065,0-3 597,0-9 333,7-4 1,1-14-530,6-6 704,6-7 0,2-13 0,7-3 0</inkml:trace>
  <inkml:trace contextRef="#ctx0" brushRef="#br0">16337 6184 8253,'0'29'55,"0"-1"188,0 0 1,0 1 439,0-1 0,0 5-251,0 1 0,4-1-28,1-5 0,6-1-206,-1-3-186,2-4 172,2-12 1,2-1 7,3-7-123,-3 0-36,11-7 0,-7-1-218,4-6 0,1-6-62,-6-4 0,0 2-327,-4-2 0,-3 0 128,-2-4 1,-4 0-278,-6-1 1,-6 2 262,-4 4 1,-4-4 459,-5 3 0,-3-9 0,-7-4 0</inkml:trace>
  <inkml:trace contextRef="#ctx0" brushRef="#br0">16393 5729 8197,'0'-22'0,"7"2"481,2 5 0,4 1-297,1 6 1,0 2 508,1 6-224,-1 0-302,0 0 1,2 6-167,3 4 0,-3 2-190,3 3 1,-4-1-1051,0 0 1239,-1 0 0,6 0 0,2 1 0</inkml:trace>
  <inkml:trace contextRef="#ctx0" brushRef="#br0">16962 5715 8287,'0'16'591,"0"3"1,-6 3 35,-4 6 1,-7 1-662,-2-1-11,-13 7 66,9-5 1,-12 9-547,7-5 277,-1-1-7,1-11 1,1 3-215,3-6 1,5-5-269,10-4-130,-4-7 867,12-3 0,-6-14 0,7-8 0</inkml:trace>
  <inkml:trace contextRef="#ctx0" brushRef="#br0">16863 5928 8093,'9'16'143,"1"3"0,-7 3 85,2 7 1,-4-1 29,-1 0 0,0 7 318,0 3-119,-6 9-280,-2-2 0,-5 4-293,4-7-485,-4 1 288,5-7 1,-1 1-237,-1-4 0,7-8 428,-2 3 121,4-15 0,1 12 0,0-9 0</inkml:trace>
  <inkml:trace contextRef="#ctx0" brushRef="#br0">16934 6298 8093,'14'-19'0,"0"0"0,5-6-6,0 1 0,5 3 206,-5 3 0,6-3-261,-1 2 62,-4 0 45,1 5 0,-7 1-1038,0 4 992,0-4 0,-6 5 0,-1-6 0</inkml:trace>
  <inkml:trace contextRef="#ctx0" brushRef="#br0">17062 5900 8093,'0'9'-318,"0"1"0,0 4 558,0 5 0,0 8 535,0 1 0,0 7-57,0 8-232,0 6-309,-7 1 0,6 7 499,-4 0-1575,4 0 1038,1-7 1,1 2-16,4-9 0,0 0 164,9-15 1,-6 2-335,11-11 1,-5-6 55,10-9 1,-1-4-176,6-4 1,-2-6-716,-4-9 474,4-9 215,-5-2 1,0-6-1196,-3 2 709,-3 4 216,-8-4 1,3-1 460,-6-3 0,0-5 0,-5-1 0,0 1 0,0 4 0</inkml:trace>
  <inkml:trace contextRef="#ctx0" brushRef="#br0">17446 5985 8093,'9'2'0,"1"2"479,-7-2-185,3 11 0,-1-5-13,0 6 0,-1 2 13,-4 3 1,5 3-622,0 6 177,-1-6 157,-4 5 1,0-10-399,0 7 229,0-7-587,0 10 69,0-11 0,2 3 194,3-9 486,-4-4 0,6-12 0,-7-2 0</inkml:trace>
  <inkml:trace contextRef="#ctx0" brushRef="#br0">17588 5644 8093,'6'-8'305,"-4"2"0,9 9-58,-7 6-11,8 7-45,-11 19 1,5 0 464,-6 3-148,0 9-256,0-3 0,0 13 186,0 0 0,0 5-263,0-1 1,0 12-422,0-2 0,0-8 153,0-6 0,0-11-346,0-4 1,0-5-314,0-9 418,0-6-409,7-8 1,-1-9 60,4-10 1,1-4 681,-7-10 0,7-3 0,-3-7 0</inkml:trace>
  <inkml:trace contextRef="#ctx0" brushRef="#br0">17744 6213 8093,'5'22'-2,"0"-3"0,4-2 206,-4 2 1,1-3-215,-1 3 1,-2-3-731,7-2 740,-1-6 0,5-2 0,0-6 0</inkml:trace>
  <inkml:trace contextRef="#ctx0" brushRef="#br0">18071 5601 6675,'-6'14'1590,"-4"1"0,-2 5-1299,-2 4 0,-2 3-169,-3 1 0,3-4-245,-3 0 1,0-1-232,5 6 0,-2-7 287,11-3 1,1 1-67,4-1 1,0-4 100,0-6 0,7-1 5,8 1 0,0 2 33,9-6 1,-5 0 10,5-5 0,0-2-33,4-2 0,-1-4-20,-3-7 0,2-5-265,-2-4 1,1-3 89,-1-1 1,1 0-203,-6-1 0,0 1 92,-5-1 0,-6 6-28,-3-1 1,-3 5 348,-2-5 0,-3 7 0,-7-2 0,1 3 0,-10 2 0,4 0 0,6-1 0,-4 3 347,4 2-164,2 4 232,1 6-58,6 0 1,0 3-81,0 7 0,0 7-26,0 16 0,0 8 46,0 7 0,5 7-43,0 2 1,-1 0-88,-4 4 0,2 4-388,3 1 1,-4 4-86,4 1 1,-3 3 181,-2-3 0,0 2-365,0-11 1,-5-4 202,0-11 1,-6-1 115,2-13 1,-4-6 82,-1-8 1,-1-9 187,1-6 1,0-4-166,0-4 1,0-11 201,-1-8 1,6-4 392,-1-2 1,7-4-362,-1 0 0,2-6 98,2 1 0,6 3-50,4 2 0,7 4-43,2 6-89,0 2 18,2 7 0,-1 6 29,4 3 0,3 4-31,-4 1 1,4 1-20,2 4 0,-6 3 187,1 6-138,0 7-65,-2-6 1,-2 11 56,-5-7 0,-7 6 10,-4-1 0,-2 4 6,-2 5 0,-11 2-85,-3 3 1,-10 8-2,0-4 1,-7 9 133,-3-4 1,8-1 125,7-8 0,4-5 657,6-9-591,3-4 1,7-12-192,4-3 1,11-10-85,12-4 0,7-10-254,8-5 1,-1-7-116,1-3 1,3 1-559,-4 5 0,3-1 58,-12 1 1,0 4-1659,-5 1 2422,-6 5 0,5-9 0,-5 5 0</inkml:trace>
  <inkml:trace contextRef="#ctx0" brushRef="#br0">18825 6497 7924,'9'-2'-874,"1"-2"0,-6 0 904,6-5 0,-5 6 1259,4-2-695,-6 3-594,4 2 0,-7 0 0</inkml:trace>
  <inkml:trace contextRef="#ctx0" brushRef="#br0">18782 6653 7924,'0'15'336,"2"-3"511,2-2-286,4-4 1,7-6 136,-1 0-698,0 0 0,0 0 0,0 0 0</inkml:trace>
  <inkml:trace contextRef="#ctx0" brushRef="#br0">20033 5658 8158,'0'-14'-230,"0"0"1,0-1 501,0 1 507,0 0 126,0 0-416,0 6 182,0 2-494,0 6-122,0 0 52,0 6 0,0 2-69,0 6 1,-4 0 95,-1 0 1,-6 1-152,1-1 0,-1 0 146,2 0 1,-9 1-196,4-1 1,-5 0-43,0 0 128,-3 7 3,-6-5 1,-7 6-132,-3-3 0,-2 1 147,3 4 0,-5 3-9,5-4 0,3 3 47,6-3 1,3 4 85,10-3 1,0-4-132,10-1 0,2 2 2,8-2 0,4 0-185,10-5 214,3 0-12,6-6 1,7 3-135,3-6-47,3 0 96,2 1 1,-2-4-134,-3 2 1,-3 3 102,-7-3 0,-6 7-19,-3-1 1,-9 4 54,-6 5 0,-2-2 0,-2 7 1,-8 5-53,-6 4 37,-7 6-58,-13-9 0,-3 11-150,-5-3 0,-1-1 186,0 1 0,2-8-13,3-2 1,5-6 36,9-8 0,4-6-69,6-3 24,-1-4 165,8-1 0,7 0 2,9 0 59,10 0-115,-3 0 0,9 5 17,-6 0 1,5 6 10,-5-1 1,0 7 0,-5 2 0,-6 11 14,-4-2 0,-2 12 12,-2 2 0,0 1 59,0 4 0,-2 4 200,-2 1 1,-4 8-1059,-6 2 1130,6 6-309,-11-4 1,9 9-15,-9 3 0,8-5 293,2 0 1,1-1-81,-2-9 0,4 1-70,6-5 1,0 0 15,0-1 0,2-5-383,2-4 0,6-9 101,9-5 0,-2-4-242,7-5-458,-7-10 773,4-2 0,-2-10-2457,0 3 1421,0-4 998,-11-7 0,4-8 0,-4-8 0</inkml:trace>
  <inkml:trace contextRef="#ctx0" brushRef="#br0">20218 5644 7676,'8'1'-570,"-3"4"1,1 3 1052,-1 6 0,4 7-104,-4 3 1,0 4-137,-5 5 1,0 4-15,0 5 0,0-4-166,0 0 0,0-2-87,0 2 0,0 2-74,0-7 0,0-6-298,0-8 1,0-4-162,0 0 192,0-7 1,-2-10-336,-3-12 527,4 0 0,-5-18 173,6 4 0,-7-4 0,-1-3 0,-6-1 0</inkml:trace>
  <inkml:trace contextRef="#ctx0" brushRef="#br0">20247 5559 8079,'18'-13'-623,"1"4"0,7 2 335,-3 7 288,-2 0 0,6 0 0,-7 0 579,4 0-237,3 0-109,-11 7 0,4-4-96,-6 6 1,1 2 47,-1 8 0,-2 3 10,-2 7 1,-4 1 158,-6 3-214,0 3-27,-6 1 1,1 7 307,-9-6-190,3 12 1,-16-12 49,3 10-1222,-2-4 853,-3-2 2,1 7 1,1-9-249,3 3 0,-1-12 0,6-2 1,0-7-246,5-8 1,4-6 244,1-3 1,6-12 333,-2-7 0,-3-13 0,0-9 0</inkml:trace>
  <inkml:trace contextRef="#ctx0" brushRef="#br0">20801 5544 8109,'30'-14'-370,"3"0"-70,-9 0 1,-2 0 304,2-1 0,-7 3 146,2 2 1,-8-1-552,-1 6 295,-7 1 245,3 4 0,-6 6 0,0 2 0</inkml:trace>
  <inkml:trace contextRef="#ctx0" brushRef="#br0">20716 5800 8109,'14'0'-643,"0"0"515,7-6 1,-4 3 72,7-7 38,-1 1-12,6 1 1,-1-3-5,1 6 1,-2-6 17,-4 2 1,-1 1-8,-3-2 22,-9 1 0,15-5 0,-9-1 0</inkml:trace>
  <inkml:trace contextRef="#ctx0" brushRef="#br0">20744 5445 6706,'10'1'-39,"-1"4"1,-6 9 313,2 10 0,-3 12 369,-2 12 1,-2 2 55,-3 12-1716,-3 3 1224,0-7 0,-3 5-103,7-6 132,-1 0 89,-1-6 1,4 1-1051,-3-10 365,4-2 139,7-12 1,2-6-146,6-3 0,7-11 189,2-8 176,-2-6 0,12-21 0,-3-3 0</inkml:trace>
  <inkml:trace contextRef="#ctx0" brushRef="#br0">21384 5573 8082,'9'-14'-395,"1"-1"-1,-1 1 727,-1 6 279,-1 2 0,-14 6-294,-2 0 1,-5 2-135,-5 2 0,-4 4 46,-5 6 1,4 7-11,1 3 0,5 2-91,-1 3 0,5-1 21,5 1 0,2-1-392,7 1 148,0-1 18,7 1 0,1-3 3,6-2 1,0-2 30,0-3 0,7-3-93,2 3 1,0-3 94,0-2 0,-1 0 3,2 0 0,-2-1 56,-3-4 1,-8 4-36,3-3 0,-9 2 8,0 2 0,-11-3 29,-9 4 1,-10-4-253,-8 8 229,-7 3-201,4-6 0,-7 10-275,1-2 0,-2 3 480,-4 1 0,-9 7 0,-8 2 0</inkml:trace>
  <inkml:trace contextRef="#ctx0" brushRef="#br0">20033 7435 7536,'0'21'-1346,"0"-4"1504,0 7 1,0-4 370,0 9 0,0-4-165,0 8 1,0 2-131,0-2 1,0 7 347,0-2-236,-6 3-169,4-5 0,-4 3-189,6-5 0,0 4-113,0-5 1,5-5-375,0-4 0,4-7 251,-4 2 248,-1-9 0,3 2 0,1-4 0</inkml:trace>
  <inkml:trace contextRef="#ctx0" brushRef="#br0">20076 7407 8016,'14'0'0,"7"0"-4,2 0 1,3 0 171,-3 0 0,4 4 24,-3 1 0,-5 6-45,-5-1 1,-1 2-5,-9 3 1,1-1-138,-5 0 1,-6 5-197,-4 0 0,-9 5 128,-4-5 0,-4 4-175,-2-4 1,1 5 41,0-5 0,5 0-196,4-5 176,4 0-13,0 1 269,8-1 1,7-2-97,9-2 0,4-4 315,1-6-118,6 6-78,3-4 0,0 11 361,1-4-197,0 4-21,4 1 0,-6 2-8,-3 3 1,-5-2-60,-4 7 1,-4 0 28,-6 4 1,-1 0 25,-4 1 1,-3 4-10,-6 0 0,-5-4-197,0-6 0,-2-1 78,2 2 0,2-5-410,-7-9 0,7 1-95,-2-7 0,3 1-309,2-5 0,4-3 747,1-7 0,-1-5 0,-4-14 0</inkml:trace>
  <inkml:trace contextRef="#ctx0" brushRef="#br0">20517 7563 7959,'14'-14'0,"0"4"-445,0 1 0,1-1 278,-1-4 0,0 0 1052,0 0-349,0 0-322,1-1 1,-1 3-484,0 2 0,-4 2-514,-1 4-107,-6 2 890,3 2 0,-12 14 0,-2 8 0</inkml:trace>
  <inkml:trace contextRef="#ctx0" brushRef="#br0">20545 7734 7959,'2'8'-54,"2"-4"0,4-2-7,7-2 0,-1-2 121,0-2 0,6-4-45,4-6 0,-2-1-308,2 1 127,-7 0 5,4 0-593,-7-1 754,0 1 0,1 0 0,-1 0 0</inkml:trace>
  <inkml:trace contextRef="#ctx0" brushRef="#br0">20517 7506 7685,'0'14'-847,"0"1"1122,0-1 1,0 6-95,0 4 0,0 8 506,0 1 1,0 5-234,0-5 0,-5 6-57,0-1 1,0 3-320,5 2 0,0 1-237,0 4 0,0-4-48,0 3 0,5-9-347,0-5 1,4-3-284,-4-1 380,6-7 457,-3-1 0,6-14 0,1 0 0</inkml:trace>
  <inkml:trace contextRef="#ctx0" brushRef="#br0">21199 7606 7877,'8'-14'593,"-3"1"-508,-10 3-1107,-3 4 582,0 6 0,-9 2 1119,3 2 0,-5 6-290,0 9 0,-3-3 104,-7 3-263,7 3-40,1-6 1,9 9 66,2-6 0,4 6-236,6-1 0,8-2-202,6 2 1,7-5 166,7 4 0,1-4-89,-1 5 1,-1-5 74,-3 5 1,2-2 30,-2 1 0,-3 3 241,-2-7 0,1 4 8,-1-4 1,-6 5 57,-9-5 1,-2 1-126,-2-1 1,-3-3 63,-7 3 1,-1 2-193,-12-2 0,-7 1-157,-8-1 1,-7-2-1541,-7 7 1640,-6 0 0,20-7 0,-1 1 0,-1 0 0,1 0 0</inkml:trace>
  <inkml:trace contextRef="#ctx0" brushRef="#br0">22052 5829 8067,'-8'-2'1616,"4"-3"-1146,2 4 1,8-5-128,4 6 1,10 0-95,9 0 1,2 0-47,12 0 1,-2 0-1,11 0 1,-6 0-106,1 0 0,4-2-236,1-3 1,3 4 61,2-4 0,0 2-254,0-2 1,-6 3-1663,-4-2 548,-9-4 1444,-3 6 0,-7-10 0,0 4 0</inkml:trace>
  <inkml:trace contextRef="#ctx0" brushRef="#br0">22863 5587 8067,'11'5'13,"3"0"1,-3 4 174,8-4 1,1 4 126,-1-4 1,5 1-30,-5-1 0,6-2-126,-1 7 1,3-6-116,1 6 0,2-5 134,3 4 37,-3-6-54,-1 10 1,-9-5-54,-5 6-158,-7 0 195,-2 7 1,-14 1-327,-6 6 0,-13 1 51,-11-1 0,-3 2 32,-2 3 1,-1-1-45,-3 6 1,1-5-1131,-6 5 1271,6-6 0,-9 2 0,4-5 0</inkml:trace>
  <inkml:trace contextRef="#ctx0" brushRef="#br0">23872 5246 8045,'11'-10'52,"3"1"0,5 6-1,0-2 1,8 3 269,6 2 1,2 0 516,-2 0 1,2 0-333,3 0-275,3 0-58,-11 0 1,5 0-349,-7 0 172,-6 0 25,5 0 0,-16 7-124,3 2 0,-9-1 40,0 2 1,-5 5 17,-5 9 1,-9 5 87,-10 4 0,-9 0-27,-5 10 1,-5-2-34,-4 11 0,-8-5-151,24-21 0,0 0 1,-29 20-84,8 1 0,5-9-139,9-4 1,5-11-699,9-4 15,3-3-217,7-8 1289,6-8 0,8-14 0,8-8 0</inkml:trace>
  <inkml:trace contextRef="#ctx0" brushRef="#br0">24171 5502 8045,'12'1'818,"-2"4"-293,2 9-242,-10 2 0,4 16 106,-6-4 0,-1 10-211,-4 0 0,-1 1-108,-4-1 1,-1-3-48,6-6 1,1-6-677,4 1 444,0-7 0,1 2-104,4-9 0,-2-4-596,7-6 0,-6-6 909,6-4 0,-1-9 0,5-3 0</inkml:trace>
  <inkml:trace contextRef="#ctx0" brushRef="#br0">24313 5445 8045,'14'0'0,"0"1"-238,0 4 12,7 3 261,-12 6 1,10 2 139,-9 3 1,-4-3-298,-1 3 0,-3-3 122,-2-2 0,6 0 0,2 0 0</inkml:trace>
  <inkml:trace contextRef="#ctx0" brushRef="#br0">24768 5089 8045,'0'15'650,"0"-1"0,-2 0-552,-3 0 1,-2 2 133,-8 3 0,-4-2-15,0 7 1,-4-5-98,4 5 1,0-7-191,5 2 1,6-8-541,3-1 557,3-7 0,10 2-319,6-10 1,9-5 57,10-9 0,-3 2-11,3-7 0,-3 5 48,-2-4 0,1 5 89,-1-1 0,-4 4 150,0 0 0,-2 7 230,1 4 1,-2 2 878,-7 2-583,-6 0-312,5 6 1,-12 2 197,4 7 1,-10 0-125,-4 4 0,-5-3-58,-5 3 0,3 2-238,-3-2 0,-2 4-520,2-4 1,0 0 565,5-5 0,-6 1 0,-2-1 0</inkml:trace>
  <inkml:trace contextRef="#ctx0" brushRef="#br0">24810 5260 8045,'0'14'0,"0"1"0,0 0 415,0 4 1,-1 5-26,-4 9 1,2 2 1,-7 3 0,1 9-103,-5 1 0,0 8-34,-1 1 0,3-3-111,2-11 0,4-1-167,6 1 0,0-8-535,0-7 1,0-6 388,0-8 0,1-6-534,4-3 0,-3-5 324,3-5 0,1-4-171,-1-10 0,-1-3-147,-4-7 697,7-5 0,-6-3 0,6-5 0</inkml:trace>
  <inkml:trace contextRef="#ctx0" brushRef="#br0">24825 5416 8035,'9'-4'-223,"1"-1"1,-1 2 282,5 8 0,-1-2 483,-4 6 0,2 7-183,-6 8 1,5 3-81,-6 1 0,1 7-158,-5 3 0,0-2-256,0 2 0,0-7-59,0 3 0,-5-1 175,1-5 1,-3 4-695,3-8 1,0-4 137,-5-1 574,-1-3 0,-4-2 0,0 0 0</inkml:trace>
  <inkml:trace contextRef="#ctx0" brushRef="#br0">24796 5615 8020,'14'-14'-465,"1"0"0,-6 1 417,1 4 0,-1 3 241,5 6 0,-4 0-23,-1 0-1,-6 0-86,4 6 0,-7 2 35,0 6 0,-7 5-3,-2 0 1,-4 5-64,-1-5 0,0 4 8,0-4 1,1 5-25,4-5 0,1-5-148,3-4 119,3-7 1,-2 3-147,8-6 0,6-8-283,9-6 1,-2-8 33,7-11 388,-7 3 0,10-18 0,-5 4 0</inkml:trace>
  <inkml:trace contextRef="#ctx0" brushRef="#br0">25294 5175 8020,'14'-8'0,"0"-5"933,0 12 1,-7-6-433,-7 7 0,-8 7-398,-11 2 1,-5 4-23,-9 1 0,1 0-236,-5 0 1,5-4-89,-1-1 0,4-5-1141,6 0 184,2-2 612,7-2 55,6-6-280,2 4 912,6-4-47,6 6 1,0 1-63,4 4 1,1 3 171,-6 6 0,-1 7 174,-4 2 0,-1 4 325,-4 2 1,-3-1-321,-6 0 1,0 1 34,-1-1 0,3-6-40,2-3 0,4-3-311,6-2-373,0-6 1,8-3 115,6-10 1,7-4-135,7-10 1,1-2-1227,-1-2 1592,0-4 0,7 5 0,1-7 0</inkml:trace>
  <inkml:trace contextRef="#ctx0" brushRef="#br0">25393 5331 8020,'0'14'0,"0"1"0,0 4 257,0 0 0,-8 6 422,-6-2 0,-2 0-409,-7 0 1,-1 1-28,-4 4 0,4-1-495,0-3 0,2-4 74,-2-5 0,4-6-338,6 1 126,-1-7 1,3 2-1004,2-10 1393,-2-3 0,4-13 0,-6-1 0</inkml:trace>
  <inkml:trace contextRef="#ctx0" brushRef="#br0">25066 5516 8020,'0'14'-182,"-4"2"-46,-1 3 0,-5 3 477,6 6 1,-6 7 541,5 3 1,-4-2-214,4 2 0,0-6-176,5 1 1,0-4-139,0-6 0,7 1-36,2-10 1,10 2-141,5-11 1,3-1-46,1-4 1,5-6-192,1-3 1,3-6-352,-3-4 0,-1 4 499,-5-4 0,1-3 0,-1 0 0</inkml:trace>
  <inkml:trace contextRef="#ctx0" brushRef="#br0">21853 7819 8102,'-8'6'803,"2"2"0,14 6 45,6 1-433,13-1-134,16 0 1,15-6-73,13-3 0,-30-4 1,2-1-407,4 1 1,1-2 0,-2-3 0,1-3 285,0 1 0,1-2 1,-1-3-1,0-2-69,3 1 0,0 1 0,-4 0 0,-1 1-180,-1 0 1,-2 1 0,29-2-164,-14 2 1,-18 5-760,-10 0 0,-10 2-639,0 2 1721,-10 0 0,-17 0 0</inkml:trace>
  <inkml:trace contextRef="#ctx0" brushRef="#br0">22919 7634 8050,'19'-8'-47,"0"4"1,5 2 6,-5 2 1,5 2 385,-5 2 1,1 3 518,-1 2 0,-1 4-342,5-4 1,-4 2-212,5-1 1,-7 2 210,2-2 0,2-4 319,-2-1-609,0 3 1,-11-5-3,-4 6 1,-4-4-296,-4 5 0,-12 4-228,-13 5 1,-12 8-320,-11 1 0,-3 7-32,-2 8 0,-1 6 643,27-23 0,0 0 0,-1-2 0,-1 1 0,-2-1 0,-1 1 0</inkml:trace>
  <inkml:trace contextRef="#ctx0" brushRef="#br0">23957 6923 8006,'0'-14'489,"0"6"839,0 2-1039,0 25 0,0-2-62,0 16 1,-6-1-169,-3 1 0,-4-1-81,-1 6 0,-5-5-116,0 5 0,-5-7 77,5 3 0,-5-3-135,5 2 1,-4-3-40,4 4 1,0-11-27,5-4 1,4-5-558,1-4 553,6 3 1,-4-13 56,7 0 0,0-8 45,0-11 1,7 1 37,2-5 0,12-3-46,7-7 0,2 3-25,8-3 1,5 3 71,4 2 0,2 1 124,-2 3 0,-7 0 289,2 10 0,-13-2-79,-1 12 168,-9-1 0,-4 17-2,-11 7 1,-5 7 154,-9 2 0,-6 7-108,-12 3 0,-2 3 59,-3 1 1,-4 6-320,-5-1 0,-1 1-206,0-6 1,7-5-220,3-4 1,3-3 225,2-2 0,1-7-1564,3-7 1600,3 0 0,7-12 0,0 4 0</inkml:trace>
  <inkml:trace contextRef="#ctx0" brushRef="#br0">23943 7350 8006,'44'-6'256,"-6"-4"0,-1 4-331,-4 1 0,-6 3-246,-8 2 0,-5 2 43,-5 3 0,-2 3-192,-7 6 1,-8 5 469,-7 0 0,-2 0 0,-11-5 0,1 2 0,-11 3 0,0-3 0,-5 2 0,1 0 0,-1 1 0,5-2-83,0 7 1,8-5 10,2 5 1,2-2 131,12 1 1,-2-2 559,12-7 115,-1 0 0,8-1-289,7-4 0,1-2-27,12-7 0,7-7-244,8-2 1,3-4-358,2-1 0,0 0 33,-1 0 1,-5-1-412,-4 1 1,-5 2 269,-4 2 1,-8-1-458,-7 6 747,-6-6 0,-3 10 0,-7-6 0</inkml:trace>
  <inkml:trace contextRef="#ctx0" brushRef="#br0">23972 7464 8006,'14'0'-529,"0"6"370,0 3 0,-4 9 836,-1 1 0,-6 6-198,2-1 0,-3 7-189,-2 2 1,0 5-1,0-4 0,0 0-14,0-1 0,-5-1-103,0 6 1,-6-6-1,2 1 1,1-3-346,-2-2 0,6-1 179,-6-3 1,5-4-598,-4-6 1,4-6 87,-4-3 0,1-5-148,-2-5 0,-2-4 234,2-10 1,2-3 415,-1-7 0,-1-5 0,-4-3 0</inkml:trace>
  <inkml:trace contextRef="#ctx0" brushRef="#br0">23844 7791 8006,'-2'14'0,"-3"0"0,-3 0 89,-6 0 0,0 2 170,0 3 0,0-3-183,-1 3 1,3-8-229,2-1 1,-1-6 151,6 6 0,-6-7 0,3 3 0</inkml:trace>
  <inkml:trace contextRef="#ctx0" brushRef="#br0">24085 7748 8006,'22'0'220,"-3"0"1,-3 5 38,-2-1 1,1 7 140,-1-1 0,-2-2-448,-2 1 0,1-4-1058,-6 5-415,6-7 1521,-10 3 0,12-6 0,-5 0 0</inkml:trace>
  <inkml:trace contextRef="#ctx0" brushRef="#br0">24483 7151 8032,'0'9'0,"0"1"0,-1-1 183,-4 6 1,-4 3 239,-10 1 1,-2 11 26,-3-1-382,-2 9-9,3-8 1,-5 11-194,0-3 1,-1-3-72,1-2 0,6 0-206,3-5 0,3 2 110,2-11 301,6-6 0,-5-7 0,5-6 0</inkml:trace>
  <inkml:trace contextRef="#ctx0" brushRef="#br0">24327 7393 8032,'6'28'0,"-4"2"244,3 3 0,-4-1 405,-1 6 0,-1 0-160,-4 4 0,3-4-170,-2 0 0,-3-2-292,3 2 0,-1-5 7,5-9 1,0 1-396,0-6-62,0 0 1,1-11-1345,4-3 1767,3-10 0,6-9 0,0-8 0</inkml:trace>
  <inkml:trace contextRef="#ctx0" brushRef="#br0">24611 7151 8032,'0'14'615,"0"0"-431,0 1 1,-8 5 132,-6 4 0,-2 3-168,-7 1 1,4 0-315,-5 1 1,2-1 53,-2 1 1,-1-1-172,6 1 0,2-7 10,7-3 0,-1-4 80,6 0-57,1-7 1,10-2 180,3-6 0,6-2 263,4-2 1,3 0-79,6-5 0,2-1 222,3-4 1,-1 0-192,6 0 1,-7-5-78,3 0 0,-4 0-45,-2 5 0,-1-4 19,-3 4 1,-4-3 214,-6 7-435,-6 4-603,-1 0 537,-20 25 0,-3-2-16,-12 16 1,-5 2 194,-1-2 1,-4 5-6,5-5 1,-5 5 165,5-5 1,5 5-110,4-5 0,8-4 195,2-6 1,6-10 23,8 1 0,2-4 37,2-1 1,6-4-88,9-10 0,5-3 100,9-6 0,-2-2-184,7-3 1,-5 2 14,5-7 0,-6 2-344,1-1 0,-3-4 99,-1 3 0,-7-1-371,-3 1 1,-4-1 44,0 6 0,-7-5-105,-4 5 1,-2 5 585,-2 4 0,-6 1 0,-2-5 0</inkml:trace>
  <inkml:trace contextRef="#ctx0" brushRef="#br0">24711 7051 8135,'-8'21'914,"3"3"1,4 4-372,1 5 0,0 7 63,0 12 0,6 3-70,3 16 1,4 5-584,-6-31 0,0 0 1,0-2-1,-1-1 203,-1 1 1,-1 0 0,2 2 0,-1 1 30,-2-1 1,-1 0 0,3-1 0,0-1-240,-3 2 0,0 0 0,3 34 60,-5-36 1,0-1 0,0 28-119,0-4 0,0-6 39,0-3 1,-1-2-94,-4-2 0,3-9-182,-2-6 0,-3-11-369,2 1 0,-4-14-18,4 0 1,-1-9-1352,1 0 2084,4-10 0,-12-3 0,5-6 0</inkml:trace>
  <inkml:trace contextRef="#ctx0" brushRef="#br0">25493 7748 7484,'5'14'-6,"-1"0"0,6-4 6,-5-1 0,6-6 0,-3 4 0</inkml:trace>
  <inkml:trace contextRef="#ctx0" brushRef="#br0">25536 7890 7965,'0'14'-149,"1"-1"-37,4-4 0,3 2-46,6-6 1,2 0 231,3-5 0,3-6 0,6-2 0</inkml:trace>
  <inkml:trace contextRef="#ctx0" brushRef="#br0">26232 7265 8062,'-6'-8'0,"-4"3"-87,-2 3 0,-2 4 763,-1 3 0,-4 9-201,0 10 1,-4 7 148,4 2-448,-7 13-44,11-8 1,-6 11 102,7-6 0,6-5-200,3 0 0,4-7-226,1 2 0,0-4-136,0-6 0,6-2-407,3-7 1,6-6 176,4-3 0,-2-5 557,7-5 0,-1-9 0,6-8 0</inkml:trace>
  <inkml:trace contextRef="#ctx0" brushRef="#br0">26275 7478 8048,'-10'20'114,"1"4"0,4 3-76,-4 1 0,5-1 492,0-3 0,1 3-154,-2-4 0,5 0-134,0 0 0,6-10-173,8 1 0,7-9-271,3 0 0,2-5 126,3-5 1,4-8-147,0-6 0,0-6-17,-4 1 1,-7-4 93,-3-5 1,-5 3 49,-4-4 0,-4 3 55,-6-2 1,-6 7 189,-4-2 1,-7 4-126,-2 1 1,-6 2 27,1 7 0,-1 4-84,1 1 1,3 6 78,7-2-533,0 3 406,6 2 0,27 0 0,13 0 0</inkml:trace>
  <inkml:trace contextRef="#ctx0" brushRef="#br0">26815 7108 8067,'-14'0'63,"-2"7"182,-3 2 1,3 5 598,-3 5 0,-1-1-880,1 5 1,5-4 19,4 5 0,7-7-112,-2 2 1,4-1-71,1 1 1,6-4-114,4 4 0,4-1 243,5 1 1,-4-2 26,4 7 0,-4-7 123,-6 2 1,2 2 228,-6-2 1,0 4-167,-5-4 1,0 2 111,0-2 0,-8-4 185,-6 4 1,-1-3-126,-4-2 1,4 1-421,0-1 1,-4-5-333,0 1 0,0-5-1246,5 4 1681,0-6 0,0 4 0,0-7 0</inkml:trace>
  <inkml:trace contextRef="#ctx0" brushRef="#br0">26858 7393 7986,'42'-15'0,"1"1"-198,0 0 1,-7 0-361,-3-1 0,0 3 992,-4 2 1,-4-2-169,-11 2 0,-1 2-1167,-4-1 901,4 6 0,-11-10 0,4 5 0</inkml:trace>
  <inkml:trace contextRef="#ctx0" brushRef="#br0">27085 7094 7986,'0'16'-21,"0"3"0,-6 3 0,-4 6 0,-2 2 448,-2 3 1,-2 5 614,-3 10 0,3-2-394,-3 6 0,5-6-302,4 1 0,-1-8-341,7-1 0,-1-8 38,5-1 1,8-4-143,6-11 0,5 2-100,5-11 0,6-2-460,-7-8 0,7-3-551,-6-6 0,1-6 1210,-1-4 0,3-3 0,-5-1 0</inkml:trace>
  <inkml:trace contextRef="#ctx0" brushRef="#br0">27469 7250 7960,'6'8'520,"2"-1"-740,7-7 0,5 0-400,4 0 1,1 0 710,-1 0 1,3 0 805,-4 0 1,4 0-206,2 0 0,-6 0 94,1 0-601,-7 6 0,2 2-14,-9 6 0,-5 0-134,-10 0 1,-5 1 53,-9-1 0,-3 6-106,-6 4 1,-5 3-50,-1 1 0,-3-4-162,3 0 1,0-5-553,0 4 1,11-5 382,-1 1 0,7-3 395,2-2 0,1 0 0,0 0 0</inkml:trace>
  <inkml:trace contextRef="#ctx0" brushRef="#br0">27881 7449 7960,'8'2'249,"-3"3"1,-5-2 407,-5 6 1,-3 1-538,-6 4 1,-6 5 4,-4 0 1,-8 5-174,-1-5-85,0 6 86,5-9 1,1 9-241,3-6 1,0 5-67,10-5 1,-3 4 352,7-4 0,-2 0 0,-3-5 0</inkml:trace>
  <inkml:trace contextRef="#ctx0" brushRef="#br0">28180 7265 10396,'-14'14'869,"0"0"-455,-1 0 0,1 7-143,0 2 1,-5 4-51,0 2 1,5 1-95,4 3 0,6-3-49,-6 3 1,7-4-160,-2-6 1,12 3-12,7-8 0,2-3-335,7-6 1,2-6 231,9 2 0,-3-10-66,7-4 0,-6-5 35,1-5 1,-3-5 109,-2-9 1,1 1-45,-1-6 0,-6 2 138,-3-2 1,-4-1 164,-6 5 0,-3-4-8,-6 5 1,0 5 183,0 4 0,-8 7 75,-6-2 0,-13 9 264,-11 6 1,-9 5-128,-5 9 0,-10 7-155,-4 16 1,4 4-835,6 5 1,11 2 457,12 4 0,3 2 0,2 7 0,-1 0 0</inkml:trace>
  <inkml:trace contextRef="#ctx0" brushRef="#br0">10223 5132 8066,'0'-22'0,"0"-3"0,0 6 0,0 0 104,0 5 0,-2-1 450,-2 1 489,2 6-581,-4 2-57,6 6-427,0 0 64,-7 6 0,6 8 275,-4 10-26,4 3-135,1 1 0,0 9 97,0 5-100,0 1 0,0 12 273,0-2-1461,0 2 1210,0 14-92,0 10 0,-3-33 1,-1 1 28,0 3 1,-1 0 6,-1 0 1,-1 0-80,0 2 0,0 1 0,-1 4 1,0 0 21,-1 4 0,-1 1 0,2 1 0,0-1 14,-1 0 0,-1-1 0,2-3 1,1 0-8,-1-4 0,1 1 1,3-2-1,0 1-10,2 1 0,0-1 1,1-6-1,0-1-110,1-4 1,0-1 0,2 34 76,2 0-80,4-4 5,0-1 1,3-6-173,-6-3 1,5-5 83,-6-5 1,6 0-149,-5-9 0,-1-1-197,-4-13 0,0 1-1199,0-11 346,0 0 1048,-6-12 0,-2-2-1051,-6-10 1438,0-2 1,-7-20-1,-1-3 1</inkml:trace>
  <inkml:trace contextRef="#ctx0" brushRef="#br0">9782 7293 8058,'2'16'98,"3"3"0,-4 3 146,4 6 1,1 7 97,-1 3 0,1 3 213,-1 2 0,-2 6-64,7 3 0,-1-2-126,5 2 1,1-4 240,-1 4-1360,6 0 928,2-1 0,2-2 62,0-7 1,0-1 102,4-3 0,-1-9-222,-4-10 0,4-10 149,-3-4 1,-2-10-43,2-4 0,-5-18-295,5-11 0,-6-10-112,6-8 1,-6-4-2913,1-7 2142,-4 7 396,0-16 557,-1 18 0,3-10 0,-3 6 0,-6 2 0,-5 2 0</inkml:trace>
  <inkml:trace contextRef="#ctx0" brushRef="#br0">9199 9198 8365,'-8'-8'-68,"2"2"0,1 12 514,1 4 1,-6 4-137,5 5 1,-6 4 7,2 11 0,-4-3-91,-1 7 1,0-5 3,0 5 0,1 0 452,3 5-176,-2-1-315,4 1 0,-6 6-62,-1 3 9,1 3 1,0 2-1,0 0-24,0 0 0,-1-2-126,1-3 1,2-4-229,2-10 0,-1-3-112,6-7 1,1-6-1015,4-3-12,0-9 727,0-10 318,0-15 1,6-13-745,3-10 500,4-9 325,1-4 0,-4-12 251,-1-4 0,7-8 0,-5 35 0,0 1 0</inkml:trace>
  <inkml:trace contextRef="#ctx0" brushRef="#br0">9114 9283 8241,'14'-20'79,"0"6"0,1 6 75,-1 8 0,-5 3 91,1 6 6,-1 1-3,6 23 0,0-8 213,4 13 1,-3 0-131,3 5 1,-3 4 120,-2 0 1,2 9-874,3 1 435,-3-1 174,4 14 1,-6-7-227,1 4 82,-8-4-318,6-13 1,-10 1-1023,7-4 1027,-7-3-200,3-1 0,-6-3-423,0-7 0,-1-5 130,-4-4 762,-3-7 0,-6 4 0,0-7 0</inkml:trace>
  <inkml:trace contextRef="#ctx0" brushRef="#br0">9057 10023 8191,'14'-10'-152,"1"1"0,-1 4 101,0-5 1,0 7 796,0-1-384,7-4 1,1 4-150,7-5-182,-1-1 0,0-4-132,1 0 1,-1-2-371,1-3 0,-2 4 471,-4-4 0,-2-4 0,-7 1 0</inkml:trace>
  <inkml:trace contextRef="#ctx0" brushRef="#br0">9512 9397 8055,'6'-8'-31,"2"-4"36,7 2 0,0-3 192,4-1 0,-1-2 320,5-3 0,-4 2-431,5-7-241,0 1 255,-2 1 1,3-4-1001,-6 7 425,0 0-226,2 11-421,-6-4 1122,6 10 0,-7-10 0,0 4 0</inkml:trace>
  <inkml:trace contextRef="#ctx0" brushRef="#br0">9868 8985 8099,'-8'6'4,"1"-4"113,1 10 1,3 3 548,-7 8-136,1 4-406,-5 8 1,1 1-51,4 7 1,-9 1 34,4 3 0,-3-2-229,2 2 1,1-3 97,0-1 0,0-7-129,0-3 1,1-4-1060,3-5 568,-2-10 642,10-2 0,-10-10 0,4 4 0</inkml:trace>
  <inkml:trace contextRef="#ctx0" brushRef="#br0">9597 8971 8125,'10'6'-58,"-1"3"1,-4 6-131,5 4 0,-1 3 1710,5 6-626,1 1-483,-1 5 0,0 3 313,0 5-490,7 1-59,-6 0 1,12-1-437,-3 1 1,4-2 258,6-3 0,-4 3 0,4-5 0</inkml:trace>
  <inkml:trace contextRef="#ctx0" brushRef="#br1">13052 3440 8146,'0'8'1369,"0"-1"-1241,0-7 0,7 4-15,2 1 105,-3 0 49,7-5-176,-5 0 82,0 0-281,-2 0 1,-6 1-14,0 4 1,-6 3 19,-4 6 1,-2 0-99,-2 1 30,-1-1 179,1 0 0,5-4-83,-1-1 97,7-6-19,-3 4 0,6-6 40,0 4 20,0-4-22,0 6 0,1-7-31,4 0 0,-2 0 0,7 0 1,-6 0-54,6 0 58,-7 0 11,3 0-13,-6 0-505,0 0-246,7 0 736,-6 0 0,12 0 0,-5 0 0</inkml:trace>
  <inkml:trace contextRef="#ctx0" brushRef="#br1">12953 3767 8033,'0'8'1069,"0"5"-1002,0-5 163,6 0-197,2 4 0,6-10-940,0 3 576,1-4 220,-1-1 111,-6-6 0,4-2 0,-4-6 0</inkml:trace>
  <inkml:trace contextRef="#ctx0" brushRef="#br1">12967 4052 8040,'0'8'791,"0"-2"-561,6-6-243,-4 0 1,11-5-174,-4 0 0,2-6-23,-1 2 0,2-4-251,-2-1 0,2-5 208,3 0 252,-1-6 0,6-4 0,2-7 0</inkml:trace>
  <inkml:trace contextRef="#ctx0" brushRef="#br1">13237 3298 7711,'8'0'-330,"-2"3"1154,-6 7-307,0-1-337,0 12 1,-4-1-120,-1 4 1,-1-2 47,1 2 0,-3 0-144,-6 4 1,0 0 10,-1 1 1,1-7-277,0-3 1,4 0-118,1-5-258,6 4 232,-4-17 399,7 5-33,0-6 0,7-1-2,2-4 1,4 2 34,1-7 0,5 1 149,0-5 1,2 0-65,-3-1 0,-2 6 69,3-1 0,-3 2-1,-2-1 0,-4-2 39,-1 6 177,-6 0-149,4 5-15,-7 0 1,0 2 46,0 3 0,-7 7-70,-2 7 0,-4 7 127,-1-3 1,0 4-159,0 2 1,-5-1-17,0 0 1,0 2-102,5 4 0,-1-6-538,1 1-398,6-7 495,2-8 183,12-6 1,2-3-119,6-10 1,2-9 57,3-10 0,-3 2 328,3-2 0,3 0 0,0-4 0</inkml:trace>
  <inkml:trace contextRef="#ctx0" brushRef="#br1">13394 3625 8040,'7'0'-1576,"6"0"2156,-11 0 0,6 5-242,-4 0 0,-2 6-97,3-2 0,-4 4-220,-1 1 1,0 0-330,0 0 1,-1-1 226,-4-3 81,3 2 0,-17 2 0,4 9 0</inkml:trace>
  <inkml:trace contextRef="#ctx0" brushRef="#br1">13266 3696 8040,'0'10'-261,"0"-1"0,0 1 415,0 4 0,0 6 300,0 4 0,0 3-211,0 1 1,0 1-47,0-1 1,-5 1-249,0-1 1,-4 1-32,4-1 1,0-6-85,5-3 109,-6-3-284,4-8-695,-4-2 648,6-6 0,5-8 388,-1-6 0,7-7 0,-3-7 0</inkml:trace>
  <inkml:trace contextRef="#ctx0" brushRef="#br1">13365 3725 8040,'0'20'-89,"0"-4"1,0 9 243,0-6 0,-5 7 293,1-3 1,-6-1-223,5 2 1,-4-7-73,4 2 0,-4-3-358,4-2 115,0-6-239,5-1-232,0-7 249,0 0 0,0-7-247,0-2 1,5-4 245,0-1 1,1 1 311,-1 4 0,-4-4 0,12 12 0,-10-4-142,7 10 199,-7 3 206,9 12 0,-10-4 734,3 3-654,3 3-139,-7-6 1,7 0 151,-3-7 0,3-6-122,6 2 0,0-4-69,0-1 1,1-7-140,-1-8 0,5-5-416,0-9 1,4-5-962,-4-4 620,0 3 347,-4-6 384,-1 11 0,0-11 0,0 4 0</inkml:trace>
  <inkml:trace contextRef="#ctx0" brushRef="#br1">13649 3554 8040,'7'-8'195,"1"2"0,1 4 807,1-2-706,-1 2 1,7-11-146,3 4-113,-3-4 0,6-1-98,-3 0 0,-3-2-285,3-3 1,-4 8-213,0-3-349,-8 3-103,0 3 489,-7 8 304,-7 14 0,-2 5 216,-10 9 0,-3-2 0,-7 7 0,1 2 0,0-2 0,-1 6-8,1-1 1,6-5-56,3-4 0,4-2 936,6-8-395,3-7-265,6 1 0,3-13 356,6 0-252,1-6-228,17-9 1,-5-5-184,6-4 0,-1-3 125,-3-1 0,1 1-155,-6 3 0,0-1-114,-5 6 0,-1 0-697,-4 5 935,-2 0 0,-1 6 0,2 1 0</inkml:trace>
  <inkml:trace contextRef="#ctx0" brushRef="#br1">13792 3554 7329,'8'14'-622,"3"2"1534,-7 3-238,1 3-363,1 7 1,-4 1 44,3 3 1,-4 3-143,-1 7 0,0-5 0,0 0 0,0-5-190,0 5 1,-1-11-268,-4 1 1,3-9-744,-2 0 525,2-3 317,2-8 1,0-4-785,0-8 488,0-4 138,0-13 0,0-1 302,0-6 0,0-1 0,-6-6 0,-2-1 0</inkml:trace>
  <inkml:trace contextRef="#ctx0" brushRef="#br1">13749 3725 8030,'-5'14'0,"1"0"0,-3 7 95,2 2 0,2-1 247,-6 2 1,6-2-184,-2 2 1,-1-2-198,1-3 1,-5-8-200,6 3-632,-1-3 869,5-3 0,-6-1 0,-2-7 0</inkml:trace>
  <inkml:trace contextRef="#ctx0" brushRef="#br1">13820 3682 8030,'8'6'0,"5"-2"390,-4 5-160,-3-6-74,7 3-162,-5 1 0,5-4-160,-4 6-331,-3-5 0,-1 3 234,0-2 263,0-3 0,-5 4 0,0-6 0</inkml:trace>
  <inkml:trace contextRef="#ctx0" brushRef="#br1">13962 3199 8035,'8'14'393,"-3"0"0,-4 2-204,-1 3 1,0 3-88,0 6 0,-1 1-172,-4-1 0,4-4-121,-4 0 186,-3-7 0,6 4 203,-2-7-631,-4-6 263,6-2-239,-4 0 124,6-4 0,0-2 27,0-10 0,0-2-16,0-2 1,6-1 133,4 1 1,-2 0 29,1 0 1,-1 0 180,1-1 41,4 7-192,-5-4 1,6 10 447,0-3-156,1 4 73,-8 1 1,6 1 575,-3 4-571,-4 3 0,0 6 50,-6 1 0,0 3-241,0 1 0,-5 0-107,1-4 1,-7-1-1130,1 0 1137,-2 0 0,-3 0 0,1 1 0</inkml:trace>
  <inkml:trace contextRef="#ctx0" brushRef="#br1">13948 3639 8030,'8'-7'-397,"5"-6"-120,-4 3 0,4-2 398,1-2 1,0 4 410,0 1 0,1 1-105,-1-2-86,0 4-25,0 6 0,-6 1-49,-3 4 1,-5 3-151,-5 6-16,-3 1 93,-6-1 0,0 2-6,0 3 1,-1-4 50,1 4 0,1 2-57,4-2 106,-4 0 225,12-5-11,-6 0 4,14-6-239,-6-8 1,12-8 89,-4-6-77,10 6-8,-3-11 0,5 13 14,-7-13 1,5 11-94,0-6-393,0 3 103,-5-4 3,-6 8 1,-3 0 11,-10 7 254,-3 7-31,-6 0 1,0 3 167,-1-1 40,1-5-175,6 8 138,-4-10-43,10 4 0,-4-4 280,6 2-180,0-2 0,0 6 52,0-3 0,0 2 80,0 8-217,0 5 8,0 2 1,0 7 235,0-1-227,-7 1 48,6 5 1,-10-4 32,6 4 1,-4-9 31,4-1 0,0-7 444,5 2-363,0-3 1,2-8 91,2-4 0,4-2-327,7-2-75,5-6 216,2-2 0,7-13-161,-1-3 0,7-9 0,1-3 0</inkml:trace>
  <inkml:trace contextRef="#ctx0" brushRef="#br1">11147 9667 7344,'0'14'-429,"0"1"0,0-1 218,0 0 1,0 5 210,0 0 0,-12 0 0,-4-5 0</inkml:trace>
  <inkml:trace contextRef="#ctx0" brushRef="#br1">11090 9909 8144,'0'8'-284,"5"0"-71,0-4 1,6 0 481,-2 5 0,-1 0 424,2 6 0,-6 1-281,6 2 0,-7 5-114,2 5 0,-4 0 267,-1 1-236,0 6-33,0-5 0,0 9 62,0-6 1,0-1 24,0-8-267,0 2 1,7-16-56,2-1 0,2-7-297,-1-7 0,2-11 59,-2-12 1,2-4-289,3-10 0,-1 2-109,0-7 1,-1-4 359,-4-1 1,2 2 355,-6-2 0,6-7 0,-3-6 0</inkml:trace>
  <inkml:trace contextRef="#ctx0" brushRef="#br1">11332 9596 8075,'8'-17'-67,"-3"2"0,-4 11 180,6-3 0,-6 9 569,4 3-268,-4 9-148,-1 8 0,-1 7-111,-4-1-62,4 0-100,-12 1 1,5 4-201,-6 0 1,4-4 8,1-6 3,6-5 0,-4-3 120,7-5 0,0-8-132,0-2 0,7-7-63,2-7-23,4 0 232,1 0 1,0-1-43,0 1 0,1 0 66,-1 0 0,-5 1 10,1 4 0,-5 2 5,4 7 137,-6 0 0,4 2 234,-7 3-158,-7 2-82,6 8 1,-12 5 201,3 4-111,-2-4-61,-2 7 0,-1-5 329,1 7 0,2-1-166,2 1 1,4-7 68,6-3-341,0-10 0,6-2-224,4-7 1,7-11 84,2-4 1,6-13-93,-1-1 0,-4-2-433,-1 2 0,2-2 209,-2 2 0,0-1 51,-5 11 1,-4 0-269,-1 5 192,-6 6 292,3 2 1,-7 8 157,-4 2 0,-3 9 0,-6 6 0,0 6 0,0-9 0,-1 5 0</inkml:trace>
  <inkml:trace contextRef="#ctx0" brushRef="#br1">11403 9937 7791,'0'16'963,"0"3"-471,-6 3-246,4 7 0,-9-1-193,6 0 0,-6 1 130,2-1 1,1-4-154,-2 0 0,7-7 38,-1 2-478,-4-3-432,6-8 430,-4-2 60,12-12 0,-3-8-294,7-10 1,-1-3 196,5-1 449,1-1 0,-1-6 0,0-1 0</inkml:trace>
  <inkml:trace contextRef="#ctx0" brushRef="#br1">11460 9951 8044,'0'15'272,"0"-1"1,0 6 30,0 4 0,0-2-114,0 2 1,-5-7 0,0 2 0,-1-3 159,1-2-314,4 1-85,-5-8-514,6 0 0,0-15-653,0-6 949,6-1-76,-5-11 1,10 3-112,-6-5 1,5 4 454,-6 1 0,7 5 0,-3-2 0</inkml:trace>
  <inkml:trace contextRef="#ctx0" brushRef="#br1">11488 9951 8044,'8'8'7,"-3"7"0,-3 7 197,-2 11 1,0-3 546,0 3-317,0 3-170,0-6 0,0 5 64,0-6-97,0-7-100,0-2 1,1-7-13,4-4 1,-2-2-10,7-7 1,-1-3-218,5-7 0,0-6-209,1-12 0,4-1-498,0 1 0,4-7 814,-4-3 0,0-3 0,-5-1 0</inkml:trace>
  <inkml:trace contextRef="#ctx0" brushRef="#br1">11773 9710 8044,'14'0'0,"0"0"-240,0 0 1,1-2 440,-1-3 0,2-2 647,3-8 1,-4 1-659,4 0 0,-3 0-333,-2 0 0,-1 4-524,-4 1 352,4 5 74,-11-8-428,4 10 339,-6 2 71,-6 8 1,-4 13 51,-9 2 1,-1 4 61,-4 2 1,-1 5 231,6 4 0,0 2 8,5-2 0,1 0 737,3-10-409,4 4-91,6-17 1,8 0-60,6-11-201,0-15-128,7 2 1,-2-20-137,0 1 1,5 0-13,-5-6 0,0 6-247,-5 4 0,-5-3 49,1 4 402,-7 2 0,10 1 0,-6 5 0</inkml:trace>
  <inkml:trace contextRef="#ctx0" brushRef="#br1">11958 9738 8044,'-5'16'-515,"0"3"1,0 3 570,5 7 0,0-1 447,0 0 1,2 6-401,3-1 91,-4 6-79,6-9 1,-7 11-134,0-3 0,0-3 12,0-2 1,0 2-128,0-2 0,0-4 20,0-6 0,-5-5-511,0 1 490,0-10 0,5-6-126,0-12 1,0-2 83,0-13 1,0-4-73,0-6 1,0 0 247,0 0 0,0 4 0,0-3 0,-1 2 0,-4-3 0,3 9-8,-2-3-102,2 9 278,-4 5 0,-1 9 218,-2 10 1,-4 4-29,4 10 1,-4 3-69,-1 7 1,0-1 143,0 0-222,-1 1-149,1-7 0,2 3-80,2-6 0,2-1 9,3-9-496,4 4 236,-5-12 0,7-2-201,4-14 1,3-5-168,6-8 636,0-1 0,7 1 0,1-1 0</inkml:trace>
  <inkml:trace contextRef="#ctx0" brushRef="#br1">11972 9895 8013,'8'6'-211,"3"2"-53,-7 6 0,1 0 551,-5 0 84,0 7-238,7-5-441,-6 4 146,5-5 20,-6-1-342,0-6 217,0-2 0,0-6 267,0 0 0,7-13 0,1-2 0</inkml:trace>
  <inkml:trace contextRef="#ctx0" brushRef="#br1">12086 9539 8001,'7'7'0,"0"2"463,-7 10-1,0-3-292,0 11 1,-5-5-63,0 6-56,-6 7-4,10-5 0,-12 5-148,4-7 0,1-4 160,-2 0 1,7-7-97,-2 2-110,4-10-575,1-2 134,6-20 307,2 4 137,6-12 1,0 2 165,1 0-99,-8 0 99,6 11 256,-5-4-227,6 10 1,-6-3 0,-3 10 0,-4 4 70,-1 10 1,-1-1 122,-4 6 1,2-2 273,-7 1-280,7 4-64,-9-11 0,10 4-203,-3-5-20,4-1 127,1-6-112,0 4 0,1-10 5,4 3 0,-2 1-220,7-1 1,-6 0-102,6-5 53,-7 0 0,3 6 101,-6 3 1,0 4 73,0 1 1,0 5 483,0 0 0,-1 5-202,-4-5 1,3 6-141,-2-1 0,1-4 2,-2-1 1,3-8 81,-2-1 1,4-7 65,4 2 1,4-5 180,6-5 1,5-9 230,0-10 1,7-3-585,-3-1 0,4-1 0,2 1 0</inkml:trace>
  <inkml:trace contextRef="#ctx0" brushRef="#br0">10877 9440 8340,'-8'0'0,"2"-2"-342,6-3 0,1-1 278,4-3 0,9-4 470,10 3 0,4 3-300,6-3 0,4 7-64,9-2 1,3 4 170,7 1 1,0 1-121,0 4 1,0 3 248,0 6 0,4-4-209,1-1 1,-22-5 0,1 0-207,1 1 1,1-1 0,7 0 0,1-1 264,3-3 0,1 0 0,1 0 0,0 0 17,1 0 1,0 0-1,8-3 1,1-1-179,3 0 0,0-1 0,-3-1 0,-1-1 51,-3 0 0,-1 0 1,-1 2-1,0 1-21,-3-1 0,0 0 1,-2 3-1,-1-1 66,-6-1 1,-2-1 0,33 2 29,-12-2 0,-15 3 18,-9 2 1,-9 5-371,-10 0 1,0 6-311,-10-2 1,3-2-388,-7-3 0,-4 0 205,-1 0 1,-4-4-1248,-1 0 2173,0-6 0,0-14 0,0-3 1</inkml:trace>
  <inkml:trace contextRef="#ctx0" brushRef="#br0">13522 9099 8352,'20'14'-15,"4"0"163,9 0 0,-3 0-106,3 1 1,-8-1-53,-1 0 1,0 0 483,4 0 1,1 1-168,-1-1 0,-4-1 356,-1-4 0,-5 2-248,1-6 0,-8 4-176,-2-4 1,-7 6-7,-2-1 0,-16 9-524,-17 4 1,-18 10-41,-20 5 1,29-14 0,-3 0 7,-6 1 0,-2 2 1,6 0-1,-1 1 0,-4 1 1,0-1-1</inkml:trace>
  <inkml:trace contextRef="#ctx0" brushRef="#br0">14659 9525 8068,'-14'0'0,"6"6"-18,3 4 1,5-2-13,5 1 0,4-1 0,10 3 283,5-1 1,8-7-106,1 2 1,8-5-141,1-5 1,-2-5 29,7-9 0,-12-3 6,3-6 0,-8 1-125,-6 3 0,-4-3 115,-6 4 0,-6 2-201,-3 2 1,-5 3 40,-5 2 0,-4 2-57,-10 2 0,-5 4 162,-9 6 0,-3 3 32,-7 6 1,0 2 28,1 13 1,5 1 154,4 9 0,10 0 364,4 4 0,4 5-249,6 0 1,3-1-19,6 6 0,12-11 2,7-3 1,8-6-493,6-4 1,-1-5-113,6-10 0,1-4-158,9-10 1,-9-4 143,4-10 1,-5 1 323,0-5 0,3-7 0,-5-7 0</inkml:trace>
  <inkml:trace contextRef="#ctx0" brushRef="#br0">15356 9269 8068,'0'-22'-366,"0"1"147,0 7 631,0 0 1,0 5 263,0-1-653,0 7 1,-7 3 101,-2 9 0,-4 9-9,-1 1 0,0 8-173,0 1 1,1 0 115,3 6 1,4-6-176,6-4 1,6 3 127,4-4 1,4-2-251,5-2 1,2-3 86,2-2 0,3 0 26,-7 0 1,4-4 89,-4-1 0,0-4-35,-5 4 77,-6 1 0,-1 4 145,-7 0 1,-7 1 14,-2-1 1,-5 3-145,-5-3 0,-2 4 40,-3-9 1,-1-3 22,6-1 1,0-5-690,5-5 1,1-4 602,4-10 0,-10-3 0,3-6 0</inkml:trace>
  <inkml:trace contextRef="#ctx0" brushRef="#br0">15427 9411 8068,'30'5'-113,"3"0"1,-2-1-169,7-4 1,-4-6 353,3-3 1,-5-6-39,1-3 0,-4 2-228,-6-3 0,3 3 65,-7 2 0,-5-5 128,-5 0 0,-6 0 0,4 5 0</inkml:trace>
  <inkml:trace contextRef="#ctx0" brushRef="#br0">15654 9141 8068,'0'14'0,"0"1"0,0 5-19,0 4 0,0 9 301,0 5 1,0 3 270,0 2 1,0-1-351,0 1 0,0-5-198,0 0 0,5-7-327,0 3 1,4-6 230,-4-4 1,6-5-203,-2-10 1,-1 2 155,2-6 1,-1-2-353,5-8 0,-4-9-30,-1-10 519,-5-2 0,8-9 0,-4-2 0</inkml:trace>
  <inkml:trace contextRef="#ctx0" brushRef="#br0">15839 8985 8068,'6'-14'211,"-3"6"164,7 3 1,-2 5-257,1 5 0,2 7 143,-6 7 1,-2 8-215,-7 2 1,0 1 123,-5 7 0,-1-3-294,-4 4 0,2-5 102,2 5 0,-1-8-180,6-2 1,1-6-308,4-8-229,0 1 473,0-7 0,6-4 59,3-8 1,4 2 156,1-3 0,0-1-60,1 1 0,0 0 231,4 5 1,-3 2-63,3 3 0,-5 4 357,-4 10 1,1 2-49,-6 2 1,-1 4 92,-4-3 0,0 8-134,0 1 1,0 0-69,0-5 0,-1-4-351,-4 0 1,3-7 103,-2 2 1,-3-3-1175,3-2 583,-1-6-827,5-2 1403,0-18 0,0-4 0,0-13 0</inkml:trace>
  <inkml:trace contextRef="#ctx0" brushRef="#br0">16123 9255 8271,'15'22'555,"-6"5"-357,1-3 1,-7-2 0,1 1 0,-2 1 21,-2 4 0,0 1 27,0-1 1,-2-4-170,-2 0 0,1-7 98,-7 2 1,5-5-257,-4-4-5,6 2 23,-10-10 1,11-4-219,-2-12 0,2-6-263,2-9 1,6 1-62,4-1 0,3-4 223,1 0 0,-3-5-15,3 5 1,-3-5 146,8 5 0,-3 6 380,-2 8 0,0 5-49,1 4 1,-1 4 107,0 6 1,-5 11 475,1 3 1,-7 10-332,2 0 0,-5 7 285,-5 2 0,2 2-159,-7-2 0,6-4-77,-6-1 1,7-1 126,-2-8-334,-3 6-202,7-9-254,-5-2 0,12-9-414,3-10 1,4-7 360,1-7 1,0-7-335,1 3 0,-1-4 235,0-2 0,0 3 211,0 2 1,1 3-39,-1 7 1,0 6 248,0 4 0,-4 2 175,-1 2 0,-6 6 331,2 4 1,-3 9-40,-2 4 0,0 3-168,0-3 1,0 4-370,0-3 1,0-2 88,0 2 1,0-7-718,0 2 1,6-8 706,4-1 0,2-7 0,2 3 0</inkml:trace>
  <inkml:trace contextRef="#ctx0" brushRef="#br0">16792 9283 8039,'0'-28'0,"0"4"-113,0 1 1,0 5-169,0-1 1,-2 10 859,-3 4 0,-3 3-142,-6 2 1,-5 15 26,0 8 1,-4 7-90,4 13 1,-2-7-8,2 12 0,8-9-194,-3 4 0,9-2-83,0-8 0,4 0-64,1-4 0,6-7-266,4-3 1,4-10 78,5-4 1,-3-3-303,2-2 1,3-4-220,-2-5 1,2-2 247,-3-13 1,-2 0 23,3-4 1,-8 0-15,-1-1 0,-5 1 104,4-1 0,-6 7 635,2 3-1,-4 10 0,-2 4 59,-4 10 1,2 4 521,-6 10 1,1 8-203,-2 6 1,-1 5-221,6-5 0,1-1-51,4-8 0,0 1-148,0-6 0,6 0-756,3-5 1,4-1-68,1-4 1,0-3-415,1-6 0,-1-6 440,0-3 522,-6-4 0,5-14 0,-5-3 0</inkml:trace>
  <inkml:trace contextRef="#ctx0" brushRef="#br0">16877 9283 8155,'14'7'391,"0"-1"-836,1 3 0,-1-1 4,0-3 1,7-3 1011,2 2 0,4-7-246,2-2 0,-6-7-294,1-2 0,0-1-198,4-4 0,-6 4-261,-3 0 1,-8-3-3,-1-1 0,-7 0 430,2 4 0,-17-5 0,-3-2 0</inkml:trace>
  <inkml:trace contextRef="#ctx0" brushRef="#br0">17090 9013 7999,'0'21'111,"0"2"0,-1 11 124,-4 4 0,-3 9 282,-6 5 1,4 2-102,1-2 0,-1 2-62,-4-7 1,6 0-114,3-4 0,4-2-107,1-3 1,1-8 41,4-6 0,8-9-86,6 0 1,6-7-285,-1-8 1,9-2 157,5-3 1,3-11-580,2-12 0,-2-2 305,-3-8 0,1 0-281,-6-4 0,-1-1 199,-8 0 1,1 1 150,-6-1 0,-5 0 61,-5 1 0,-5 5-48,0 4 1,-4 5 333,-4 4 0,-4 8-69,-7 7 0,-3 7 682,-1 2 0,-5 13-365,5 11 0,-6 9 541,1 5 1,3 7-308,2 3 0,10-6-79,4-4 1,4-6-215,1 1 1,8-3-109,6-1 0,2-7-308,7-3 0,1-10 165,4-4 0,1-4-838,-1-1 1,1 0 432,-1 0 0,-1-6-1935,-3-3 2296,3-4 0,-5-1 0,6 0 0</inkml:trace>
  <inkml:trace contextRef="#ctx0" brushRef="#br0">18128 9525 7835,'-8'0'-1445,"2"0"1445,6 0 3753,0 0-3285,-6 0 163,4 0-393,-4 0-327,-1 0 0,4 0-1194,-6 0 769,6 0-325,-4 0 0,6 0-130,-4 0 571,3 0 0,-6 2 398,4 2 0,-4 4 0,-6 6 0,-1 1 0,1-6 0,0 1 0,0-2 225,-1 1 0,1 2-113,0-6 0,6 1 783,3-1-395,-3-4 786,7 6-401,-5-7-559,6 0 1,1 0-155,4 0 0,4 0-103,10 0 1,-1 0-132,5 0 1,1-2 75,5-3 0,-1-1-11,0-3 0,1-4-25,-1 4 0,-1 1-325,-3-2 1,1 2-570,-6-1-633,0-4 509,-5 12 1040,-6-6 0,-8 7 0,-8 0 0</inkml:trace>
  <inkml:trace contextRef="#ctx0" brushRef="#br0">18697 9099 8138,'-24'0'-369,"0"0"1,2 6 70,-1 3 0,-4 10 106,3 5 0,-3 14 827,-1 5 1,-1 9-177,1 0 1,6-3-15,3-2 1,9-9-310,6-5 0,10-4-208,8-6 1,7-4-454,7-9 1,5-4 309,0-6 0,10-8-71,-5-6 1,5-7 81,-10-7 0,-2 0 204,-7-1 0,3-6 0,-5-1 0</inkml:trace>
  <inkml:trace contextRef="#ctx0" brushRef="#br0">18754 9255 8138,'-10'20'0,"1"4"0,4 3 188,-5 1 0,7 1 65,-1-1 1,2 1 349,2-1 0,6-6-431,4-3 0,-2-8-342,1-1 1,1-7 109,4 2 1,0-5 185,0-5 0,1-8-244,-1-6 1,0-4 86,0 4 0,-1-5-256,-4 5 0,-2-5 44,-7 5 0,-2 0-66,-3 5 0,2 2 174,-6 2 0,-1-1 28,-4 6 1,0 1-270,0 4 142,6 0-118,1 0 1,9-7 351,3-2 0,9-4 0,8-1 0</inkml:trace>
  <inkml:trace contextRef="#ctx0" brushRef="#br0">19138 8999 8138,'-21'2'-70,"-3"2"0,2 4 247,-2 6 1,2 1 362,-1-1 1,2 2-330,7 3 0,1-2-168,4 7 0,2-7-45,7 2 1,7-2 82,2 2 0,10-8-96,5 4 0,3-4 146,1 3 1,1-5-236,-1 1 1,-1-2 1,-3 1 0,1 4 61,-6-4 0,-2 4 5,-7 1 1,1-4-95,-6-1 1,-2 2-11,-8 8 1,-5-3 120,-8 3 0,-6-2-303,-9 2 0,1-5 75,-6 1 0,5-3-182,-5-7 0,11 0-34,-1-5 463,2 0 0,-2-7 0,0 0 0</inkml:trace>
  <inkml:trace contextRef="#ctx0" brushRef="#br0">19280 9184 8138,'34'-13'0,"4"4"0,-3-4 53,-2 4 0,-3 1 195,-1-2 1,-1 2-144,1-1 0,-7-4 85,-3 4 1,-10 1-1078,-4-2 707,-4 1 1,-7-4-109,-3 4 0,-6-2-38,-3 6 0,2-6-437,-3 1 763,3-2 0,-5-2 0,-1-1 0</inkml:trace>
  <inkml:trace contextRef="#ctx0" brushRef="#br0">19422 8928 8138,'-8'0'183,"-3"1"72,6 4 1,-1 5 244,1 9 0,4 3 59,-4 6 1,-2 12 66,3 2 1,-1 9-177,5-4 0,0 5 143,0-4 0,6 2-341,4-7 0,4-4-12,5-10 1,5-7-627,9-3 1,5-10 74,9-4 1,15-10-248,9-4 0,3-12-1436,-3-7 1994,0-7 0,-32 9 0,0-3 0,0 0 0,1 0 0</inkml:trace>
  <inkml:trace contextRef="#ctx0" brushRef="#br0">20474 8843 8092,'-8'-2'-34,"3"-3"173,-3 4 1,1-6 0,-8 9-102,1 3 0,0 1-76,0 4 1,-5 2 123,0-2 0,-7 2-9,3 2 1,-2 5 65,1 0 0,-1 5 45,6-5 0,-5 5-64,5-5 0,6 4 2,9-4 0,2 5-39,2-5 0,3 2-7,7-3 1,4-2-89,10 3 0,7-8 132,-2-1 1,2-7-476,-2 2 1,2-4 160,-2-1 0,1-1-417,-11-4 0,0-1 105,-5-4 1,-2-3-497,-2 4 998,-4-4 0,-6-1 0,0 0 0</inkml:trace>
  <inkml:trace contextRef="#ctx0" brushRef="#br0">20232 9056 8092,'-6'8'110,"6"-4"0,8-2 278,11-2 0,3 0-214,6 0 0,6 0 76,-1 0 1,6 0-269,-1 0 1,-2-2 115,2-2 1,-6 1-357,1-7 1,-3 7-143,-1-2 1,-7-1 399,-3 1 0,3-6 0,0 3 0</inkml:trace>
  <inkml:trace contextRef="#ctx0" brushRef="#br0">21213 8757 8039,'-4'16'0,"-1"3"0,-6-2 0,0 7 0,-7 1 0,1 4 0,-7 4 0,1-3 0,-6 3 0,5-3 628,1-1 1,4-7-915,-5-3 1,7 1 119,-2-1 1,5-5-1252,4-4 1417,-3-7 0,6 3 0,-8-6 0</inkml:trace>
  <inkml:trace contextRef="#ctx0" brushRef="#br0">21028 9056 8039,'15'6'0,"2"7"0,-3 6 0,4 11 227,-9-2 1,-3 10-3,-1 0 1,-3 3 130,-2 2 0,-2-5-464,-3 0 0,4-7-21,-4 2 0,2-7-372,-2-3 1,4-5-5,-4 1-136,3-4 641,2-7 0,7-1 0,1-7 0</inkml:trace>
  <inkml:trace contextRef="#ctx0" brushRef="#br0">21213 9127 8039,'22'-10'-109,"-3"1"1,5-2 61,5-8 0,-1 3 32,5-3 1,-4 2-70,-6-2 0,3 3-166,-8-3 0,-3 8 28,-6 2 0,-6-1 222,2-4 0,-10 0 0,-3-1 0</inkml:trace>
  <inkml:trace contextRef="#ctx0" brushRef="#br0">21355 8814 8039,'0'14'0,"2"5"136,3 0 1,-4 7 93,4-3 1,-3 4-200,-2 2 1,-5-1-98,0 0 1,-4 1-340,4-1 0,-6 1 225,1-1 180,4-6 0,-13 5 0,3-5 0</inkml:trace>
  <inkml:trace contextRef="#ctx0" brushRef="#br0">21213 9283 8039,'0'15'0,"5"3"0,0 1 0,0 5 223,-5-5 1,4 5-96,1-5 1,0 4-174,-5-4 1,0-4 112,0-6-230,0 1-42,0-3 241,0 0 1,0-9-406,0-3 0,1-2 156,4-8 0,-3-4-172,2 0 0,3-4 166,-3 4 1,6-2 157,-5 2 1,6 4 137,-2-4 1,4 7 127,1 3 0,2 6 45,3-2 0,-3 4-93,3 1 0,1 0 320,-1 0 1,0 1 157,-5 4-340,-6 3 0,3 6-194,-6 0 0,0 0-132,-5 1 0,-2-1 115,-3 0 1,-4 0-134,-10 0 1,2-1-231,-7-3 0,2 2 108,-2-2 0,-1 1-138,6-2 1,0-2 86,5-7 0,4 0-163,1 0 1,6-4 76,-2-5 1,3-7 306,2-12 0,-6-13 0,-2-4 0</inkml:trace>
  <inkml:trace contextRef="#ctx0" brushRef="#br0">21654 8729 8039,'13'6'0,"-4"4"0,-3 7 622,-6 2 0,-1 6-160,-4-1 1,-4 8-525,-10 1 0,1 0 61,-5-5 0,5 1-352,-1-1 1,4-6 186,0-3 1,7-8-526,4-1 304,2-7 0,4-1-93,2-7 0,4-6 188,7 1 0,-1-2 292,0-3 0,0 8-185,0 2 185,1 3 0,-3 4 317,-2 3 1,-4 4-41,-6 10 1,0 5 141,0 9 0,0 3 33,0 7 1,0-1 279,0 1 0,0-2-309,0-3 1,0-3-137,0-7 0,2-1-389,2-3 1,0-5 147,5-10 0,-4-2-109,4-7 0,1 0-295,4 0 1,-5-7-464,1-2 1,-5-5 820,4-5 0,-6-4 0,4-5 0</inkml:trace>
  <inkml:trace contextRef="#ctx0" brushRef="#br0">21782 9141 8039,'14'0'0,"2"-1"-150,3-4 1,-2-3-261,7-6 1,1-5 546,9 0 1,-3-5 4,7 5 0,-6-5-247,1 6 1,-3-6 99,-2 5 1,-6 0-779,-3 5 783,-9-1 0,-4 1 0,-6 0 0</inkml:trace>
  <inkml:trace contextRef="#ctx0" brushRef="#br0">21981 8772 8039,'8'6'0,"-3"3"0,-4 4-234,-1 1 1,0 2 450,0 3 1,0-2 717,0 7 0,-4 4-373,-1 6 0,0 7 76,5 1 1,0 10-72,0 15 0,0-1-495,0 10 1,0 1 47,0-1 0,0 2 139,0-3 1,2-2-796,2 3 1,0-5-236,5-5 1,-4-4-1735,4-10 2505,-6-3 0,8-10 0,-6-2 0,-2-7 0,-1-8 0</inkml:trace>
  <inkml:trace contextRef="#ctx0" brushRef="#br0">14986 10364 8034,'0'-22'-606,"0"1"242,0 7 1355,0 6-334,0 2 0,2 7-269,2 4 0,-1 3-175,7 6 1,-7 5 45,2 0 0,-2 6-418,2-1 1,-4-2-87,4 2-149,3-7-287,0 4-104,6-13 0,0-5-495,0-13 1280,1-5 0,-1-20 0,0-2 0</inkml:trace>
  <inkml:trace contextRef="#ctx0" brushRef="#br0">15185 10222 8057,'0'15'7,"0"4"0,0 3 391,0 7 0,0-1-57,0 1 0,-6 4-297,-4 0 0,-2 2 108,-3-2 0,0-3-504,-4 3 1,1-4 73,-5-6 1,0-2-55,0-7 1,-4-6-879,3-3 1210,4-4 0,-7-1 0,5 0 0</inkml:trace>
  <inkml:trace contextRef="#ctx0" brushRef="#br0">14830 10605 8074,'19'16'-74,"-1"3"0,1-3-96,-4 3 1,-1 1 319,0-1 0,-1 7-34,-4-3 1,-2 0-195,-7 0 1,0-4 92,0 5 1,0-11-76,0 1 26,0-3-263,0-3-52,0-2 266,0-19 0,1-2-76,4-14 1,4 1 46,10-1 0,-1 2 193,5 4 0,-1-3-45,2 7 0,1 1 81,-6 3 0,5 1 42,-5 0 1,5 6 269,-5 3 0,-5 4 193,-5 1 1,-4 0-202,5 0 1,-7 6-223,1 3 0,-8 6 47,-6 4 0,-9 3-269,-4 6 1,-3 5 115,3 1 1,-9 0-761,4-1 0,-4-3 32,4 4 1,1-11-828,3-4 1462,-3-3 0,5-2 0,-6 1 0</inkml:trace>
  <inkml:trace contextRef="#ctx0" brushRef="#br0">14943 10847 8074,'0'14'-295,"0"1"0,0 4 617,0-1 0,-1 12-55,-4-1 1,-1 3-263,-4-4 1,-1 0 122,6 1 0,-4-7-248,4-3 1,0-3-181,5-2-387,0-6-298,0-2 985,7-6 0,1-13 0,6-2 0</inkml:trace>
  <inkml:trace contextRef="#ctx0" brushRef="#br0">15000 11060 8074,'5'26'91,"0"2"1,7 8 223,2-2 1,1 0 285,4 0 0,-4-4-167,0 3 0,-1-5-310,0-4 1,5-8 49,0-7 1,2-6-174,-2 2 0,-2-14-113,7-6 0,-5-10-197,4-3 0,-7-7-164,-2-8 1,-1 5 288,-8 0 0,-2 2-614,-8-2 1,-3-1 283,-6 5 0,-7 6 135,-2 4 0,1 7 379,-2-2 0,5 8 0,-5 1 0,7 7 74,-2-1 0,8 10 66,1 8 1,7 7 197,-2 7 0,4 1-147,1-1 0,0-4 131,0-1 0,6-7 6,4-2 1,2-6-629,3-8 1,5-1 299,4-4 0,3-9 0,1-8 0</inkml:trace>
  <inkml:trace contextRef="#ctx0" brushRef="#br0">15498 10918 8074,'0'21'413,"0"-5"153,0 2 1,0-2-147,0-1 1,0-1-48,0 0 0,0 0-1005,0 0-86,6-6 718,-4-1 0,17-7 0,-4 0 0</inkml:trace>
  <inkml:trace contextRef="#ctx0" brushRef="#br0">15896 10478 8153,'-14'6'232,"-1"2"207,1 6 1,-2 6-209,-3 4 0,4 9-1,-4 5 1,3 3-79,2 2 1,-1 0 49,1-1 0,6-4-106,4 0 1,2-2 126,2 2 1,2-5-555,2-9 1,4-3-72,6-7 0,2-6-350,3-3 0,3-12 208,7-7 1,-1-8 543,1-11 0,-1-4 0,1-5 0</inkml:trace>
  <inkml:trace contextRef="#ctx0" brushRef="#br0">16024 10677 8153,'-14'20'0,"1"-3"-38,3 7 0,-1 0 87,7 4 1,-1 1 699,5-1 0,0 1-222,0-1 1,0-1-353,0-3 0,6 1 82,4-6 0,2-7-363,3-7 1,-1-3 30,0-2 0,0-3 57,0-7 1,5-1-446,0-13 0,0-4 219,-4-5 1,-6-2-394,1 2 0,-7 4 260,1 1 0,-2 1-7,-2 8 0,-6-3 53,-4 8 0,-2-2 109,-3 11 0,1 1 222,0 4 0,4 1 0,1 4 0,6 3-68,-2 6 68,3 0 0,9-1 0,2-4 0,10 4 0,3-5 0</inkml:trace>
  <inkml:trace contextRef="#ctx0" brushRef="#br0">16351 10577 8137,'8'-14'0,"-2"4"507,-6 1-227,0 6 445,0-4 0,-5 14-265,1 2 0,-7 9-205,1 0 1,-1 3-99,2-2 0,-3-3-109,8 3 1,-3-3-329,3-2 0,2 0 230,-3 0 0,8 0-386,2 1 0,6-3 209,-1-2 0,2 2-139,3-2 1,-1-2 121,0 1 0,-1 1 69,-4 4 1,2 0 78,-6 0 0,0 1 205,-5-1 1,0 0 36,0 0 0,-7 5-42,-2 0 1,-4 2-252,-1-2 1,-2-4 154,-3 4 1,4-3-245,-4-2 1,3-6-131,2-3 1,4-3-590,1-2 955,5 0 0,-8 0 0,4 0 0</inkml:trace>
  <inkml:trace contextRef="#ctx0" brushRef="#br0">16408 10890 8106,'20'-14'-265,"2"-1"-67,7 1 1,4 0 316,0 0 1,5-1 188,-5 1 0,-1 0-390,-8 0 1,1 1 71,-6 4 1,-5-4-26,-5 4 1,-5 1 20,0-2 148,-2 7 0,-2-10 0,0 6 0</inkml:trace>
  <inkml:trace contextRef="#ctx0" brushRef="#br0">16621 10520 8106,'0'21'884,"0"2"0,0 7-321,0 8 0,-6 0-127,-4 10 0,-1-3 165,2 3 1,-2 1-49,6 3 0,-5-3-149,6-6 0,0-7-305,9-3 1,8-9 81,6-5 0,8-10-762,1-4 1,5-10-216,5-4 0,8-17 796,-3-7 0,2-13 0,-2-4 0</inkml:trace>
  <inkml:trace contextRef="#ctx0" brushRef="#br0">17133 10648 8070,'-8'0'164,"10"-5"84,12 1 1,6-3-1,9 3 1,10-6-538,4-9 0,3 2 214,-4-7 0,-1 0-524,-3-4 0,-3 0 599,-7-1 0,-5 1 0,-3-1 0</inkml:trace>
  <inkml:trace contextRef="#ctx0" brushRef="#br0">17403 10307 8070,'8'6'-227,"-3"4"0,1 10 185,-1 9 0,-1 10 571,-4 9 0,0 5-49,0-1 1,0 4-163,0 1 0,0-5-138,0 0 1,0-6-1,0 1 1,0-4-85,0-5 1,0 1-248,0-6 1,0-6-481,0-8 533,0-3 0,-1-8-253,-4-4 1,2-4 143,-7-4 0,-1-4-156,-8-6 0,2-1 93,-7 1 0,2 0-7,-1 0 0,2-2 685,7-3-232,0 3 179,6-11 1,3 12-172,10-4 0,4 3-215,10 2 0,3-1 116,7 1 0,-1-5-286,1 0 0,-1-4 201,0 4 0,7-7 0,1 4 0</inkml:trace>
  <inkml:trace contextRef="#ctx0" brushRef="#br0">17545 10591 7998,'2'-9'-143,"2"-1"1,4 2 209,7-1 1,-1-4 21,0 4 1,0 1-96,0-2 1,-1 6-558,-3-6 210,2 7 83,-10-3 1,3 7-14,-10 4 0,0 3 186,-9 6 0,3 5 97,-8 0 0,3 5 0,2-5 0,0 1 5,-1-1 1,6-3-6,-1 3 0,7-3 0,-2-2 0,4-5 554,1 1 148,0-7 1,6 3-424,4-6 1,4 0-112,5 0 1,-3-6-235,3-3 1,-2-2 153,2 1 1,-5-3-535,0 4 0,-1 1 34,-8-1 412,0 5 0,-5-2 0,0 6 0</inkml:trace>
  <inkml:trace contextRef="#ctx0" brushRef="#br0">17602 10733 7998,'-5'10'0,"1"-1"0,-1-4-809,5 5 424,0-7 595,0 3 1,6-6-234,4 0 0,2-6-558,2-4 581,1-2 0,-1-3 0,0 1 0</inkml:trace>
  <inkml:trace contextRef="#ctx0" brushRef="#br0">17758 10222 7958,'-7'14'-159,"2"0"0,3 2 436,2 3 0,0 4 97,0 11 0,0-1-87,0 9 0,2 0 168,3 10 0,-4 0-59,4 5 0,-4 1-319,-1 4 0,0-2-74,0 6 0,0-6 115,0 2 0,0-15-328,0-4 1,0-10 137,0 0 0,0-9-778,0-5 431,7-10-209,1-2 0,1-15 227,1-7 1,-6-7-231,6-11 0,-2-3 631,1-7 0,4-6 0,-5-1 0</inkml:trace>
  <inkml:trace contextRef="#ctx0" brushRef="#br0">17929 10179 7190,'8'20'757,"-2"3"-381,-6 5 0,0 8-156,0 7 0,0 6-54,0 8 1,0 0 24,0 0 1,0-1-354,0 1 1,0-5 110,0 1 0,0-8-445,0 3 0,0-6 259,0-4 0,0 0-400,0-9 1,0-4-15,0-11 651,0-6 0,7-2 0,0-6 0</inkml:trace>
  <inkml:trace contextRef="#ctx0" brushRef="#br0">17929 10534 8081,'5'-22'2,"-1"3"0,3 8 33,-2 2 1,-2 6 154,6-2 13,1 3 0,-1 2-143,1 0 22,-7 7 1,5 1-11,-4 6 0,-2 0-43,3 0 0,-4-4-298,-1-1 208,0 1-382,0-3-116,0 6 379,7-11 0,-1 2-211,3-8 261,4 2 0,-7-6-145,4 3 164,3 4 1,-12-4 155,4 10 1,-4 3-19,-1 6 1,0 2 211,0 3 1,-6-2 250,-3 7 1,-2-2-220,1 2 1,-1-2 48,6-3 0,-4-8 154,4 3-386,0-3 0,7-3-65,3-3 0,3-5-321,6-5 1,0-3-26,0-6 0,0-5-341,1 0 0,4-11 127,0 1 0,-1-2 537,-3 2 0,-1-5 0,0-3 0</inkml:trace>
  <inkml:trace contextRef="#ctx0" brushRef="#br0">18370 10051 8081,'14'-5'-198,"0"1"1,-4 0-134,-1 9 0,-6 3 53,2 6 0,-3 2 772,-2 3 1,-2 2-259,-3 2 1,-3 4-213,-6-3 1,0 1-21,0-1 1,-2 1-11,-3-6 1,3 6-95,-3-1 0,8-2 75,2 2 0,4-8-369,-5-2 62,7 0 279,-3-12 0,12-2 35,4-10 0,2-4 80,3-5 0,5 3-72,4-3 1,3-1 23,1 1 0,-4 0 12,0 4 0,-2 1-19,1 0 0,1 5 388,-10-1-313,4 7 0,-17 3 161,4 9 1,-3 7-63,-2 8 0,-8 1 207,-7 13 1,0 2 2,-9 7 1,5 2-9,-5 3 0,2 8-463,-1-3 1,-4 3 324,3-3 1,3 0-324,2 0 1,-1 3 79,1-4 1,5 1-558,4-14 1,6-4-569,-6-10-476,7-7 1038,-3-8 561,6-7 0,-7-26 0,-1-5 0</inkml:trace>
  <inkml:trace contextRef="#ctx0" brushRef="#br0">18412 10478 8081,'29'-21'410,"-5"5"-287,-1-3 0,1 3-448,4 2 0,-4 5 63,0-1 1,-7 7 872,2-2-52,-3 4-354,-2 1-158,-6 6 0,-3 7 3,-10 6 0,-4 4-209,-10-4 1,3 7 127,-3-3 0,-2 4-152,2 2 0,0-7 20,5-3 0,6-8 93,4-2 35,2 1 0,4-2-16,2-4 1,6-2 9,9-2 0,-2-6 34,7-4 1,-5 2-24,4-1 0,-5 1-2,1-2 49,3-2-69,-6 10 77,-2-4 1,-8 7-10,-6 4 0,-11 5 92,-3 9 1,-10 3 2,1 6 1,-4 1 199,-2-1 1,2-1 32,4-3 0,2 1-94,7-6 1,6 0-339,3-5 1,4-5 160,1 1 1,1-7-177,4 2 0,8-5-105,6-5 0,4-3-148,-4-6 1,5-5 74,-5 0 0,5 0-156,-5 5 1,4-4 182,-4 4 0,0-3 64,-5 7 0,-1 2 451,-3-1-232,2 6 1,-6-2 116,4 10 1,-2 3 124,-3 6 1,-4 6 236,4 4 1,1 5 15,-1 4 1,0 3-168,-5 7 0,0-1-63,0 1 0,0 3-57,0-3 1,0 7-194,0-7 1,0-2 113,0-3 0,-2-7-110,-3 2 0,-1-9-6,-3-5 1,-4-3-121,3-2 1,-4-1-205,-5-4 1,0-2-892,-9-7 1173,3 0 0,-16 0 0,4 0 0</inkml:trace>
  <inkml:trace contextRef="#ctx0" brushRef="#br0">7479 9781 8271,'6'-8'0,"4"3"0,4 4 710,5 1 1,3 0-200,6 0 1,3 6-137,2 3 0,3-2-191,7-2 1,-1-4-128,1-1 0,8 0-261,5 0 1,1 0 198,5 0 1,-5 0-166,-5 0 1,-6 0 21,-13 0 0,-2 0-1731,-12 0 1879,0 6 0,-4 2 0,-1 7 0</inkml:trace>
  <inkml:trace contextRef="#ctx0" brushRef="#br0">8289 9582 8145,'15'6'-58,"4"-4"-289,0 3 1,-1 1 42,-3-1 0,-1 1 1204,0-1 0,0-4-368,1 4 0,-1 1 606,0-1-760,0 6 0,-1-3-283,-4 6 0,-4 7 18,-10 2 0,-6 6-203,-12 4 1,-11 14 22,-18 10 0,23-24 1,-2-1-87,-6-1 1,-2 0 0,-1 2 0,-2 0-585,-1-2 1,1 0 489,3 0 1,2-1-1,5-4 1,1-1-1,-26 24 1</inkml:trace>
  <inkml:trace contextRef="#ctx0" brushRef="#br0">6939 1933 8485,'-7'-22'0,"1"-3"-134,-3 6 1,-2-5 163,6 5 1,-6-4 354,1 4 0,-2-5-70,-3 5 0,-4 0-4,0 5 1,-1 4-57,1 1 1,-2 1 18,-2-1 1,-4 2-81,3 7 0,1 7-188,-6 2 0,4 4-4,-8 1 1,3 5 64,1 0 0,2 6-58,4-1 1,-4 3 139,3 1 0,-3 1-139,-1-1 0,-2 7 110,-3 3 1,3 3-9,-4 1 0,4 6-121,2-1 0,0 5 49,-1-4 1,7 4-82,3-5 1,5-1 80,4-8 0,4 3-41,6-3 0,0 3 56,0 2 0,6-1 9,4 1 1,4 4-5,5 1 1,-3-1-1,3-4 0,1-1-26,-1 1 0,5 4 18,-5 1 1,5 2-91,-5 2 0,4-4 89,-4 9 0,0-5-62,-5 0 0,5 2 26,0-7 0,0 0 25,-5-4 1,1 0 1,-1-1 0,0 7 105,0 3 1,1 1-133,-1 3 1,5-7-132,0 8 1,1-3 100,-1 3 0,-3 0 77,3 0 0,-3-1-93,-2 1 1,0 7 81,0 2 0,1 0 122,-1 5 0,-5-9-52,1 4 0,-7-6-22,2-3 0,-4 2 18,-1 2 0,0 2 4,0 4 0,0-1 31,0-9 0,-5 3-64,1-8 0,-7 3-119,1 2 0,-2-3 117,-3 3 1,0-7-182,-4 12 0,-4-7 2,-5 7 0,-7-4-107,-3-1 0,-9-5 133,-5 0 1,-5-6-493,-5 2 1,4 1 74,-4-2 1,9 0 176,0-4 1,8-5 91,-3 0 0,4-7 23,1 3 0,5-11 140,1-4 0,3-3 28,-4-2 0,7 0 106,-2 1 0,9-7-110,5-4 1,3 3 696,2-3-501,6 1-46,2-5 1,17 0-326,3 0 1,11-5 92,4 1 0,1-6-73,8 5 0,-5-1 112,5 1 1,-2 4 111,2-4 0,2 3 12,-7 2 1,-2 7-92,-7 2 1,1 5 192,-6 5 1,5 4-90,-5 5 1,0 7 120,-5 3 0,0 3-78,1 1 1,-1 3 196,0 2 0,-1 4-27,-4 5 0,4-2 6,-4 3 0,4-2-87,1 12 0,0-6-61,0 6 1,1 8-106,-8-35 0,0 1 1,0 2-1,0-1 40,7 34 0,-7-36 0,1 1-194,6 34 0,-6-34 1,1-1 55,5 36 1,-5-34 0,0 1 34,-4-3 1,-1 1-1,2 2 1,-1 1 21,0-4 1,0 0-1,6 39 20,-9-39 0,1 1 1,0-1-1,0 2 117,-1 3 1,1 0 0,-2-2 0,1-1-33,3 1 0,-1-1 0,-2 1 1,-1 0 19,2-3 0,-1 0 0,1 0 0,0 1-186,0 1 0,-1 1 1,3-2-1,0 0 92,-3 4 1,0 0 0,3-3 0,0-2 51,-3 1 0,1-1 0,2 0 0,1 1-121,-1 1 0,-1 1 1,0 2-1,0 1 8,1 2 1,0-1 0,-3-4 0,0 0 51,3-3 1,0 0 0,3 26-478,1-9 0,2-3-530,-6-11 1,6-10-682,-2-14 1,6-13 1674,4-11 0,3-3 0,6-12 0</inkml:trace>
  <inkml:trace contextRef="#ctx0" brushRef="#br0">6128 14046 8203,'7'-14'0,"2"-1"-107,10 1 1,5-6-307,9-4 1,-3 0 1124,3-4-475,3 3 0,-4-17-254,6 5 0,-5-5-56,5 0 0,-6-1-303,1 1 1,-8 4 93,-1 0 0,-8 8-229,-2 1 511,-6 7 0,-2 2 0,2-2 0</inkml:trace>
  <inkml:trace contextRef="#ctx0" brushRef="#br0">6498 13406 8203,'-8'6'316,"3"4"0,4-1-69,1 6 0,4-1 15,1 14 1,6-1 74,-1 11 1,1 1 134,-2 9 1,-2 2-146,-7 7 0,0 2 128,0 2 0,0 6-492,0 8 1,-2-3 298,-3-1 1,4-7-282,-4-7 0,-1-3 94,1-7 0,0-2-587,5-17 0,-1 0-577,-4-13 233,3 2 1,-4-19 133,6-2 1,0-10 721,0-15 0,0-12 0,0-3 0</inkml:trace>
  <inkml:trace contextRef="#ctx0" brushRef="#br0">6384 13975 8184,'0'14'0,"-1"11"0,-4 4 0,2 4 544,-7 0 1,6-1-68,-6 6 0,2-5-417,-1 5 1,-2-8 64,6-2 1,-1-6-1147,1-8 455,3-6 0,2-3 566,10-10 0,9-9 0,3-8 0</inkml:trace>
  <inkml:trace contextRef="#ctx0" brushRef="#br0">6526 13918 8184,'15'8'225,"-1"6"0,0 2-105,0 7 0,0-4 272,1 5 0,-3-5-461,-2 5 0,1-7 18,-6 2 1,4-3-986,-4-2 565,6 0 471,-10-6 0,12 5 0,-5-5 0</inkml:trace>
  <inkml:trace contextRef="#ctx0" brushRef="#br0">6725 13705 8184,'5'15'140,"0"4"1,0 3 302,-5 7 0,0 6-277,0 3 0,0 4 70,0 6 0,-5-3-227,0 8 0,-4-12 94,4 1 0,0-9-528,5 1 0,0-6-229,0-4-138,0-10 467,0-8 1,0-18 324,0-7 0,0-19 0,0-6 0</inkml:trace>
  <inkml:trace contextRef="#ctx0" brushRef="#br0">6782 13690 8184,'15'-7'60,"-1"2"0,0 3 103,0 2 1,0 3 399,1 7 0,-3 1-80,-2 13 0,1 1-204,-6 8 0,-1 3-34,-4 7 0,0 1 94,0 4 0,0 1-29,0 3 0,7 1 15,2-5 1,-1-2-330,1-8 1,1-5 89,4-10 1,2-4-193,3-9 0,1-5 121,4-10 1,3-6-215,-3-13 1,1-1 105,-1-13 1,1-2-883,-6-7 1,0 3 75,-5-4 0,0 1-983,0 4 1827,-6-2 0,5 8 1,-5-5-1</inkml:trace>
  <inkml:trace contextRef="#ctx0" brushRef="#br0">7351 13278 8074,'0'14'0,"0"2"0,0 3 0,5 3 587,-1 7 0,1 4-112,-5 0 1,0 0-36,0-4 1,0-1-388,0 0 0,0-1 134,0-3-109,0-3 44,0-14 1,0-2-703,0-10 1,2-9 296,3-9 0,-2-6-674,6-4 1,1-3 334,4-7 1,5 2 202,0 3 1,0 3 460,-5 7 0,5 6-147,0 3 1,5 9 181,-5 5 0,-1 4-185,-3 1 0,-6 8 912,1 6 1,-7 8-147,2 11 1,-4-1 127,-1 6 1,0-7-455,0 3 1,0-6 69,0-4-251,0 3 1,0-12-179,0 4-587,0-9 1,2-4 52,2-6-650,-2-6 814,4-2 0,-7-5-27,-4 4 1,-4 2 125,-10 7 1,-4 7 212,-5 2 0,-5 9-24,0 1 0,1 6 173,8-1 1,-1 1 591,6-1 1,2-2-352,7-3 0,4-8 988,6 3-878,0-3 1,13-3-256,6-3 1,7-10-92,8-5 0,2-4-225,7-5 1,-5 2 138,-1-7 0,-5 7-127,1-2 0,-3 5-134,-1 4 0,-7-1 23,-3 6 1,-8 1 383,-2 4 0,-6 6 83,2 3 1,-5 6 221,-5 4 0,-2 9-76,-8 10 0,-4 0 147,0 4 0,-6 1-180,1 14 1,-7-3-261,-2 7 1,-5-9-167,5-4 1,-1-6 98,6-4 1,1-5-743,3-9 0,4-5 1,6-9-487,-1-4 0,8-9 1230,2-7 0,-3-5 0,0-14 0</inkml:trace>
  <inkml:trace contextRef="#ctx0" brushRef="#br0">7721 14017 8074,'28'0'98,"1"0"48,-1 0 0,0 0-53,1 0 0,-1 2 206,1 3 1,-1-4-543,1 4 0,-3 1 91,-2-1 1,-3 0-123,-7-5 0,-6 1-117,-3 4 391,-4-3 0,-7-2 0,-2-8 0</inkml:trace>
  <inkml:trace contextRef="#ctx0" brushRef="#br0">7934 13534 8074,'14'14'110,"0"-4"67,1-1 1,-1 2 375,0 8 0,-1-3-155,-4 3 0,4-3-517,-4-2 0,-2 5 71,-3 0 0,-2 0-197,-2-5 0,0 5-44,0 0 289,-6 0 0,-9 1 0,-7 3 0</inkml:trace>
  <inkml:trace contextRef="#ctx0" brushRef="#br0">7479 14160 8001,'0'14'-91,"0"0"0,0 5 91,0 0 0,0 6 531,0-1 1,0-2-120,0 2 0,0-1-146,0 6 1,-2-1-74,-2 1 0,0-7 12,-5-3 0,6-3-312,-2-2 0,-1-5 84,1 1-54,0-7 1,5-3-156,0-10 1,2-9-208,3-4 1,3-6 88,6-4 1,5 3-194,0-3 0,6-2 306,-1 2 0,1 5-179,-1 4 346,2 7 1,-10 2-68,3 11 0,-8 5 591,-1 9 0,-7 1 0,2 12 0,-4 1 235,-1 5 1,0-1-259,0 0 1,0-2-60,0 2 1,-1-7-191,-4 7 1,3-9-358,-2 0-342,-4-3 449,6-8 0,-4-4-717,6-8 0,0-6 167,0-9 0,0 2-83,0-7 1,1-4 700,4-5 0,-2 3 0,7 1 0,-6 10-165,6-5 0,-5 4-100,4 6 548,1 3 0,4 11-213,0 0 1,-6 6 799,-3 3 1,1 10-227,-1 5 0,0-2-7,-5 2 0,0-5-250,0 5 0,4-7-347,1 2 1,0-8-74,-5-2 164,0-5 1,4 0-654,1-8 1,5-6 262,-6-9 1,6 2-527,-5-7 0,4 0 314,-4-4 0,6 1 74,-2 3 0,-1 4 187,2 6 0,-1 1 371,6 4 1,-1-3 64,0 8 1,0 1-145,0 7 1,-6 6 598,-3 9 1,1 3-283,-1 6 1,-2 1 81,-8-1 0,2-4-300,-6 0 0,-1-2-310,-4 1 1,0-2 111,0-7 0,4-1-225,1-4 0,-1-2-241,-4-7 1,5-12-1191,-1-2 1673,1-9 0,-6-6 0,1-7 0</inkml:trace>
  <inkml:trace contextRef="#ctx0" brushRef="#br0">7735 13235 8001,'-10'0'-181,"1"0"345,6 0 130,-4 7 0,7 1-72,0 6 1,0 0-17,0 0 1,2 1-207,3-1-62,-4 0 0,6 0-329,-7 0 199,0 1-133,0-1 180,0-6 0,0-3 81,0-10 1,0-3 11,0-6 0,6-5 41,3 0 0,4 0 40,1 5 1,1-1-39,-1 1 1,2 1 123,3 4 0,-4 3-110,4 6 485,-3 0-250,-2 0 0,-6 6-121,-3 3 1,-3 6-70,-2 4 0,-2-2 0,-3 7 0,-3-1-531,-6 6 0,-5-2 102,0-4 379,0 4 0,5-5 0,0 7 0</inkml:trace>
  <inkml:trace contextRef="#ctx0" brushRef="#br0">8460 13150 7510,'0'14'895,"2"1"-526,2-1 0,-2 5 172,3 0 0,1 4-202,-1-4 1,1 5-305,-1-5 0,-4 5-217,4-5-677,-3 0 120,4-5 611,-4-6 0,4-8-1081,-6-10 1209,6-9 0,-4-3 0,4-6 0</inkml:trace>
  <inkml:trace contextRef="#ctx0" brushRef="#br0">8616 13136 8009,'10'11'0,"-1"3"0,1-1 498,4 11 0,-4-5-46,-1 4 1,0-4-321,6 5 1,-1-7-174,0 2 1,-4-5-381,-1-4 0,1-4 94,4-6 0,0-6-171,0-4 1,5-9 3,0-4 1,2-6 493,-2-4 0,-4-3 0,6-7 0</inkml:trace>
  <inkml:trace contextRef="#ctx0" brushRef="#br0">8972 13036 8009,'0'15'255,"-2"0"199,-2 4 0,2 2-18,-3 3 1,-1 3-93,1-4 1,-6 9-291,2 1 0,-4 0 75,-1-4 0,-2-1-362,-3 0 1,2 1-189,-7-1 0,0-6-1164,-4-3 1585,-1-3 0,-5-2 0,-3 1 0</inkml:trace>
  <inkml:trace contextRef="#ctx0" brushRef="#br0">8360 13378 8009,'7'15'349,"2"4"0,4 4-15,1 5 1,0 0-276,1 1 0,-1 4 73,0 0 0,-5 5-156,1-5 1,-7 5 36,2-5 0,-2 0 124,2-4 1,-4-1-398,4 1 0,-3-2 125,-2-4-1146,0-2 903,0-13 1,0-3-523,0-10 900,0-3 0,0-19 0,0-3 0</inkml:trace>
  <inkml:trace contextRef="#ctx0" brushRef="#br0">8574 13619 8009,'28'-22'0,"7"-3"-11,3 6 0,3 0 144,2 5 1,-1 1 261,1 4 0,-5-2-98,0 6 0,-8 0-269,-2 5 1,-1 0 68,-8 0 0,-2 6-114,-7 4 1,-4 4-53,-6 5 0,-1-1-329,-4 5 1,-9 1-358,-10 4 0,-5 1 82,-4-1 673,-3 1 0,-13-1 0,-2 0 0</inkml:trace>
  <inkml:trace contextRef="#ctx0" brushRef="#br0">8503 13918 8009,'-8'0'0,"3"0"51,10 0 1,4 0 136,10 0 0,3 0-94,7 0 0,-1 0 79,1 0 1,-3 0-189,-2 0 1,1 0-124,-6 0-77,0 6 1,-6 2 109,-4 6 0,-2 1-172,-7-1 0,-7 2 11,-2 2 0,-8-2 85,-2 3 1,0 2 113,4-2 0,1 0-22,0-5 0,6-5 296,3 1-154,4-1 1,9-1 103,6-3 1,2 1-77,7-1 0,3 0 6,7-5 0,-6 1 105,6 4 1,-8-2-84,4 7 0,-7-6 23,-8 6 1,0 1-60,0 8 0,-6-3 191,-3 3 1,-3 3-12,-2 2 0,-7-2-108,-2 1 0,-9-4-80,-1 5 1,-7-5-149,-3 5 0,-1-5-162,-8 4 0,2-4 118,-2 5 1,3-7 27,7 2 0,1-5-93,3-4 95,4-4 106,12-6 0,8-6 244,9-4 0,17-8-298,7-6 1,6-5-168,4-4 0,4 0-138,1-10 1,4 4-1325,-5-8 1674,1-4 0,-7 4 0,-3-4 0,-5 4 0,-3-1 0</inkml:trace>
  <inkml:trace contextRef="#ctx0" brushRef="#br0">9171 13648 8013,'8'-14'-236,"11"4"-176,0 1 1,8 1 398,6-2 0,-2-2 333,7 2 1,-6-3-111,1-1 0,2 0-122,-2 0 1,-1 1 407,-9 4 0,-2-2-199,-7 6 0,0 2-178,0 7 0,-6 6 8,-3 9 1,-3 9 148,-2 10 1,0 5-39,0 4 0,0 4-22,0 6 1,-5 6 74,0 3 0,0 8-300,5 2 0,0-6 178,0-9 1,0-4 44,0-5 0,-4-9-280,-1-10 0,0-9-1024,5-5-109,-6-3 0,-2-12 649,-6-8 1,0-6-38,-1-14 0,-5 1-28,-4-6 1,2-5 780,-2-4 0,1-3-166,-6-2 0,1-6 0,-1-2 0</inkml:trace>
  <inkml:trace contextRef="#ctx0" brushRef="#br0">9327 13818 8013,'14'-14'0,"2"2"0,3 2 0,-1 4 129,5 6 1,-5 1 45,1 4 0,-5 3-164,-5 6 0,2 7 78,-6 2 1,-2 6 80,-7 4 0,-4 3-2,-7 7 0,-4-2 80,1-3 0,-3-3-45,2-7 0,8-6 370,-3-3-579,3-3 135,3-8 0,3-3-166,10-10 0,7-3 63,7-6 0,7 0-529,-3-1 1,4 1 73,2 0 429,-1 6 0,1-11 0,-1 3 0</inkml:trace>
  <inkml:trace contextRef="#ctx0" brushRef="#br0">10081 14174 8013,'-14'6'0,"-1"2"0</inkml:trace>
  <inkml:trace contextRef="#ctx0" brushRef="#br0">9896 14472 8013,'9'0'189,"1"0"0,-1 0 157,6 0 0,-3-1-1620,-2-4 1274,2 3 0,-4-4 0,7 6 0</inkml:trace>
  <inkml:trace contextRef="#ctx0" brushRef="#br0">11687 12653 8158,'-1'-15'-203,"-4"1"1,4 0 568,-4 0 166,-3 6 1,0 2-132,-6 6 1,-7 0-172,-2 0 1,-4 7-446,-2 8 1,-6 0 81,-2 9 1,-4 5 81,-2 4 0,2 5 178,3-5 0,5-2 10,9-7 1,5-3-105,10-7 0,2-5 12,7 1 1,0-5-176,0 4 1,7-6 130,2 2 1,8-2-88,2 2 0,0-2 118,-4 6 0,0 1-107,4 4 0,-9 2 69,-1 3 1,-6 9-36,-3 10 1,-3 0 15,-6 5 1,-2-2 15,-13 11 0,5 0-168,-5 5 1,7-6 98,-2-4 1,5-4-15,4-6 0,4-3 81,6-11 0,2 4 8,2-3 0,4-2 3,6 2 1,7-1 1,3 6 1,-2 2 16,2 7 1,-6 2 139,6 12 0,-6 6-186,0 9 1,-6-2 63,-3 1 1,-6 5-293,2 5 1,-3 3 301,-2 1 0,0 1-20,0-36 0,0 0 0,0-2 0,0 1 44,0-1 0,0-1 1,0 39 87,0-1 0,0-39 0,0 0 90,0 4 1,0 0-1,0-3 1,0-1-28,0 1 1,0 1 0,0 34 226,0 4 1,-2-7-161,-3 2 1,4 1-140,-4-1 1,3-6 1,2-9 1,0-7-110,0-2 1,0-13 7,0-1 0,2-6-273,3-4 1,-4-4 75,4 0-288,-3-7 1,-1 2-1277,4-9 580,-4 2 1163,12-10 0,-11 4 0,4-6 0</inkml:trace>
  <inkml:trace contextRef="#ctx0" brushRef="#br0">1593 6184 8196,'-22'-6'8,"3"3"-108,9-7 0,4 9-182,6 1 0,8 9 320,6 15 0,7 12 439,7 16 0,-1 11-42,-3 9 1,-11-34 0,0 1-475,0 3 0,-2 1 1,0 3-1,0 1 349,1 3 1,0 0-175,-3 0 0,-1-1 0,3 2 0,0-2-82,-1-3 0,-1-2 1,-1-3-1,0-1-117,11 35 1,2-4-419,-2-4 1,0-6 378,-5-8 0,-2-12-595,-2-13 306,3-6 1,-12-17-217,4-10 0,-4-17 57,-1-21 1,-6-10 549,-3-9 0,2-6 0,1 3 0</inkml:trace>
  <inkml:trace contextRef="#ctx0" brushRef="#br0">1635 6284 8214,'21'-29'0,"1"1"-61,7-1 0,1 6 158,3-1 0,3 8 181,7 2 0,-2 1-133,-3 9 1,1 5-254,-6 9 0,-1 5 73,-8 9 0,-10 1 89,-9 13 0,-5 0 90,-5 5 1,-9 1 14,-10 3 0,-8-2-196,-1 2 0,-5-3 115,5-1 1,2 0-133,7-1 0,-1-5 86,6-4 0,6-8-558,8-1 0,-1-7 252,1 2 1,7-8 273,7-1 0,4-7 0,1 3 0</inkml:trace>
  <inkml:trace contextRef="#ctx0" brushRef="#br0">2304 6511 8228,'-7'-8'0,"-1"2"-44,-6 6 1,0 0 160,0 0 1,1 11 131,4 3 1,-4 10 39,4 0 0,-2 9 0,1 5 0,-1-2-13,6 2 1,2-5 15,8 5 0,1-6-217,4 1 0,2-10 111,-2-4 0,2-4-411,3-6 1,-1-3 142,0-6 1,0-8-301,0-6 1,-4-8 27,-1-11 1,-1 1-178,2-6 0,1 2 179,-6-2 1,-1-3-21,-4 3 1,0 2 204,0-2 0,0 8-239,0 2 841,0-1-374,7 13 1,-4 4 500,6 12 1,-6 12-172,2 12 1,2 8 45,-3 1 1,3 2-185,-3-2 0,-2-5-74,3 1 1,1-3-546,-1-7 1,1-6 203,-1-8 0,-2-4-415,6-1 1,-5-1 256,0-4 0,3-9-326,-3-10 0,1-3 646,-5-1 0,0-1 0,-6-5 0,-2-3 0</inkml:trace>
  <inkml:trace contextRef="#ctx0" brushRef="#br0">2432 6312 8228,'9'0'0,"1"0"0,-1 13 154,5 6 1,1 6 149,-1 3 1,0 1-32,0-1 1,-1-1-86,-4-3 0,4 1-93,-4-6 1,-1-5-11,2-4 240,-7-7-122,3 3-46,-6-12 0,-4-4-578,-1-9 0,-2 4 153,3-4 0,2 1-16,-3-1 1,-1 8-509,1-3-340,1 3 1132,4 3 0,0 2 0,0 6 0</inkml:trace>
  <inkml:trace contextRef="#ctx0" brushRef="#br0">2702 6312 8228,'12'-27'0,"-2"4"0,3 0 266,-4 4 0,4 4-17,1-4 1,0 3-204,0 2 1,-4-1 62,-1 1 1,1 2-258,4 2 0,-5-1 149,1 6 1,-7-1-1563,2 1 1561,-4 4 0,-1-12 0,0 5 0</inkml:trace>
  <inkml:trace contextRef="#ctx0" brushRef="#br0">2816 6028 8228,'-8'0'0,"1"6"175,7 4 0,2 4 168,3 5 0,-4 4 155,4 11 1,1 4-16,-1 9 1,5-3-79,-6 4 1,7-6-148,-1-4 0,2-3-9,3-7 1,-1-6-332,0-3 1,0-9-105,1-5 0,-1-4-148,0-1 1,0-8-90,0-6 0,1-8-385,-1-11 0,0 1 808,0-6 0,0 0 0,1-4 0</inkml:trace>
  <inkml:trace contextRef="#ctx0" brushRef="#br0">3342 5886 8313,'1'-19'-13,"4"0"0,-2-5-131,7 5 0,-1-8 160,5-1 0,2-5 407,3-5 1,-3-2-158,3 7 1,-3 0-340,-2 4 0,-2 7 240,-2 3-222,3 4 0,-12 8 101,4 7 1,-4 8 63,-1 11 1,2 11 122,3 13 0,-2 1-115,6 8 0,-4-5-22,5 6 0,-1-3-210,5 2 0,1-3-285,-1-6 1,0-2 12,0-3 0,0 1-286,1-5 0,-3 3-177,-2-3 849,-4 5 0,-6-9 0,0 5 0</inkml:trace>
  <inkml:trace contextRef="#ctx0" brushRef="#br0">3583 6412 8260,'-8'-15'-311,"4"1"1,4-2 1339,4-3 1,4 4-350,7-4 1,5 3-616,4 2 0,3-5 109,1 0 0,5-2-823,0 2 1,5 5-29,-5 0 0,2 0 677,-2 4 0,-3-3 0,5-1 0</inkml:trace>
  <inkml:trace contextRef="#ctx0" brushRef="#br0">4280 6042 10759,'0'14'0,"0"0"0</inkml:trace>
  <inkml:trace contextRef="#ctx0" brushRef="#br0">1977 14074 8691,'9'16'185,"1"3"0,4 5 113,5 9 0,6 10 36,-1 9 1,-2 6-719,2 8 1,-5 2 534,-7-28 1,-1 1 0,7 33 96,1 2 1,-4-3 35,0-2 0,4-7-353,0-2 1,-1-8 36,-3-2 1,-1-11-467,0 2 0,-1-12 178,-4-2 0,-2-7-1046,-7-8 608,0-6 1,-7-5 45,-2-12 712,-4-14 0,-1-7 0,0-4 0</inkml:trace>
  <inkml:trace contextRef="#ctx0" brushRef="#br0">1920 14003 8691,'30'-46'50,"3"4"1,2 10-112,3 4 1,1 7 265,-6 12 1,1 2 284,-6 7 1,0 2-335,1 3 0,-7 7 12,-3 7 1,-5 11 5,-4-1 0,1 9-1,-7 0 0,1 4-124,-5 6 0,-6-3 83,-4 8 1,-2-8-330,-3 3 0,0-4 108,-4-1 0,3-2 163,-3-3 1,3 1-549,2-6 1,0-4-808,0-6 1,6-5 518,3 1 765,3-10 0,-4 4 0,-2-5 0</inkml:trace>
  <inkml:trace contextRef="#ctx0" brushRef="#br0">2744 14359 8691,'0'-15'-682,"-6"3"445,-3 2 1,-6 6 760,-4 8 0,-3 7-1,-6 13 1,1 1-76,3 13 0,2 5 54,3 4 1,8 5-122,-3-4 0,9-1-125,1-4 0,2-2 30,2-3 1,6-8-385,4-7 0,2-10-83,3 1 0,0-9-122,4 0 0,-1-12 132,5-7 0,-5-6-85,1-9 1,-3-5-158,-2-4 1,0-2-284,0 2 0,-1-1 28,-4 6 1,-1-1 194,-3 6 0,-3 1 389,2 3 0,-1 5-344,2 10 502,-3-4 122,10 12 0,-4 1 449,7 9 0,-1 5 246,0 5 1,0 4-397,0 5 1,1 0-122,-1 1 0,0-1-40,0 1 1,1-7-755,-1-3 0,0-5-107,0-5 179,-6 4 1,3-13-20,-6 0 0,0-11-371,-5-8 1,0-6-10,0 1 0,-5-7 756,0-3-8,-6 1 0,3-2 1,-6-1-1</inkml:trace>
  <inkml:trace contextRef="#ctx0" brushRef="#br0">2901 14231 8691,'6'-8'24,"8"1"0,7 20 179,3 6 0,-4 6-105,-6 4 0,1 1 102,-1 3 1,0 3-43,0 7 0,-4-4 88,-1 4 1,-4-10 3,4 5 1,-5-8 198,0-6-63,-2-4-179,-2-12 1,-5-9 7,0-14 0,-4-7-403,4-11 1,0 2 132,5-7 0,0 1-21,0-1 0,2-1 1,3 6 0,3 1-429,6 8 1,0-1-184,0 6 1,1 2-283,-1 7 1,0-1 971,0 7 1,-6-7-1,-2 3 1</inkml:trace>
  <inkml:trace contextRef="#ctx0" brushRef="#br0">3271 14188 8691,'14'0'0,"2"-2"6,2-2 1,3-6 109,3-9 1,3 2-7,-4-7 1,3 2-331,-3-2 0,-2-1 57,-7 6 0,-1 0-731,-4 5 901,-3 0 0,1 0 0,1-1 1</inkml:trace>
  <inkml:trace contextRef="#ctx0" brushRef="#br0">3342 13961 8691,'4'15'22,"1"4"1,5 3 239,-6 7 0,6 6-43,-5 2 0,1 5 597,-1 0 0,-2-4-274,6 0 1,-4-6-354,4 1 0,1-5-208,4-4 1,0-4-371,1-5 0,5-7 101,4-4 1,1-2-655,-1-2 942,3-6 0,1-15 0,8-9 0</inkml:trace>
  <inkml:trace contextRef="#ctx0" brushRef="#br0">4209 13335 8691,'0'-22'73,"1"8"-73,4 9 1,8 3-128,6 2 1,8 0 977,1 0 1,2 0-339,8 0 0,-2 7-297,2 2 1,2 4-78,-7 1 1,5 8-15,-5 7 0,-6 1-29,-8 7 1,-10 3-13,-4 7 1,-3 2-170,-2 3 0,-8 8 160,-6-3 0,-5 3-214,-5-3 0,-8-1-1,4-4 0,-4-5 249,4-9 0,4-5-26,0-9 0,9-4 84,0-5 658,1-8-526,13 6 0,2-13-114,13 0 0,13-6-30,11-8 1,5-7-307,4-3 0,-3-3 124,4-1 0,-6 0-208,-4-1 0,-3 1-99,-6-1 0,-1 1-517,0-1 1,-1 6-403,-3-1 0,0 7-18,-10-2 1275,3 3 1,-15 2 0,4-1 0</inkml:trace>
  <inkml:trace contextRef="#ctx0" brushRef="#br0">5133 13676 8691,'14'-6'45,"5"3"816,0-7 1,0 6 714,-5-6-411,1 7 0,-1-3-357,0 6-811,-6 0 1,5 0 0,-6 0 0</inkml:trace>
  <inkml:trace contextRef="#ctx0" brushRef="#br0">14958 11643 8180,'12'2'-260,"-2"3"1,-5 0 614</inkml:trace>
  <inkml:trace contextRef="#ctx0" brushRef="#br0">17089 12154 8602,'1'1'0</inkml:trace>
  <inkml:trace contextRef="#ctx0" brushRef="#br0">12640 12383 8067,'0'-8'697,"0"1"1,5 14-513,-1 2 1,6 4-193,-5 1 1,-1 2-370,-4 3 328,0-4 0,0 6 7,0-7 1,0 0-179,0 1-768,0-1 987,-6 0 0,-2 0 0,-6 1 0</inkml:trace>
  <inkml:trace contextRef="#ctx0" brushRef="#br0">12341 12610 8067,'7'14'0,"1"7"-129,6 2 1,5 4 108,0 2 1,1 5 469,-1 4 1,-8-1-190,4 1 1,-6-2-364,1 2 0,-4-3 6,-6-7 0,0-4-205,0-1 1,0-5 6,0 1 1,-2-5 134,-2-5 0,-4-2-24,-7-7 0,1 0 19,0 0 1,0-3-21,0-7 0,1-1 124,3-13 0,-1-1 18,7-8 0,2-10 8,12-9 1,5 2 157,14-3 0,5 9 53,4 2 1,2 1-110,-2 7 0,1 7 352,-6 9 0,-1 2-112,-8 2 0,1 6 42,-6 3 1,0 3-213,-5 2 0,-6 7-26,-3 2 1,-4 4-138,-1 1 1,-7 2 127,-8 3 0,-1 3-389,-7 6 0,-1 1 156,-4-1 1,-1 1-145,1-1 0,1-6 93,3-3 0,4-5 70,5-4 1,6-4 76,0-6 1,7 0 192,2 0 0,8-3-61,11-7 1,3 1-85,6-10 1,6-3-342,-1-2 0,5-3 327,-5-1 0,13-1 0,-2 1 0</inkml:trace>
  <inkml:trace contextRef="#ctx0" brushRef="#br0">12910 13008 8122,'6'-14'-367,"-2"3"973,5-3 0,1 2-241,4-6 0,0-5-872,0 0 1,0-6 153,1-4 0,-6 8-123,1-4 0,-7 9 476,2-4 0,-4 7 0,-1-4 0</inkml:trace>
  <inkml:trace contextRef="#ctx0" brushRef="#br0">12910 12681 8129,'0'14'367,"0"0"1,0 5-63,0 0 0,0 7-33,0-3 0,0 4-143,0 2 1,0-1-166,0 1 0,-1-3-390,-4-2 1,3-2 291,-2-3 1,-3-8-165,2 3 1,1-7 79,4 2 218,-7-6 0,-1-3 0,-6-8 0</inkml:trace>
  <inkml:trace contextRef="#ctx0" brushRef="#br0">12782 12781 8805,'8'28'582,"-3"2"-314,-10 3 1,2 4-112,-7 5 0,1-1-124,-5-3 0,-2 2-37,-3-7 0,3 0 154,-3-5 1,-1-5-169,1-5 0,0-2 101,5-2 0,-1-1-870,1-3 0,0-6 350,0-8 1,4-6-397,1-9 1,6 2 832,-2-7 0,3-6 0,2-6 0</inkml:trace>
  <inkml:trace contextRef="#ctx0" brushRef="#br0">12569 13065 8129,'22'0'0,"3"1"0,-6 4 0,7 3 204,-3 6 1,10 2 118,5 3 0,3 3 136,2 7 1,6-1-317,3 0 0,-1-4-131,1 0 0,-6-2 100,1 2 0,-3-4-111,-1-6 1,-7-6-585,-3-3 0,-9-3 228,-5-2 355,-3-7 0,-2-7 0,0-8 0</inkml:trace>
  <inkml:trace contextRef="#ctx0" brushRef="#br0">13436 12553 8003,'14'6'0,"2"2"-286,3 7 1,2-1 100,2 0 1,4 0 267,-3 0 0,-2-1-83,2-3 0,-5 1-744,4-7 744,-5 1 0,9-5 0,-5 0 0</inkml:trace>
  <inkml:trace contextRef="#ctx0" brushRef="#br0">13905 12311 8003,'0'21'0,"0"3"0,0 7 373,0 2 1,-4 7-26,-1-2 1,-6 3-106,1 2 1,-4 1-17,-5 3 0,-3-1-127,-6 6 0,-2 0-118,-4 5 1,-2 0 60,-7 0 0,-4-7-255,0-2 0,-1-6-1089,6-4 1301,5-9 0,3-9 0,5-6 0</inkml:trace>
  <inkml:trace contextRef="#ctx0" brushRef="#br0">13394 12795 8003,'34'20'0,"4"-2"0,10 5 0,2-1 413,7 2 0,0 3-97,0-3 0,-2 1 464,-3-1 1,5 1-927,0-6 1,9 0 214,-26-11 1,1-2-1,0-1 1,2 0-1022,6-1 0,1 1 686,-8 0 0,0 0 1,6-1-1,0-1 1,31 4-1</inkml:trace>
  <inkml:trace contextRef="#ctx0" brushRef="#br0">12498 14060 7982,'-19'10'0,"0"-1"0,0 0-93,5 6 48,6-1 0,2 0 164,6 0 1,0 1 288,0-1 0,6 0 37,3 0 0,12-4-130,7-1 0,7-6 149,8 2 1,6-5-114,3-5 0,11-3-134,8-6 1,-30 7 0,2 0-255,4 0 1,1 0-1,-2 0 1,-1 0 59,0-1 1,0 1-1,-2 1 1,-2 0-199,35-4 0,0 4-580,-10 6 1,-9 0-690,-5 0 1,-8 1 180,-6 4 1263,-9-3 0,4 4 0,-3-6 0</inkml:trace>
  <inkml:trace contextRef="#ctx0" brushRef="#br0">13706 13889 7982,'15'7'0,"4"1"-278,-1 6 1,1 5 253,-4 0 0,0 4 378,4-4 1,-3 2 217,3-2 1,-3-3-218,-2 3 0,0-8 75,1-2 0,-6-1 249,1 2-618,-7 2 1,3-9 91,-6 7 0,0-5-109,0 4 0,-13-4-50,-6 4 1,-12 7-314,-7 8 0,-9 3 64,-6 1 0,0 1-240,1-1 0,-1-6-345,11-3 1,9-5 839,14-4 0,9 2 0,4-4 0</inkml:trace>
  <inkml:trace contextRef="#ctx0" brushRef="#br0">15327 13164 7988,'0'-14'0,"-6"6"0,3-3-362,-7 6 155,1 1 0,-5 10 194,-1 4 0,-5 9 188,-4 4 1,-3-1 92,-1 2 0,-2 0-124,-3 4 0,3 2 36,-4 3 1,6-3-99,4 4 1,-1-9 86,6-2 0,6-5-62,9 1 1,-3-3-137,3-2 0,5 0 93,9 0 0,4 0-149,5 1 1,-3-1 14,3 0 0,-4 2 84,0 3 0,-3-2-360,-2 7 0,-4 0 93,-6 4 0,0 0-5,0 1 1,-2-2 154,-2-4 0,-4 3 44,-6-7 1,1 4-3,3-4 0,-1-4 207,7-6 63,-7-6-186,9 4 1,-3-3 265,10 1 1,5 0-43,8-5 0,-2 8-48,3 6 0,2 2-59,-2 7 0,-5 1 12,-5 4 0,-1 6 127,2-1 0,-4 6-98,-6-1 0,0 3 237,0 2 1,0 0-63,0-1 1,0 1 74,0 0 0,0-1-13,0 1 1,0-7 6,0-3 1,-5-3-323,1-1 1,-1-7-183,5-3 0,0-8-494,0-2 533,0-5 0,1 0-1371,4-8 0,3-11 1411,6-8 0,1-11 0,-1-2 0</inkml:trace>
  <inkml:trace contextRef="#ctx0" brushRef="#br0">15711 13179 7976,'-2'14'82,"-2"0"0,2 2 18,-3 3 1,-2 3 66,-3 6 0,-3 7-105,-1 3 0,-2-2 61,-3 2 1,4-5-103,-4 5 0,-2-6-20,2 1 1,0-8-351,5-1 120,0-7 0,6-1-154,3-6 1,4-9-121,1-1 1,1-12 12,4-12 490,9-9 0,8-10 0,7-7 0</inkml:trace>
  <inkml:trace contextRef="#ctx0" brushRef="#br0">15839 13122 7976,'28'0'282,"-4"0"-58,0 0 1,-2 6-174,2 4 0,-4 4 52,-6 5 1,-1-2-281,-3 7 0,-4-1-9,-6 6 1,-8-1-214,-6 1 0,-2-6 184,-8 1 0,5-5-43,-4 5 1,4-7 6,-5 2 0,5-8 163,-5-1 0,5-6 88,-4 6 0,5-7 0,-1 2 0,3-4 258,2-1 397,6-6-434,2 4 0,12-9 41,4 7 1,4-1-215,5 5 1,-2-2 72,7-2 1,0 0-110,4-5 0,1 6 102,-1-2 1,-1 4-187,-3 1 0,1 0 4,-6 0 1,0 6 64,-5 3 0,-6 10 83,-3 5 1,-4 3 146,-1 1 1,-8 1-63,-6-1 0,-6 2-88,-9 3 0,1-7-50,-1 2 1,6-4 73,-1-1 1,7-2-387,-2-7 0,3-6-51,2-3 1,4-7-213,1-7 1,5-4 82,0-15 465,2-4 0,2-11 0,0 1 0</inkml:trace>
  <inkml:trace contextRef="#ctx0" brushRef="#br0">15853 13349 7976,'0'14'0,"0"7"14,0 3 1,0 1 39,0-1 0,-1 6 194,-4-7 0,2 7-87,-7-6 1,6 1-169,-6-1 1,2-3 114,-1-7-442,-4-6-17,11-2 1,-4-8-683,6-2 1033,0-4 0,6-13 0,2-1 0</inkml:trace>
  <inkml:trace contextRef="#ctx0" brushRef="#br0">16266 13036 7980,'18'0'0,"1"0"0,5 5-46,-5 0 1,6 0 141,-1-5 0,-2 0-409,2 0 0,-5 0 106,5 0 1,-6-8-15,6-6 1,-6-1 146,1-4 1,-4 4 26,0 0 1,-3 1 270,-2 0-235,-4 6 1,-8 2 95,-2 6 1,-6 1-29,-9 4 0,2 3 158,-7 6 1,0 5-22,-4 0 1,4 2-105,1-2 1,-1-4-3,-5 4 1,7 2-16,3-2 0,4 0-122,0-5 1,3-5 211,2 1-187,4-7 1,8 5 65,2-3 1,4-4-64,6 4 0,7-3 21,3-2 0,2-7 1,3-2 1,4-4-102,0-1 1,5 3-215,-5-3 1,1 3-162,-6-8 0,-6 3 475,-3 2 0,-3-1 0,-2 1 0</inkml:trace>
  <inkml:trace contextRef="#ctx0" brushRef="#br0">16479 12909 7980,'8'14'0,"-2"2"-187,-6 2 0,0 6 204,0 9 1,0 2 351,0 3 1,-2 3-222,-2-3 1,-4-3-67,-6-2 0,4 2-173,1-2 0,4-2 126,-5-7 0,6 1-657,-6-6 328,7 0 85,-3-11 1,1-8-76,0-9 1,0-10-98,5-5 0,2-3 381,3-1 0,3-1 0,6 1 0,-5 6-117,1 3 1,-1 3 116,6 2 0,-1 4 46,0 1 0,-5 6-84,1-2 1,-7 5 419,2 5 1,-4 3-78,-1 6 0,-1 0-12,-4 0 0,-4 0-130,-10 1 0,1 0-102,-5 4 0,4-1-120,-5 6 0,2-6 107,-2 6 0,-1-2-34,6 2 1,-5 1 41,5-6 1,2 0 25,7-5 1,4 1 25,6-1 1,0-5 119,0 1 1,6-7-179,4 2 0,7-4 13,2-1 1,7-6-375,-3-4 0,9-4 172,1-5 0,2-3-88,-2-6 0,-2-1 64,7 1 0,-8 6-182,-1 3 0,-4 3-129,-11 2 466,4 6 1,-17 3 73,4 10 0,-10 9 336,-4 10 1,-10 4 33,-5 5 1,-1-3-196,1 4 0,-3 0 493,4 0 0,-3 3-261,3-3 0,-4-1-209,3-5 0,2 1-270,-2-1 0,5-6-306,-4-3 0,5-3 116,-1-2 1,4-6-196,0-3 1,6-4-1392,-1-1 1782,7-6 0,-3-8 0,6-8 0</inkml:trace>
  <inkml:trace contextRef="#ctx0" brushRef="#br0">16550 13619 7980,'35'5'0,"3"0"0,3 6-103,1-2 1,-4 4-76,0 1 1,-6-4 208,1-1 0,-3-4-31,-2 4 0,-6-5 0,-1 2 0</inkml:trace>
  <inkml:trace contextRef="#ctx0" brushRef="#br0">15555 14273 7986,'0'15'244,"0"0"178,0 4 0,4 2-76,1 2-149,0 4 0,0-3-299,-1 9 1,7-8 120,-1 4 1,-2-5-354,1-1 0,-4 3 197,4-7 1,-4-5-672,5-5 466,-7-6-146,9 4 1,-10-14 241,3-2 1,-4-10 245,-1-5 0,0-3 0,0-1 0,0-5 0,0 0 0,7-2 0,2 2 0,4 3 0,1-3 0,2 3-43,3 1 1,3-4 55,6 0 1,2 0 108,4 4 0,2 5 116,7 1 0,4 5 133,0-1 1,-4 10-119,-5 4 0,-8 4 31,-2 1 0,-1 3-256,-8 6 1,-6 2 87,-8 13 0,-4 4-11,-1 6 1,-1 0 24,-4 0 1,-3 2-100,-6 7 1,-5-6-2,0 1 0,-7-1-101,3 1 0,-4-2-221,-2-3 0,1-3 145,0 3 1,-1-9-317,1-5 1,4-10 190,0-4 0,5-3-140,-4-2 0,5-8 412,-1-6 0,-3-7 0,6-14 0,-4-1 0</inkml:trace>
  <inkml:trace contextRef="#ctx0" brushRef="#br0">15768 14202 7986,'9'16'-92,"1"3"1,-7 3-167,2 7 0,1-1 355,-1 0 0,0-1 369,-5-3 1,0 1-324,0-6 1,-5 5-134,0-5 1,0-5-203,5-5 189,0-5 1,-4 0-95,-1-8 0,2-4 87,7-6 0,0-5-283,5 0 1,1-5 45,4 5 0,5 0 17,0 5 0,4 0 171,-4-1 0,5 7-24,-5 4 79,6 2 1,-11 4-75,1 2 0,-9 6 191,-11 9 0,-3-2-1,-6 7 0,-6 0 40,-4 4 1,-3-1-43,-1-3 0,6 1 42,3-6 0,-2 5-59,2-5 1,0 4 131,5-4 1,4 0 154,1-5-198,6 1 10,-4-1 1,14-6-73,2-4 0,10-4-209,5-4 1,4-4-210,6-6 1,2-5-711,7 0 1008,-1-7 0,1-2 0,-1-8 0</inkml:trace>
  <inkml:trace contextRef="#ctx0" brushRef="#br0">16365 14188 7860,'0'19'480,"0"0"0,0 0-552,0-5 0,-2 0 177,-2 1-137,2-1 1,-4 0-748,6 0 377,0-6-502,0-2 904,0-6 0,6-6 0,2-2 0</inkml:trace>
  <inkml:trace contextRef="#ctx0" brushRef="#br0">16493 13889 7986,'9'2'-141,"1"3"0,-7 4 295,2 10 0,-4 3 294,-1 7 0,0-1 53,0 1 0,0 4-108,0 0 1,0 2-180,0-2 1,-1-3 10,-4 3 0,2 2-261,-7-2 0,3 2 77,-3-2 0,-3-3-305,4 3 0,-2 0 67,1-4 1,-1 1-423,7-11-343,-7 0 0,7-7 13,-5-2 949,6-10 0,-4-21 0,7-9 0</inkml:trace>
  <inkml:trace contextRef="#ctx0" brushRef="#br0">16692 14060 7986,'35'-6'0,"-7"-4"0,1 2 217,-6-1 0,3 4-80,-3-4 0,4-1 253,-3-4 1,-4 0-122,-1 0 0,-3-1-34,-2 1-375,7 0 0,-5 1 62,3 4-87,-10 2 0,2 9 95,-6 3 1,0 6-72,-5 13 1,-7 6 59,-2 12 1,1 1 29,-1-1 0,1 6 60,-2-1 1,-1 5 28,6-4 0,-4-2-497,4-9 1,-4 3 196,4-7 0,-5-1-338,6-9 1,-3 3 599,3-7 0,-4 0 0,-6-5 0</inkml:trace>
  <inkml:trace contextRef="#ctx0" brushRef="#br0">16792 14288 7986,'14'0'0,"0"0"35,0 0 1,0 0 71,1 0 1,-1 0 24,0 0-113,7 0 0,-6 0-1182,4 0 617,-9 0 546,-4 0 0,-6 0 0,0 0 0</inkml:trace>
  <inkml:trace contextRef="#ctx0" brushRef="#br0">16678 14543 7986,'-13'10'0,"4"-1"664,2 1 0,11-2-202,5-4 1,8-2-107,17-2 1,-3-5-566,7 1 0,5-7 209,4 1 0,1-9 0,-6-3 0</inkml:trace>
  <inkml:trace contextRef="#ctx0" brushRef="#br0">17801 13662 7986,'-14'-6'215,"0"4"57,-1-11 0,9 12 439,6-4 0,17 10 108,12 4-532,15-2 1,-4 4-143,12-7 0,-5 6 54,5-5 1,-6-1-589,1-4 0,1-1 265,-5-4 1,2 2-882,-7-7 1,-3 6 259,-2-6 0,-9 7 745,-5-2 0,-3-3 0,-2 1 0</inkml:trace>
  <inkml:trace contextRef="#ctx0" brushRef="#br0">18270 13562 7986,'14'-4'133,"1"-1"1,5 0 285,4 5 0,3 0-487,1 0 0,1 5 122,-1 0 0,1 6-192,-1-2 1,-1-1 102,-4 2 0,3-6 245,-7 6 1,-5-1-93,-5 6 0,-5-1-3,0 0 1,-4 5-31,-4 0 1,-6 5-191,-9-5 1,-3 4-200,-6-4 1,-2 5 191,-4-5 0,6 0-360,0-5 0,5-6 45,9-3 427,6-4 0,2-7 0,6-2 0</inkml:trace>
  <inkml:trace contextRef="#ctx0" brushRef="#br0">19322 12880 7986,'0'-14'144,"0"0"343,0-1-271,7 8 0,-6 2 145,4 10 1,-3 4-221,-2 10-102,-7-3 1,-2 9 54,-10-6 1,1 2-175,-5-3 0,1-2 34,-2 3 1,-3-3 97,3-2 0,-1 0-145,1 1 0,4-1 75,6 0 1,1 0 28,4 1 0,-3-1 15,8 0 1,1 0 10,7 0 1,4 1-53,6-1 0,2 0-103,3 0 1,-3 0-101,3 1 1,-3-1 66,-2 0 0,0 2 28,0 3 0,-4-3 66,-1 3 0,-5 1-13,0-1 0,-2 0 74,-2-5 1,0 1-6,0-1 1,-2 0-12,-2 0 1,-4 0 129,-7 1 0,6-6 67,-1 1 1,1 1-38,-5 8 1,4-4 18,1 4 1,6 2-105,-2-2 0,3 6 130,2-1 0,0 3-71,0 1 1,2 2-23,3 3 1,3 5 61,6 10 1,0 4 116,0 9 0,0-1-101,1 7 0,-1-12-47,0 2 0,-4-3-2,-1 2 0,-1-5 22,1-4 0,-1-2 33,-3-3 0,-3-4 38,2 0 1,-7-6 30,-2 1 0,-7-5-65,-2-4 1,-1 0-77,-4-10-252,-3-3 1,6-14-311,-2-7 0,8-13 450,5-20 0,16-12 0,5-10 0</inkml:trace>
  <inkml:trace contextRef="#ctx0" brushRef="#br0">19507 12681 7953,'8'-6'-603,"0"4"702,-3-3 1,-4 7 316,4 7 1,-3 3-217,-2 11 0,1 2-54,4 9 0,-3 0 71,2 4-87,-2 3 0,-2-6-65,0 3 0,0-3-137,0-7 1,0-1-351,0-3 0,0-4 250,0-5 0,1-8-874,4-2 712,-3-3 0,9-10 334,-6-6 0,6-7 0,-4-7 0</inkml:trace>
  <inkml:trace contextRef="#ctx0" brushRef="#br0">19777 12539 7953,'8'22'0,"-1"5"-59,-7-3 0,4 4-142,1 5 1,0 3 707,-5 7 0,0 1-185,0 4 0,0-4-108,0 3 1,0-7-160,0-2 1,0-7-148,0 3 1,0-9-256,0-2-752,0-11 709,0 7 0,0-24-588,0 0 978,0-12 0,-7-5 0,0-7 0</inkml:trace>
  <inkml:trace contextRef="#ctx0" brushRef="#br0">19934 12653 7953,'19'-8'-482,"0"3"0,0 3 240,-5 2 0,0 5 830,0 0-320,0 6 0,-6-3-59,-3 6 0,-3 2-83,-2 3 0,-7 1 5,-2 4 0,-4 3-140,-1-3 1,-5 7-224,0 2 0,-6-1-222,1-8 0,-1 1 242,1-6 0,2-2-280,3-7 492,3-4 0,-4 0 0,6 2 0</inkml:trace>
  <inkml:trace contextRef="#ctx0" brushRef="#br0">19934 12781 7953,'22'-8'-476,"-3"3"1,1 3 237,-1 2 0,0 7 573,-5 2 0,-6 4-119,-3 1 0,-3 0-358,-2 0 0,0 5-5,0 0 0,-7 5-498,-2-5 645,-4 0 0,-7 1 0,-2 3 0</inkml:trace>
  <inkml:trace contextRef="#ctx0" brushRef="#br0">19692 13065 7953,'9'14'-295,"1"0"0,-5 2 118,4 3 0,-6 3 431,2 7 1,-3-1-95,-2 0 0,4-4-221,1 0 0,0-2 75,-5 2 0,1-4-78,4-6 1,-2-1-52,7-3 1,-5-6 89,4-8 0,-4-6-273,4-9 0,1-3 57,4-6 1,0-1 70,0 1 1,1-1 169,-1 1 0,0-4 0,0 4 0,5-4 0,0 9 0,0 2 0,-5 2 0,5 10 75,0 4 0,0 3-28,-5 2 1,-6 3 430,-3 7 0,1 1-174,-1 13 1,-2-1-17,-7 6 0,0-1-213,-5 1 1,-1-6-227,-4 1 0,0-2 123,0 2 1,0-4-95,-1-5 0,1-1-455,0 0 0,0-6 251,-1-3 0,6-10 326,0-5 0,1-4 0,-2-5 0,4 2 0,6-7-32,0 7 1,1-4 53,4 7 25,-3 6 0,10 2 418,-2 6 76,-4 6 1,5 2-193,-6 6 1,0 0-112,-5 1 0,4 0-37,1 4 1,0-3-184,-5 3 0,-2-3 57,-2-2 1,0 0-78,-5 1 0,1-1 77,-1 0 0,-2 2-26,6 3 0,-5-3 236,6 3 1,-1-2-109,5 2 1,0-3-127,0 3 0,6-5 75,4-5 0,7-2-467,2-7 1,6-3 209,-1-7 1,1-7-273,-1-17 1,8-7-1451,-4-6 1671,4-7 0,2 4 0,3-7 1</inkml:trace>
  <inkml:trace contextRef="#ctx0" brushRef="#br0">20403 12738 7914,'14'-6'-788,"2"-2"432,3-7 0,-3 4 359,3-3 1,-2 3-1,2-8 1,-3 3 40,3 2 0,-8-5-292,-2 0 0,-1 0 248,2 5 0,-4-6 0,-6-3 0</inkml:trace>
  <inkml:trace contextRef="#ctx0" brushRef="#br0">20502 12482 7914,'0'22'-428,"-4"0"299,-1-3 1,-6 3-144,1 7 1,-2 1 47,-2 3 0,-2-3 491,-3 3 1,1 2-53,-5-2 0,5-1-91,-1-9 0,4-2-88,0-7 0,7 0 47,4 1 109,2-8 1,8 0-95,4-7 0,7-2-16,2-3 0,7-2-72,-3-8 0,4-1-107,2-2 0,-1 0 39,0-6 1,-4 6-203,0-6 0,-12 5-184,3-5-349,-4 7 399,-3-4 394,-2 7 0,-12 6 0,-4 3 0,-2 9 0,-3 0 0,1 7-25,0-1 1,0-2 155,-1 1 0,8 2 277,2 8 1,-2-3-83,3 3 0,-1 2 104,5-3 1,5 3-120,-1-2 0,3-2-33,-2 7 1,-2-7-365,6 2 197,-6 3 0,8-6-842,-6 3-46,0-3-377,-5-2 802,0 0 352,-6-6 0,-2-1 0,-7-7 0</inkml:trace>
  <inkml:trace contextRef="#ctx0" brushRef="#br0">20460 12894 7894,'-10'21'-103,"1"3"0,-1-2 69,-4 1 0,0 1 347,0 4 1,-1-4-80,1 0 0,5-8-323,-1-2 1,6-2-309,-6-7-28,7 0 0,-2-7 114,10-2 311,-4-4 0,18-13 0,-3-1 0</inkml:trace>
  <inkml:trace contextRef="#ctx0" brushRef="#br0">20545 12951 7914,'8'22'-71,"-2"0"36,-6-3 0,0-3 3,0 3 1,0-3 22,0-2 1,0-4-451,0-1 147,0-6 1,0 2-347,0-10 658,7-9 0,-6-8 0,6-7 0</inkml:trace>
  <inkml:trace contextRef="#ctx0" brushRef="#br0">20744 12653 7914,'14'0'0,"-3"0"-96,4 0 0,-4-5-186,8 0 1,-4 0 949,0 5 1,-3-1 252,-2-4-971,2 3 40,-10-4 1,3 12-49,-10 4 0,-4 4 19,-10 5 0,-4 5-85,-5 9 0,-4-3-121,4 3 1,-4 4 66,9 0 0,2-2-101,2-2 0,0-4 30,5-6 0,-3-7-329,7-6 344,4-7 1,0-3 233,6-10 0,0-4 0,0-5 0,6-3 0,3-6 0,4-1 0,1 1 0</inkml:trace>
  <inkml:trace contextRef="#ctx0" brushRef="#br0">20730 12766 7914,'14'-9'-329,"0"-1"0,-4 7 255,-1-2-76,-6 4 1,2 7-44,-10 4 0,-2-2 193,-8 1 0,-5 7 0,-2 6 0</inkml:trace>
  <inkml:trace contextRef="#ctx0" brushRef="#br0">20616 12894 7914,'2'10'296,"2"-1"0,-2 1-78,3 4 0,-4 5 171,-1 0 0,0 6-123,0-1 0,0 7-22,0 3 0,0 0-52,0 0 1,0-3-133,0 7 0,-1-6-8,-4 1 0,3 2-198,-2-2 1,2-6-408,2-8-647,0-4 475,0-7 0,5-14 313,0-13 0,4-8-59,-4-6 0,4 1 471,-4-6 0,5 5 0,-6-5 0,7 7 0,-3-4 0</inkml:trace>
  <inkml:trace contextRef="#ctx0" brushRef="#br0">20730 13008 7914,'8'-14'0,"4"0"-453,-2-1 1,-2 7 225,1 4 1,-4 2 1656,5 2-386,-1 0-931,5 0 0,-4 6-56,-1 4 1,-6 4-122,2 5 0,-3-1-59,-2 5 1,0-4 115,0 5 1,0 0-10,0 4 1,0 5 25,0 0 1,0 2-560,0-2 0,-7-3-13,-2 3 562,3-3 0,-13 5 0,3 2 0</inkml:trace>
  <inkml:trace contextRef="#ctx0" brushRef="#br0">20630 13122 7914,'5'9'-488,"0"1"1,6-7 130,-2 2 1,4-4 542,1-1 1,0 0-86,1 0 0,-1 0-187,0 0 0,-4 0-116,-1 0 96,-6 0 1,4 2-17,-7 3 1,-7-2 13,-2 6 0,-5 1 108,-5 4 0,-2 5 0,-3 0 0,-1 1 0,6-1 0,2-3 33,7 3 1,-2-2 44,2 2 1,4-8-42,1 4 0,4-9 149,1 3 0,6-5-62,3 0 0,6-8-43,3-6 1,0-3-135,6-1 1,-5-3 116,4 3 0,-4-4-226,5 9 0,-8 1-165,-2-2 255,0 7 1,-12-2 90,2 10 0,-13 3 82,-5 6 0,-5 7 370,0 3 0,1 2-175,-5 3 1,5-1 301,-1 1 1,10-7-218,4-3 1,4-3-458,1-2 0,1-6 53,4-4 23,9-2 0,8-8 0,7-2 0</inkml:trace>
  <inkml:trace contextRef="#ctx0" brushRef="#br0">19564 13961 7991,'2'-13'965,"2"3"1,6-2-705,9 2 1,5 2-314,9-1 1,-2-1-86,7-4 1,0-5 180,5 0 1,-7 0-159,-3 5 0,-9 2-465,-5 2-384,-3-3 638,-8 12 0,-2-4-269,-6 10 0,-11 7 303,-3 7 1,-10 2 290,0-2 0,-4-2 0,-5 7 0,-2 0 0,-3 4 0,-2 1-65,7-1 0,2-1 261,7-3 0,3-4 268,7-6 0,6 0-84,4 1 1,5-7 120,9-4 0,10-2-398,13-2 0,8-6 152,2-4 0,0-9-362,4-5 0,1-1 103,-6 1 1,-2-1-743,-12 6 1,-6 0 745,-3 5 0,-3 0 0,-2 0 0</inkml:trace>
  <inkml:trace contextRef="#ctx0" brushRef="#br0">19877 13975 7991,'-13'14'114,"4"0"0,1 2 169,3 3 1,2-2-103,-7 7 1,4 0 0,-8 4 0,3-1-428,-8-3 0,2 3 195,-2-4 0,3-2-126,-3-2 0,-2-3-24,2-2 1,5-6-351,5-4 7,-1-2 544,2-2 0,2-13 0,6-2 0</inkml:trace>
  <inkml:trace contextRef="#ctx0" brushRef="#br0">19905 14032 7991,'8'20'0,"-2"-2"311,-6 5 1,0 1-30,0 4 1,0 1 54,0-1 0,0-1-97,0-3 0,5-4 13,0-5-116,6-1 0,-3-2-119,6-2 0,0-5 101,1-10 1,-1-9-88,0-10 1,2 2-738,3-2 1,-3-1 340,3-8 0,-4 3-1197,0-4 1561,-1 4 0,0-4 0,0-3 0</inkml:trace>
  <inkml:trace contextRef="#ctx0" brushRef="#br0">20232 13719 7991,'7'14'-100,"-1"-3"-40,3 3 0,-1-3 359,-3 8 1,-3 3 317,2 2 0,-2 1-317,-2-1 0,0 3-30,0-3 1,-2-4-237,-2-1 1,2-1 89,-3 0 1,4-6-1184,1 2 369,0-9 109,0 1 661,0-6 0,0-6 0,0-2 0</inkml:trace>
  <inkml:trace contextRef="#ctx0" brushRef="#br0">20446 13619 7991,'7'2'375,"-2"3"1,2 4-91,-3 10 1,1-2-188,-5 7 0,0-5 113,0 5 1,0-5-250,0 4 1,-5-5 27,1 1 1,-1-3 20,5-2 0,-2 0-303,-3 0-957,4 0 1249,-5 1 0,-1-1 0,-1 0 0</inkml:trace>
  <inkml:trace contextRef="#ctx0" brushRef="#br0">20517 13761 7991,'14'-14'0,"0"5"-363,0-1 0,1 6 201,-1-6 0,0 7 909,0-2-394,0 4 1,1 1 147,-1 0-104,-6 0 15,-2 6-332,-6 8 0,0 7-162,0 2 1,-6-2-255,-4-7 0,-2 2 215,-3 3 0,1-3-369,0 3 1,-2-4 207,-3 0 0,3-1-100,-3 0 0,4-4 382,0-1 0,1-6 0,0 4 0</inkml:trace>
  <inkml:trace contextRef="#ctx0" brushRef="#br0">20460 13918 7991,'14'-14'-327,"0"-1"25,0 1 1,2 5 240,3-1 0,-1 2 54,5-1 1,-4-2-115,5 6 1,-7 0 58,2 5 1,-3 0-298,-2 0 280,-6 0 1,-2 2 78,-6 3 0,-6 3 0,-2 6 0</inkml:trace>
  <inkml:trace contextRef="#ctx0" brushRef="#br0">20488 13904 7991,'0'27'0,"0"-4"107,0 10 1,0 2 169,0-2 0,0 7-2,0-2 1,-5-4 13,1 0 1,-1-6-265,5-4 1,-5 1 259,1-6-727,-1 0-112,5-11-464,0-2 829,6-18 1,-4 0-485,2-11 1,3 4 386,-3-5 0,3 7 286,-2-2 0,2-3 0,8 0 0</inkml:trace>
  <inkml:trace contextRef="#ctx0" brushRef="#br0">20545 14088 7812,'10'0'339,"-1"0"1,-4-4-442,4-1 0,-4-6 88,4 1 1,-1-2-10,2-2 1,1-1 82,-6 1 0,4 5-274,-4-1 182,6 7 1,-5-2-84,4 10 0,-4 3 188,-6 6 1,0 5-3,0 0 1,0 5 181,0-5 0,0 4-66,0-4 1,0 5-230,0-5 1,0 0 87,0-5 1,0-4-473,0-1 0,0-4-452,0 4-196,0-5 1074,-6 2 0,-2-6 0,-6 0 0</inkml:trace>
  <inkml:trace contextRef="#ctx0" brushRef="#br0">20616 13989 7991,'0'20'-406,"0"-2"338,0 6 1,-5-2 158,1 1 1,-6 3-68,5-7 1,-4 4 123,4-4 1,-6 0-102,2-5-37,2 1 0,-1-7-709,4-4 322,2-2-40,-4-8 1,11-7 416,-1-6 0,7 0 0,-4 5 0,2 0 0,4 6 0,-5 1 0,1 7 0,1 0 0,-7 2-14,2 3 1,-5 1 165,-5 3 0,2 4 245,-7-3 0,5 2-141,-4 2 1,0-4 30,-6-1 0,1 1-97,0 4 0,1 0 79,4 1 1,-2-6 14,6 0 0,0 1 67,5 4 0,2-4-196,3-1 0,2-6-138,8 2 0,5-5-555,4-5 0,-2-3 176,2-6 362,6-6 0,0-2 0,4-7 0</inkml:trace>
  <inkml:trace contextRef="#ctx0" brushRef="#br0">21171 13705 7864,'0'-10'186,"0"1"3,6-1 1,0-4-98,4 0 0,4-2 2,0-3 1,0 2-207,5-7 0,-3 5-324,-2-5 1,-4 2-228,-1-2 1,-1 2 662,2 3 0,-4 4 0,-6-6 0</inkml:trace>
  <inkml:trace contextRef="#ctx0" brushRef="#br0">21213 13420 7981,'0'10'-122,"0"-1"0,0 2 597,0 8 1,0 3-162,0 7 0,0-2-314,0-4 1,0 4-104,0-3 1,-4-2 67,-1 2 1,-6-7-465,1 2 361,-2 3 0,-3-6-133,1 3 0,0-5-139,0-4-59,0 2 166,-1-4 346,1 0 203,6-2 0,3-6 48,10 0 0,3-1-78,6-4 0,5-3-103,0-6 0,2-2-343,-2-3 0,1 2 78,4-7 1,-3 2 8,-7-2 0,0 4 131,0 6-165,-6 6-639,-2 1 816,-6 7 0,-1 11 71,-4 4 0,-3 8 32,-6 1 0,4 4 611,1 6 1,1-3-268,-1 7 1,2-5-59,7 5 1,0-6-145,0 1 0,0-8-243,0-1 1,0-11-530,0 1 460,0-9 1,0-1-439,0-8 0,0-9 248,0-6 1,0-5-110,0 5 1,0-4 31,0 4 1,0-2 54,0 2 1,-1 3 242,-4-3 0,2 5-229,-7 5 755,1 2-414,-5 7 1,1 2 422,4 3 1,-3 4-187,8 10 1,-1-2-12,5 7 0,-5-6 128,1 1-271,-1 3 1,5-7-38,0 4-324,0-9 1,6-5-253,4-10 0,2-5 229,2-9 0,1-3-128,-1-6 0,2-1 80,3 1 0,-4 0 24,4-1 0,2 5 249,-2 1 0,1 5 0,-1-1 0,-1 4 29,5 0 0,-5 3 58,1 2 0,-3 4 1072,-2 6-867,-6 0 1,-2 2 23,-6 2 0,-2 4 22,-2 6 1,-4 5-345,-6 0 1,-2 5-83,-3-5 0,3 5-263,-3-5 1,3 0 88,2-5 0,1 0-581,4 0 394,-4-6 1,10-2 448,-6-6 0,6-6 0,-4-2 0,7-6 0</inkml:trace>
  <inkml:trace contextRef="#ctx0" brushRef="#br0">21483 13648 7960,'15'0'-1,"-1"0"18,0 0 0,-4 0 144,-1 0 0,-4 0 350,4 0-110,-6 0-55,4 0-113,-7 0-251,0 0 1,-7 6-39,-2 4 1,-5 4 167,-5 5 0,3 1-390,-3 4 1,-2 3 126,3-3 1,-1 1-288,4-2 0,3-2 180,2-7 0,-1 0-771,6 1 519,-6-7 510,10-2 0,-12-6 0,5 0 0</inkml:trace>
  <inkml:trace contextRef="#ctx0" brushRef="#br0">21427 13776 7938,'14'0'0,"0"0"-124,0 0 1,0-2 84,1-3 1,0 4 348,4-4 0,-4 2 171,-1-2-1182,0 4 337,-6-6 364,0 7 0,-8 7 0,-8 0 0</inkml:trace>
  <inkml:trace contextRef="#ctx0" brushRef="#br0">21284 13904 7938,'0'9'0,"0"1"0,5-1 311,0 5 1,0 2-43,-5 3 0,0 3 89,0 7 0,0-3-145,0-2 0,0 1-55,0-6 0,-2 0 29,-3-4-428,4-1-1003,-6 0 1012,7-6 0,0-3-467,0-10 0,0-3 311,0-6 0,2-2 95,3-3 1,-2-2 292,6-2 0,-4-4 0,5 3 0,-3-1 0,3 1 0,3-1 0,-4 6 0,8 0 57,2 5 1,2 0 15,-2-1 1,-3 6 342,3-1 0,-4 7-127,0-1 1,-6 2 267,1 2-320,-7 0 1,3 6-228,-6 4 0,0 9 38,0 4 1,-5 4-147,1 2 0,-7-1-101,1 1 1,-1-3 99,2-2 1,-3 1-291,8-6 1,-3 0 139,3-4 0,2-1 249,-3 0 0,-3-6 0,1-2 0</inkml:trace>
  <inkml:trace contextRef="#ctx0" brushRef="#br0">21327 14060 7938,'8'-8'379,"5"2"-298,-6 6-238,8 6 0,-7-3-36,-4 7-278,-2-7 266,-2 10 0,-2-6 89,-2 8 1,-4-6-69,-7 1 0,6-6 87,0 6 0,1-5-212,-2 4 282,-2-6 238,4 10-180,0-12 0,3 6 133,10-7 0,-2 0-2,6 0 1,1 0-137,4 0 1,0 0 34,0 0 1,-4 0 58,-1 0-91,-5 0 124,2 0-80,-6 6 0,-2-4 127,-2 2 34,-4 4 0,-5 0 54,4 6 1,1-4 196,3-1-198,3-5 0,2 7 1,10-7 1,9-1-1176,5-7 887,2-4 0,9-13 0,1-1 0</inkml:trace>
  <inkml:trace contextRef="#ctx0" brushRef="#br0">19678 14643 7883,'27'-17'0,"-4"2"0,4 6 52,-3-1 0,3-1 81,1 7 1,-6-1-30,-3 5 0,-3 0-195,-2 0 0,-6 6-453,-3 4 1,-5 2 301,-5 2 0,-7 2 176,-7 3 0,-8 3-100,-2 7 1,1-6 87,-5 1 0,1 0 130,-1 4 1,4 1-39,1-1 1,3-6 113,11-3 0,-2-3 111,11-2 42,-6 0 1,16-6-101,-1-3 1,9-3-97,6-2 0,2-7-154,2-2 0,4-4 121,-3-1 1,-4 5-211,-1-1 13,-3 7-1,-2-3 1,-6 12 206,-3 3 1,-5 9 196,-5 1 1,2 6 73,-6-1 1,5-2-123,0 1 1,-3 0 262,3 0-54,-1-2-351,5-7-75,0-6 0,1-3-292,4-10 0,2 2-253,2-7 0,4 1 237,-4-5 1,-1 4-188,1 1 193,1 6 302,4-4 1,-1 14-151,-4 2 0,-2 5 498,-7 5 1,0-3-19,0 3 0,0-2 573,0 2-656,0-3 0,-7 5 2,-2-7 1,-4-6-364,-1-4 1,0-2 87,0-2 0,-1 0-151,1 0 0,0 0 84,0 0 1,-1-6-320,1-4 0,6-4 2,4-5 0,4 2-509,4-7 926,4-6 0,13-6 0,1-7 0</inkml:trace>
  <inkml:trace contextRef="#ctx0" brushRef="#br0">19991 14444 7883,'0'-8'-86,"0"2"1,0 18 580,0 7 0,0 8-144,0 6 0,-5-1 19,0 6 1,0-7-108,5 3 1,0-4-278,0-2 1,0-6-230,0-3-287,0-3 349,0-8 0,0-4-116,0-8 0,5-6 42,0-9 0,1 2 3,-1-7 0,-4 5-27,4-4 1,2 5 153,-3-1 0,6 8 164,-5 2 1,6 6-45,-2-2 1,-1 3 185,1 2 0,-4 0-61,5 0 1,-7 7 66,2 2 1,-4 4 37,-1 1 1,0 5-95,0 0 0,-6 5-405,-4-6 1,-2 1 108,-3-4 1,1 4-857,0 0 1021,0 0 0,-7-5 0,-1 0 0</inkml:trace>
  <inkml:trace contextRef="#ctx0" brushRef="#br0">19820 14899 7883,'6'8'0,"2"0"-80,6-4 1,1-2 242,-1 3 1,0 1 286,0-1 0,0-1-304,1-4 0,-6 5-204,1 0-253,-7 0 150,9-5-341,-10 0 197,4 0-99,-6-7 255,0-1 1,5-6 91,0 0 0,6 5 55,-2-1 1,6 1 167,4-6 1,-2 0-17,7-4 1,-5 3-138,4-3 1,-1 3 124,2 2 0,1 1-45,-6 4 0,-4-2 341,-6 6-311,-6 0 0,2 12-7,-10 2 1,-4 8-96,-10 2 1,1 7 41,-5-3 0,1-1-178,-2 2 0,3-7 118,7 2 0,0-4-303,0-6 0,4 2-344,1-6 175,6 0 0,-4-12 202,7-2 0,0-4 41,0-1 1,0 0 210,0 0 0,7-1 15,2 1 0,-1 6 82,1 4 0,-4 2-143,5 2 0,-7 2 463,2 2 1,1 10-157,-1 10 1,-1 3 86,-4 1 1,-4 2 38,-1 4 0,-5-4 126,6 3 0,-6-3-162,5-2 1,-4-4-27,4 0 0,0-7-219,5 2 66,0-3 1,2-8-289,3-4 1,-2-2 9,6-2 0,1-6-75,4-4 0,5-7-123,0-2 1,0-6-378,-5 1 0,0-3 168,1-1 0,-1 6-74,0 3 1,-1-2 601,-4 2 0,-1 5 0,-3 4 0,-4 1 0,7 1 0,-3 3 0,-3 4 0,4 7 145,-6 3 1,2 3 351,2-3 0,-1 8 111,7-2 1,-2 2-146,1-3 0,4-4-517,-4-1 0,-1-4 114,2 4 0,-1-5-577,5 0 517,1-2 0,-1-8 0,0-2 0</inkml:trace>
  <inkml:trace contextRef="#ctx0" brushRef="#br0">20687 14515 7883,'-4'14'843,"-1"0"0,-5 2-749,6 3 0,-7 3 80,1 7 0,-4 1 41,-5 3 0,1-5 0,-5 1 0,5-1-164,-1-4 1,-1 1-209,1-1 1,0-4-289,5-5 0,4-3-387,1-2-752,6-4 973,-4-6 0,9-8 611,3-6 0,3 0 0,6-5 0,0 3 0,0 2 0,0 0 0,1-1 0,-1 7-43,0 4 0,0 2 12,1 2 1,-3 2 433,-2 2 1,1 9-137,-7 6 0,1 5 404,-5-5 0,0 4-201,0-4 1,0 5-302,0-5 1,0 0 57,0-5 1,0 0-668,0 1 0,-1-8-487,-4-2-662,3 3 1589,-4-6 0,6-2 0,0-8 0</inkml:trace>
  <inkml:trace contextRef="#ctx0" brushRef="#br0">20645 14856 7883,'15'-16'0,"4"-3"0,-1 2 0,5-7 0,1 5 0,5-4 0,-3 4 0,-2-5 0,1 7 0,-6-2 0,0 3 0,-4-5 0,-1-1 0</inkml:trace>
  <inkml:trace contextRef="#ctx0" brushRef="#br0">20829 14529 7883,'0'16'304,"0"3"0,-1-2-32,-4 7 0,4 1-38,-4 8 0,-2-1 93,3 6 0,-6-6 101,6 1 0,-1 1 26,5 0 0,0-1-94,0-5 0,1-4-98,4 0 0,3-7-47,6 2 0,7-3 167,2-2 1,4-6-100,2-3 1,5-5-48,4-5 1,3-5-137,2-9 0,-5-4-204,0-10 0,-6-4-753,1-5 1,-5-1 487,-4 0 0,1-6-2179,-6-3 2287,0 3 0,2-12 0,1 2 0</inkml:trace>
  <inkml:trace contextRef="#ctx0" brushRef="#br0">11446 16050 8094,'-2'-8'-711,"-3"4"548,4 2 943,-5 2-614,6 0 0,-2 5 67,-3 0 18,4 6 1,-6-3 21,7 6-141,0 0 0,0 0 26,0 0 0,0 5-95,0 0 0,0 0 11,0-4 1,0-1-126,0 0 0,0 6 55,0 4 1,0 3 18,0 1 0,0 6 208,0-1 1,0 11-114,0-1 0,0 7 111,0-2 1,0 5-120,0-1 0,0 5-228,0 5 0,0 3 233,0 6 1,0-2-99,0-2 1,0 5 155,0-5 1,0-1-9,0-9 0,0 0 68,0 0 1,0-7-57,0-3 0,5-4 21,0-5 1,6-10-28,-2-9 1,10-9-461,5-5 0,6-16 213,8-8 1,12-19-1006,-17 15 1,1-2 1080,7-5 0,0 0 0,-4 4 0,0 0 0,5-1 0,0-1 0</inkml:trace>
  <inkml:trace contextRef="#ctx0" brushRef="#br0">12384 16761 8105,'-33'8'-113,"0"-3"1,6-2-170,8 2 1,3-4 542,2 4 0,4-3 1375,1-2-1111,6 6 1,4 2-224,14 6 0,7 0 186,11 0 0,5-4-87,9-1 0,5-5-181,10 0 1,-4-2-272,4-2 1,4-8 277,5-6 1,8-2-207,-34 4 1,0 0 0,-1 3 0,-1 1 59,3-2 0,-2 1 0,35-5-177,-8 4 1,1-1 7,-6 6 1,3 1-300,3 4 1,-8 0 57,-2 0 0,-10 0-110,-5 0 0,-9 0-157,-4 0 1,-11 0-1526,-4 0 437,-3 6 1684,-8-4 0,-2 4 0,-6-6 0</inkml:trace>
  <inkml:trace contextRef="#ctx0" brushRef="#br0">13721 16519 8105,'7'7'0,"-2"2"0,-2 7 123,2-2 0,3 4 304,6-9 1,0 2-125,1-1 1,-1 1 102,0-7 0,7 6-112,2-5 1,-1-1-43,2-4 0,-5 2-139,5 3 1,-2-4 123,2 4 0,-4-3 55,-6-2-189,1 6 1,-9 2-229,-6 6 1,-13 8-36,-10 7 0,-12 5-181,-8 9 0,-12 11 144,22-26 0,0 1 0,-3 3 0,0 0-1407,-1-1 1,-1 0 1603,2 0 0,-1 0 0,-5-3 0,0 0 0,3 1 0,-1-1 0</inkml:trace>
  <inkml:trace contextRef="#ctx0" brushRef="#br0">14559 16775 7849,'15'-19'217,"-1"0"1,6-6 24,4 1 0,11-9-213,7-5 1,1-7 38,5-3 1,-1-4-719,-4 5 1,-4 4 340,-10 5 0,-7 7-306,-3-3 615,-4 11 0,0-4 0,-1 5 0</inkml:trace>
  <inkml:trace contextRef="#ctx0" brushRef="#br0">14915 16178 7970,'1'15'-99,"4"-1"1,-2 2 284,7 2 1,-7 6-77,2 9 1,1 4 291,-1 5 0,0 7-96,-5 3 1,0 8-151,0 2 0,-7 4-143,-2-4 1,1 3 136,-2 1 0,2 0-93,-1 10 0,-2-14-152,6-5 0,0-16-402,5-3 1,0-8 28,0-7 175,0-2 0,0-15 88,0-6 0,-4-8-284,-1-11 1,-1-9 45,1-10 0,-1-6 443,-4-8 0,-3 0 0,4-12 0,-10 8 0,-3-1 0</inkml:trace>
  <inkml:trace contextRef="#ctx0" brushRef="#br0">14730 16761 7970,'-6'-14'0,"3"1"-459,-7 4 0,7 4 229,-2 10 1,4 4 885,1 10 1,0-1-214,0 5 1,0 6-259,0 4 1,4 0-373,1-4 0,0-1 131,-5 0 0,0-1-405,0-3 1,0-4 15,0-5 445,0-7 0,-7-2 0,0-6 0</inkml:trace>
  <inkml:trace contextRef="#ctx0" brushRef="#br0">14815 16619 7970,'33'0'91,"1"0"0,-1 11-66,-5 3 1,1 5 10,-1 0 1,-4-1 53,0 5 0,-7-5 29,2 1 1,-8-5-452,-2-5 287,1-2 1,3-9-293,-4-3 1,-1-4-98,-3-10 434,-4-3 0,6-13 0,-7-1 0</inkml:trace>
  <inkml:trace contextRef="#ctx0" brushRef="#br0">15128 16079 7970,'10'6'31,"-1"4"1,1 2 52,4 2 1,0 7-18,0 3 1,-1-2 186,-4 1 1,4 1-304,-4 5 0,4-7 87,1-3 0,1-10-337,-1-4 0,6-5-77,4-5 1,3-9-82,1-10 1,-1-6 189,-3 2 0,-2-9 267,-3 9 0,-5-4 0,0 4 0,-1 6 0,-8 3 0,1 8-8,-1 1-4,-4 7 0,4 3 598,-10 10 0,2 9-236,-6 4 1,-2 4 221,-8 2 1,3-1-163,-3 0 0,-3 6-119,-2-1 1,-3 2-139,-1-2 0,-1-8-231,1 3 0,6-4-240,3 0 1,3-5 227,2-10 1,4-2-649,1-7 532,6 0 0,-2-2-45,10-3 1,3-3 57,6-6 1,6 0 93,4 0 0,3 0-2,1-1 0,1 1-3,-1 0 0,1 1 94,-1 4 0,-6-2-61,-3 6 1,-3-5 190,-2 6-76,-6-1 1,-2 7-36,-6 2 1,-7 4-23,-8 6 0,0 7 6,-9 3 0,-5 7 44,-4 2 1,-5 7 3,5-2 1,0-2 174,5 2 1,1-2-61,3 2 0,-1-3 58,6-6 1,5-3-86,4-2 1,7-3 126,-2-7-181,-3 0 0,8-6-104,0-3 1,2-10-171,7-5 1,1-2 77,4-2 1,0-1-122,0 1 0,1-2 40,-1-3 0,3 8 94,-3-3 1,5 8 16,-4-4 0,-1 7 70,5-2 0,-2 2 23,2-1 1,-1 2 192,5-3 1,-1 2 8,2-2 0,3 2-67,-3-6 1,-2-1-68,1-4 1,0 0-1,0 0 0,-2 6-299,-7 3 204,0-3-49,0 6 0,-6 4 101,-3 12 1,-3 7 1,-2 7 0,0 2 40,0 3 0,-7 1 169,-2 8 0,-2-2 8,1 7 0,-2-3-107,2-1 0,2-2-27,-1-3 1,1-8-80,-2-6 1,3-9-178,2 0 0,2-7-45,-7-8 0,7-13-284,-2-6 1,-1-13 113,1-6 1,-4-4-577,4-6 935,-6 4 0,3-11 0,-6 4 0</inkml:trace>
  <inkml:trace contextRef="#ctx0" brushRef="#br0">15384 16562 7970,'14'43'0,"-6"-1"-136,-3 1 0,3 1 91,1 4 0,2 4 238,-1 9 1,-4-4-142,-6 0 1,0-3-61,0-11 0,0 1 15,0-11 1,0-6-4,0-8-116,0-10 0,-1-2-237,-4-7 0,2-13 41,-7-6 1,7-11-94,-2-3 401,-3-13 0,-6 8 0,-8-11 0</inkml:trace>
  <inkml:trace contextRef="#ctx0" brushRef="#br0">15270 16733 7970,'0'19'565,"0"0"0,-1 11-506,-4-2 0,-1 4 123,-4-4 1,-2 5-130,2 0 0,-1 1 15,2-6 0,-4 0-86,3 1 0,3-5-60,-3-1 272,7-5-777,-10-4 1,13-8 582,0-6 0,7-19 0,7-4 0</inkml:trace>
  <inkml:trace contextRef="#ctx0" brushRef="#br0">15839 16079 7970,'8'0'321,"-2"6"177,-6 4 1,0 9-252,0 4 1,-6-1-152,-4 2 0,-2 1-544,-2 8 0,-5-3 272,0 4 1,0-9-112,4-1 0,3-7-203,2 2-42,4-10 384,6-2 1,6-9-22,4-3 1,2-2 394,3-8 0,4 1-93,0 0 1,7 0 78,3-1 1,1 0-49,8-4 1,0 1-353,4-5 1,-4 4 46,0-5 0,-11 7-88,2-2 0,-12 8-20,-3 1-315,0 7 564,-18-3 0,-4 12 0,-16 3 0,-3 10 0,-1 4 0</inkml:trace>
  <inkml:trace contextRef="#ctx0" brushRef="#br0">15995 16249 7970,'-14'19'-48,"0"0"1,0 7 12,0-3 0,6 4 266,3 2 0,3 5 198,2 4 0,0 3-41,0 2 1,0 4-111,0 1 1,-1 4-240,-4-5 0,2 2 57,-7-1 1,6-4-493,-6 3 0,7-4 175,-2-5 0,2 1-111,-2-6 0,2-6 111,-6-8 221,6-3 0,-10-2 0,5 0 0</inkml:trace>
  <inkml:trace contextRef="#ctx0" brushRef="#br0">15924 16676 7970,'29'-29'0,"-1"1"0,2 4 208,3 1 1,-3 0 15,4 0 0,-4-2-428,-2 6 0,-1-5 154,-3 5 0,-1-5-264,-9 5 1,2 0 129,-11 5 184,0 6 0,1-11 0,2 3 0</inkml:trace>
  <inkml:trace contextRef="#ctx0" brushRef="#br0">16166 16249 7970,'0'15'0,"0"5"112,0 4 0,0 9 104,0 5 0,-2 5 209,-2 4 1,1-3-55,-7 4 1,2-11-408,-1-3 0,-2-1 70,6-5 0,-1-2-106,1-12-101,3 0 0,-2-6-310,8-3 1,-1-10 115,7-5 0,-1-9-220,6-4 1,-1-4 135,0-2 0,0 1 451,0 0 0,-4 1 0,-1 3 0,1 2 0,4 3 0,0 9 128,1-2 1,-8 20 219,-2 6 1,-3 2 66,-2 7 1,-2 1 237,-3 5 1,-2-1-265,-8 0 1,1 1-29,0-1 1,0-6-254,-1-3 1,6 2 62,-1-2 1,6-5-303,-6-4 0,7-6-225,-2 6-44,4-7 1,2 2 127,4-10 1,3-3-30,6-6 1,2 0 0,3-1 1,-3-2 30,3 3 0,-2-4 101,2 9 1,-3-2 11,3 1 1,-3-1 272,-2 7 1,-5 0 102,1 9 0,-7 3 120,2 6 1,-4 7-98,-1 3 0,-1 2 59,-4 3 0,-8 6-96,-6 2 0,-1 5-45,1 0 1,-2-1-292,-2-3 1,-4-2 74,3-2 0,2-9-439,-2 3 1,2-9 2,-2 0 1,-2-9-181,2-5 1,2-4 670,-2-1 0,0-6 0,-4-2 0</inkml:trace>
  <inkml:trace contextRef="#ctx0" brushRef="#br0">16052 16974 7970,'35'0'120,"0"2"107,3 3 1,1-2-53,-6 6 0,1-4-143,-6 5 0,0-7-355,1 1 0,-1-2 254,1-2 1,-1-2 68,1-2 0,5-10 0,3-9 0</inkml:trace>
  <inkml:trace contextRef="#ctx0" brushRef="#br0">16649 16491 7970,'15'-13'0,"-1"4"0,6-4 355,4 4 1,3 1-42,1-2 1,-1 1-376,-3-5 0,1-5 81,-6 0 0,0-5-527,-5 5 0,1-1 241,-1 1 1,-6 8 175,-4-4 90,-2 11 0,-2-9 0,0 5 0</inkml:trace>
  <inkml:trace contextRef="#ctx0" brushRef="#br0">16820 16320 7970,'5'16'0,"0"3"0,-1 5 506,-4 9 1,2 5-75,3 9 1,-4-1 221,4 6 1,-4 0-202,-1 5 0,0 0 23,0 0 1,0 5-411,0-1 0,0 1-13,0-5 0,5-8-115,0-7 1,4-1-493,-4-7 0,1-8-753,-1-7 1,-3-3-26,3-2 1332,-4-6 0,-1-1 0,0-7 0</inkml:trace>
  <inkml:trace contextRef="#ctx0" brushRef="#br0">16905 16804 7943,'19'0'0,"0"0"0,0 1 571,-5 4 1,5 3-58,0 6 1,7 5 101,-3 0 0,-2 0-598,-2-5 0,-2 5-1124,2 0 1106,-3-6 0,11 6 0,-5-3 0</inkml:trace>
  <inkml:trace contextRef="#ctx0" brushRef="#br0">17545 16036 7883,'-8'0'-481,"2"0"0,1 2 47,0 2 1,1 4 413,4 7 0,0-6-121,0 1 89,0-1 71,0-1 0,1 3-69,4-6 0,-2-1 449,7-4 1,-1 2-250,5 3 1,1-2 80,-1 6 0,0-4-16,0 5 1,-1-1-354,-4 5 1,2-4 6,-6-1 1,0 5 96,-5 5 1,-2 0 21,-2-4 0,0 5-46,-5 4 0,-1-4 120,-4-1 1,5 2-64,-1-2 1,6 0 155,-6-5 0,7-5-68,-2 1 1,4-5 154,1 4-211,0-6-140,0 10 117,0-5 0,0 6-86,0 0 1,0 0-39,0 1 0,-7-1 55,-2 0 1,1 0-5,-2 1 1,7-1 19,-2 0 1,-1-5-411,1 1 240,1-7 1,-1 2 214,0-10 0,0-3 0,5-6 0</inkml:trace>
  <inkml:trace contextRef="#ctx0" brushRef="#br0">17460 16221 7883,'8'2'115,"-4"2"1,-2 6 298,-2 9 1,2 3 6,2 6 1,-2 7-143,3 3 0,-4 3 2,-1 2 0,0 4-53,0 0 1,0 7-61,0-2 0,0 2-56,0-2 0,0 0-175,0-9 1,0 1-124,0-11 0,5-1-297,0-8 1,1-6-184,-1-8 0,-2 1 302,6-6 1,-4-8-310,5-12 1,-6-7-88,6-11 760,-7-3 0,10-13 0,-5-2 0</inkml:trace>
  <inkml:trace contextRef="#ctx0" brushRef="#br0">17972 15823 7883,'8'6'-167,"-4"4"0,-4 4-333,-4 5 1,-4 3 675,-7 6 0,-5 6-25,-4-1 1,-3 0-104,-1-5 0,-1 1-31,1-1 1,6-6 99,3-3 0,3-5-242,2-4-63,6-4 0,2-7 108,6-4 0,11-8-144,3-6 0,10-4 183,-1 4 1,0 0-38,0 5 0,6-1 118,4 1 1,-5 6-19,-4 3 0,-7 4 211,2 1 1,-4 6-35,-6 4 1,-3 9 157,-6 4 1,-6 4-20,-3 2 1,-10 4-55,-5 0 0,-5 6-240,-4-1 0,2 3 113,-7 2 1,6-2-375,-1-3 1,3-3 129,2-7 1,5-6-974,4-3 92,4-3 540,0-8 0,8-8 428,2-9 0,10-9 0,4-1 0,5-1 0,5 1 0,3 1 0,7-5 0,6 1-44,2-2 1,0 3 179,1 7 0,-2 0 201,2 0 1,-8 4-36,-6 1 1,-12 6 405,2-2-411,-9 3 0,2 4-56,-7 3 1,-8 4-261,-7 10 0,0-3 110,-9 3 1,2 1-184,-2-1 0,4 0-171,5-5-82,1 1 254,0-1 1,12-6-130,7-4 1,8-2 122,6-2 1,-2 0 23,7 0 1,-5-5-77,4 1 0,-5-6 21,1 5-11,-3 1 74,-9 4 0,-3 8 162,-14 6 0,-6 2 7,-12 7 1,-2-2 137,-3 7 1,1-3-6,-6 9 0,3 0-74,2 0 1,2-1 309,12-5 0,1 1-150,9-1 0,3-6-249,6-3 1,6-9 123,3-6 1,12-4-489,7-4 0,7-6-30,8-9 1,-2-5-216,-3-9 0,1 5 205,-6-1 1,-1 3-168,-8 7 0,-4-5 497,-6 5 0,1 0 0,-1 5 0</inkml:trace>
  <inkml:trace contextRef="#ctx0" brushRef="#br0">17972 16519 7883,'9'7'405,"1"2"1,-2 12 55,1 7 1,2 7-10,-6 8 1,4 1 41,-4 3 0,4 2-135,-4 3 1,2 4-450,-3-4 0,-2-3 135,3-2 1,1-9-828,-1-5 1,4-4 248,-4-6 533,6-2 0,-3-7 0,6 0 0</inkml:trace>
  <inkml:trace contextRef="#ctx0" brushRef="#br0">18953 16505 7935,'-22'-22'5,"-4"-3"-3,7 6 1,5 0 772,5 5 6,5 0-148,-2-1 1,6 6-210,0-1 1,2 7-194,2-2 0,11 5 67,8 5 0,15-2 96,5 7 1,14-7-221,0 2 1,7-4-128,-2-1 0,6-6-332,-2-3 0,7-10 181,-33 7 1,1 0-1,34-13-481,-32 13 0,0 0 0,31-10 157,-3 3 0,-12 8-250,-12-3 1,-14 7-216,-4-2 893,-11 6 0,-3-4 0,-9 7 0</inkml:trace>
  <inkml:trace contextRef="#ctx0" brushRef="#br0">19834 16050 7975,'19'0'-76,"0"0"0,2 0 242,-2 0 1,-4 5 324,4 0 1,-3 6-45,-2-2 0,5 2-169,0-1 1,0 1 13,-5-6 0,2 4-54,3-4 0,-3 4 124,3-4-206,-3 6 0,-4-3-126,-2 6 1,-10 7 64,-10 3 0,-10 4-112,-9 5 1,-5 5-508,-9 9 0,-12 9-697,25-26 0,-2 1 1221,-4 3 0,-2 0 0,-4-1 0,-1-1 0,-4 4 0,0-1 0</inkml:trace>
  <inkml:trace contextRef="#ctx0" brushRef="#br0">20872 16093 8097,'36'0'-279,"5"0"-71,-3 0 0,-1 2 570,1 2 1,-2 4 536,2 6 0,-3 7-308,-7 3-257,1-4 0,-7 9 4,-3-1 1,-4 7-16,0 7 0,-3 1-267,-2 0 0,1-1 102,-6 1 1,-1-5-296,-4 0 0,0-13 49,0-1-480,0-7 1,0-10 709,0-7 0,7-13 0,0-9 0</inkml:trace>
  <inkml:trace contextRef="#ctx0" brushRef="#br0">21583 15908 7931,'-14'6'497,"0"4"1,-5 7-73,0 2 0,-7 7-138,3-3 0,-9 10 69,-1 5 0,-7 3 183,2 2 1,-1 6-480,1 3 1,2 3 358,3 2 1,3-5-217,-4 1 0,6-9-67,4-2 0,5-7-1619,10-11 1233,2-4 1,20-13 249,6-7 0,13-13 0,4-9 0</inkml:trace>
  <inkml:trace contextRef="#ctx0" brushRef="#br0">21810 16093 7938,'15'0'0,"4"0"780,0 0 1,1 0-274,-1 0 1,3 0-65,7 0 0,1-5-198,3 1 0,3-6-199,7 5 0,-2-6-154,-3 2 0,-3 2-1001,-7 3-639,-6 2 1748,-8 2 0,-20 6 0,-10 2 0</inkml:trace>
  <inkml:trace contextRef="#ctx0" brushRef="#br0">21839 16335 7938,'0'14'962,"0"-6"1,6-2-546,4-6 0,7 0 2,2 0 1,8-1-119,1-4 1,7-2-223,8-2 0,4-4-123,1 4 0,4-2-224,-5 1 0,0-1 268,-4 7 0,-7-1 0,-1 5 0</inkml:trace>
  <inkml:trace contextRef="#ctx0" brushRef="#br0">22962 15681 7972,'0'-22'1737,"0"1"-1486,0 13 0,6 10-83,4 12 0,3 6 39,1 9 0,0 6 275,0 3 0,7-2-258,2 2 1,6-5-41,4 5 0,8-6-226,6 1 0,2-3-131,-1-2 1,-5-4-170,-1 0 1,-6-2-51,-7 1 1,-7 4-361,-3-3 1,-10-2 214,-4 2 0,-3-7-225,-2 2 1,-2-5 11,-3-4 750,-2-4 0,-8-12 0,1-2 0</inkml:trace>
  <inkml:trace contextRef="#ctx0" brushRef="#br0">23389 15666 7935,'12'-6'0,"-2"6"0,-4 8 412,-6 11 0,0 3 68,0 7 1,-6 5-51,-4 4 1,-4 2-108,-5-2 1,-3 3-15,-6-3 0,-2 3-96,-4 1 0,6-4-1,-1 0 1,3-6-218,7 1 1,0 2 72,4-2 1,3-6-1809,2-8 70,4-4 1670,6 0 0,6-20 0,2-5 0</inkml:trace>
  <inkml:trace contextRef="#ctx0" brushRef="#br0">23659 16008 7935,'28'-7'0,"5"4"432,1-6 0,5 6 637,-1-2 0,3-1-143,2 1 1,-5 0-415,0 5 0,-1-6-413,6-4 1,-5 2-535,0-1 1,-6 1-1799,1-2 2233,-3-2 0,-2 4 0,1-6 0</inkml:trace>
  <inkml:trace contextRef="#ctx0" brushRef="#br0">25123 15411 7913,'14'1'49,"1"4"1,-1 4 22,0 10 1,5 3 162,0 7 0,0 6 335,-5 3 1,-6 9-485,-3 5 1,-4 2 30,-1-2 0,-1 2-111,-4-7 0,-3 0-29,-6-4 0,-2-7-159,-3-2 0,0-6 158,-9-4 1,3-4-111,-9-6 1,0-6 65,0-3 1,1-5 19,5-5 1,1-4 38,3-10 0,4 2-13,5-7 0,3-5 212,2-4 1,4 0-48,6 5 1,8-2-121,6-4 1,11 9-117,9-3 0,13 9-240,5 0 0,5 5-98,9 4 0,-9 2 284,5 3 1,-13-2 0,6-8 0</inkml:trace>
  <inkml:trace contextRef="#ctx0" brushRef="#br0">25919 15098 7890,'0'-14'-7,"0"-1"1,0 6 357,0-1 593,0 7-621,-6 10 0,-7 7-145,-6 10 0,-4 2 128,4-2 1,-6-2-157,1 2 1,-1-2-90,1 2 1,2-4 69,3-6 0,9 1-73,1-1 0,1-5 22,3 1 0,2-7-195,8 2 1,4 1 137,10-1 1,3 1 42,7-1 0,4-4-158,0 4 1,7-3 18,-2-2 1,-4-2-87,-1-3 0,-7 2 121,-3-6 0,-5-1 22,1-4 1,-10 0 139,-4 0 1,-3-1-81,-2 1 1,0 0-272,0 0 1,-2 4 73,-3 1 0,-3-1-418,-6-4 1,0 0 204,0 0 0,-1 3 203,1-4 0,5 4 163,-1-8 0,7-3 0,-3 0 0</inkml:trace>
  <inkml:trace contextRef="#ctx0" brushRef="#br0">26118 14913 7890,'10'0'0,"-1"0"58,-5 0 0,3 0 382,-2 0-199,-3 0-49,4 0 1,-6 6-189,0 4 0,0 2 81,0 3 1,0 4 79,0 0 1,-5 4-53,1-4 0,-1 2 12,5-2 1,0-8-176,0 3-41,0-9 0,6 1-57,4-6 0,-2-6 60,1-4 1,1-7-35,4-2 0,0-6-132,0 1 1,5 2-99,0-2 1,5 7 123,-5-2 1,0 3-110,-5 2 358,0 6 0,-1 3-97,-4 10 1,-2 9 426,-7 10 0,-5 9-170,0 5 0,-4 3 100,4 2 0,-5-1-11,6 1 0,-7 1 103,1 4 0,-1-9-184,2 4 0,-4-10-63,3 0 1,-1-9-7,2-5 0,-2-8-193,6-2-51,0-6 1,5-3 53,0-9 1,0-8-133,0-2 1,7-7-103,2 3 0,4 0-208,1 0 0,5 5 96,0-1 1,1 4-685,-1 0 1100,-3 1 0,11 6 0,-5 2 0</inkml:trace>
  <inkml:trace contextRef="#ctx0" brushRef="#br0">25621 15666 7900,'-8'0'376,"3"0"-314,10 0 1,11 0 626,12 0 0,7 0-243,8 0 0,10 0-221,4 0 1,3-6-83,-3-3 1,0-4-133,0-1 0,4-5-172,1 0 0,3 0 103,-8 5 1,-4 6-878,-10 3 0,-8 4 222,-7 1 1,-10 0 712,-9 0 0,-12 6 0,1 2 0</inkml:trace>
  <inkml:trace contextRef="#ctx0" brushRef="#br0">26033 15837 7653,'-1'14'500,"-4"1"1,0 3-135,-9 1 1,3 7-282,-8-3 0,-3 0 80,-2 0 0,-8 1-10,-1 4 0,0-4 16,5 0 0,-1-7 0,1 2 1,6-3 186,3-2 0,8-1 146,1-4-406,7 4 0,5-12-6,12 4 1,3-3-131,12-2 0,1 0 67,8 0 0,7-8-143,-2-6 0,3-2 114,-4-8 0,-7 5-121,-6-5 0,-2 7-176,-9-2 228,1-3 1,-6 6-204,-3-3 0,-6 8 78,-8 2 0,-4 4-176,-7-4 0,1 5 14,0 0 1,-7 0 31,-2 0 1,2 1-83,2-7 1,3 5-116,2-4 0,2-2-151,2-8 672,4 3 0,6-11 0,0 5 0</inkml:trace>
  <inkml:trace contextRef="#ctx0" brushRef="#br0">26104 15780 7900,'19'5'0,"0"0"0,0 6 282,-5-2 0,7 4 1,3 1 0,-2 0 165,1 1 0,1 3-93,4 1 1,-1 0-165,-3-4 0,3-1-63,-3 0 1,-4 2-133,-1 3 1,0-3-133,-5 3 1,4 1-431,-9-1 0,2 0 566,-1-5 0,2 0 0,-4 1 0</inkml:trace>
  <inkml:trace contextRef="#ctx0" brushRef="#br0">26502 15752 7845,'-20'14'0,"2"2"258,-5 3 0,-7 4 414,-8 11 1,-3 4-177,-2 9 1,0 3-187,1 7 0,4 2-149,0 2 0,6-1 11,-1 7 1,3-9-676,2-1 0,10-6 227,4-9 276,9-12 0,-1 3 0,6-10 0</inkml:trace>
  <inkml:trace contextRef="#ctx0" brushRef="#br0">12384 18410 8025,'-20'0'0,"4"0"-249,-3 0-183,9 0 0,7 2 1093,13 3-338,5-4-148,14 12 1,12-12-1,6 6 487,7-1 0,3-4-172,0 2 0,9-8-573,10-6 1,-34 1-1,1-1 103,7-1 1,0-2 0,-2 1-1,0-1 37,-2 2 1,-2-2-1,-2 0 1,-2 0-597,27-11 0,-10 5 59,-10 5 0,-11 1-326,-7 8 1,-9 2 805,-10 8 0,2-3 0,-4 4 0</inkml:trace>
  <inkml:trace contextRef="#ctx0" brushRef="#br0">13379 18112 8135,'15'0'514,"-1"0"0,2 6-1111,3 4 0,-2 2 505,7 2 1,-2 2 693,1 3 0,3-2-269,-7 7 1,0-6 9,-5 1 0,-2-2-105,-2 2 0,-4-3 149,-6 3 0,0-4-357,0 0 0,-8 0 76,-6 4 0,-8 3-948,-11 7 0,1 1 842,-6 3 0,0-3 0,-4 5 0</inkml:trace>
  <inkml:trace contextRef="#ctx0" brushRef="#br0">14744 17771 8081,'0'-19'0,"0"0"108,-6 0 0,4 9 656,-2 1-185,2 6-227,2-4-185,0 20 1,0-2 14,0 13 0,-6 1 5,-4 8 1,-4 3-142,-5 7 0,2 0-209,-7-1 1,2 6 72,-2-1 1,-1 5-99,6-4 0,0-7 46,5-8 1,4-5-116,1-4 209,6-10 0,-2-9-105,10-10 0,3-6 84,6-13 1,6-4-89,4-10 1,4-3-31,6 3 1,7 3 70,6 2 0,0 5 0,-4 4 1,-8 10 23,-7 9 0,-1 4-4,-8 1 1,-2 1 52,-7 4 0,-4 9 104,-6 10 1,0 3-92,0 1 0,-11 5 109,-3 0 1,-8 5 207,3-5 1,-5 2-83,5-2 1,-6-4-3,1-1 0,5-6-64,5-7 0,0-3 81,4-2-70,4 2 5,0-10-115,6 4 0,1-6-251,4 0 90,3 0 1,5 7 81,-4 2 1,-1 4-115,-3 1 6,-4 0 190,6 7 1,-7 1 127,0 6 1,-2 1-115,-3-1 0,4 1 144,-4-1 1,3 0-48,2 1 48,0-7 0,7-8-486,2-9 0,5-13 150,5-11 0,4-11-571,5-17 0,5-4 181,0-6 0,1-4-272,-6-1 1,-4-4 795,-1 4 0,-4-3 0,2 2 0,-5-3 0,-5-1 0</inkml:trace>
  <inkml:trace contextRef="#ctx0" brushRef="#br0">15085 17970 8081,'5'9'0,"0"1"0,6-7 26,-2 1 1,4-2-29,1-2 1,5-2 220,0-2 0,5-4-119,-5-6 1,5-1-222,-5 1-335,0 0-119,-12 0 373,0 6 1,-10 8 121,-7 9 0,-1 10 25,-13 5 1,2 4-7,-1 6 1,-3-1 87,7 9 0,-3-2 295,8 7 0,-3-9 162,7-5 0,4-9-196,1-5 0,5-8-118,5-2 1,3-9-55,6-4 0,2-7-183,3-18 0,-4 2-23,4-11 1,2 7-367,-2-2 1,-2 4 455,-7 6 0,2-11 0,-4 4 0</inkml:trace>
  <inkml:trace contextRef="#ctx0" brushRef="#br0">15014 17742 8081,'15'0'0,"4"8"-42,0 6 1,-1 8 25,-3 11 1,0 5 360,4 10 1,-3 4 506,3 10 1,2 2-803,-2 7 1,4 5 342,-4 0 0,7-2-170,-3-7 1,6-4-142,4-6 0,-3-12-659,3-2 1,-3-16 120,-1-3 1,-3-13-241,-2-7 1,-3-4 225,-7-4 0,-1-12-345,-4-13 1,-3 1 814,-6-5 0,-6-3 0,-2-1 0</inkml:trace>
  <inkml:trace contextRef="#ctx0" brushRef="#br0">15412 18083 8026,'0'15'126,"5"11"123,0 8 1,0-1-287,-5 0 0,-2 3 98,-3 2 0,1 2-125,-11-2 0,4 1-10,-8-6 0,-3-1-22,-1-9 0,0 3 40,0-7 1,5-5-160,-1-5 1,-1-7 124,1-2 0,0-8-120,5-11 0,0-8 210,-1-6 0,-5-13 0,-2 2 0</inkml:trace>
  <inkml:trace contextRef="#ctx0" brushRef="#br0">15114 17543 8026,'16'-14'196,"3"0"0,-4 7-131,4 7 1,2 7-53,-2 7 1,1 6-61,-1 4 1,-3 8-103,3 1 1,-3 5 132,-2-5 16,0 0 0,7 2 0,1 1 0</inkml:trace>
  <inkml:trace contextRef="#ctx0" brushRef="#br0">15697 17927 8012,'1'14'82,"4"0"0,-3 1-28,2-1 0,0 6 124,0 4 1,-2 4 261,3 6 0,-4-4-332,-1 3 0,0 2-180,0-2 1,0 0-343,0-5 1,0-1 51,0-3-999,0-4 798,0-5 563,0-14 0,0-9 0,0-14 0</inkml:trace>
  <inkml:trace contextRef="#ctx0" brushRef="#br0">15725 17657 8012,'13'1'111,"-4"4"1,4 6 269,-4 13 1,-1 1-82,2 13 0,-5-5-74,4 5 0,-6 2-101,2 7 1,-2-3 79,2 4 0,-4 2-347,4 2 1,-3 2-61,-2-2 1,0-3-24,0-6 0,0-7-83,0-3 0,0-9-1110,0-5 919,0-3 499,0-8 0,0-2 0</inkml:trace>
  <inkml:trace contextRef="#ctx0" brushRef="#br0">15867 18197 8012,'15'-8'0,"-1"3"0,-1 5 45,-4 5 0,4 5 199,-4 9 1,-1-4-18,1 4 1,-5-3 0,0-2 0,0-4-1471,0-1 1243,-2-6 0,10-3 0,-4-7 0</inkml:trace>
  <inkml:trace contextRef="#ctx0" brushRef="#br0">16109 17728 8012,'0'-14'186,"0"-1"165,0 1 1,0 5 263,0-1-30,0 1-184,0-5-285,0 6 1,0 5 37,0 12 1,-1 2-35,-4 13 0,-3-5-185,-6 4 1,-1 1 25,1 5 0,0-1-255,0 0 0,4-1 57,1-3 0,6-2-264,-2-3 325,3-3 0,4 3 94,3-10 1,4 2 194,10-6 1,-1 0-110,5-5 0,-4 0 111,5 0 1,0 0-180,4 0 0,-4-5 13,-1 0 1,0-6-94,0 2 1,-2 1-217,-7-2 1,0 1 99,0-5 0,-4-1-49,-1 1 0,-5 0-53,0 0 1,-2 0 75,-2-1 0,-2 1 286,-2 0 0,-3 0-15,-2 0 0,-4-2 15,4-3 0,1 3 57,-2-3 0,5 3-72,-4 2 382,6 0-217,-3 6 0,6 14 284,0 13 0,0 11-111,0 3 1,0 8 18,0 2 1,0 0-189,0 4 1,-5 2-14,0-2 1,-1 6-28,1-6 0,3 5-131,-2-5 0,-3 1-56,3-5 1,-6-7-377,5-3 1,-1-8-124,1-1 0,-1-11 245,-3 1 0,-4-9 276,3-1 1,-1-10 89,2-8 0,-4-2 180,4-8 0,2 1-155,3-6 0,2 5 83,2 1 1,6 4 222,4-5 0,3 7-124,1-2 1,2 8 47,3 1 1,1 2-25,4-1 1,-2 3-180,-3 6 58,-3 0 0,4 0 11,-6 0 0,-6 1 39,-3 4 1,-3 4 6,-2 10 1,0-1 156,0 5 1,-5 1-85,0 5 1,-6-1-61,2 0 1,1 6 36,-2-1 0,2 0-376,-1-5 1,3-6-93,6-3 0,1-4-87,4-6 0,4-4 211,10-10 88,-3-3 0,17-19 0,-3-3 0</inkml:trace>
  <inkml:trace contextRef="#ctx0" brushRef="#br0">16749 17827 7874,'-6'-14'216,"4"6"1,-4 4-43,6 8 0,1 6-107,4 9 1,3 9 185,6 10 0,0 3 90,1 2 1,-3-1-245,-2 1 0,1 4 72,-6 1 0,4-2-98,-4-8 1,4-4 102,-4-5 0,1-2-463,-1-4 1,-3-2 40,2-7 0,-2-4-534,-2-1 460,0-6 1,-5-4-145,0-14 1,1-7-132,4-11 1,1-10 320,4-9 1,3-1 273,6 0 0,0 0 0,1 5 0,4 1 0,-1 4 0,8 5 0,-3 1 0,4 7 0,2 1 0,1 2 45,3 8 1,-1 2 61,5 7 1,-7 4 218,-1 6 0,-1 0-101,-4 0 1,-2 8 328,2 6 1,-7 2-183,2 8 1,-8-1-37,-1 6 1,-7 6-139,2 2 1,-4 6-150,-1 5 0,0-1 41,0 10 0,-1-8-177,-4 8 0,-3-5-36,-6 0 0,0-3 38,-1-7 1,-2-7-351,3-6 0,-8-9 201,7-10 0,-2-4-414,3-6 0,-5-8 189,0-6 0,-6-8 459,1-11 0,-3-10 0,-1-8 0</inkml:trace>
  <inkml:trace contextRef="#ctx0" brushRef="#br0">16991 17913 7874,'0'20'0,"4"2"-191,1 7 1,0 1-328,-5 3 1,0-3 702,0 3 0,0 2-48,0-2 0,0 0 46,0-4 1,-2-7 90,-2-3-190,2-3-131,-4-9 1,7-8-139,4-13 0,3-8 109,6-12 1,2 4 27,3-3 1,3 5 2,6 4 0,1 3-35,-1 7 1,-6 2 107,-3 2 0,-3 4-17,-2 6 1,-6 6 124,-3 4 1,-11 10 21,-9 9 1,0 1 258,-9 8 0,2-2-155,-2 2 0,-1 1 45,6-6 0,0 2 124,5-2 1,4-3-119,1 4 0,6-11-159,-2-4 0,5-5 70,5-4 1,4 1-553,10-6 0,5-8 111,9-12 1,-1-7-118,5-11 1,1 1-183,5-5 0,-7 0 516,-2-1 0,-4-3 0,-2 5 0</inkml:trace>
  <inkml:trace contextRef="#ctx0" brushRef="#br0">17531 17970 7874,'1'11'0,"4"3"0,-3-8 42,3 8 1,-2-1 306,1 6-32,-2-3 0,4 4-250,-6-5 1,0-6-419,0 0 21,0-5-24,0 2 0,0-8 354,0-2 0,-6-17 0,-2-9 0</inkml:trace>
  <inkml:trace contextRef="#ctx0" brushRef="#br0">17687 17643 7874,'7'20'110,"2"4"0,-3 4 74,-1 5 0,-3 2 114,-2 3 0,0 6-9,0-6 0,0 11 144,0-6 0,0 3-232,0-4 0,-5 1-150,0 0 0,-6 2-314,2-2 1,1 1 227,-2-11 1,2 1-242,-1-6 0,-2-6-203,6-3 1,-1-9 478,1-6 0,-3-2 0,-6-2 0</inkml:trace>
  <inkml:trace contextRef="#ctx0" brushRef="#br0">17858 17799 7874,'20'-10'-103,"4"1"0,-2 4-180,2-4 0,-5 1 743,5-2 1,-7-2-128,2 2 0,0 2-130,-5-1 0,4 6-15,-9-2-88,4 3 1,-1 9-13,-2 2 1,-4 10-78,-6 5 0,0 9 68,0 5 0,0 5-103,0 4 0,0 2-16,0 3 0,0 3 61,0-2 0,0-5-301,0 0 0,0-5-98,0-6 0,0-3-276,0-11 0,0-2 147,0-7 507,-6-6 0,-2-2 0,-6-6 0</inkml:trace>
  <inkml:trace contextRef="#ctx0" brushRef="#br0">17872 18112 7874,'14'0'0,"2"4"215,3 1 0,-2 5 26,7-6 0,-6 1-550,1-5 0,1 0 117,-1 0 1,-5 0-307,-4 0 368,-7 0 0,3 2-156,-6 2 0,-6 9 183,-4 6 1,-4 6 44,-5-1 0,2 3 218,-7 1 1,7 1-155,-2-1 0,-2 1 723,2-1 0,5 0-183,5 1 0,5-7 74,0-3 1,4-8-402,4-1 0,6-7-370,9 1 1,5-10 304,9-8-154,-3 0 0,11-13 0,-5 5 0</inkml:trace>
  <inkml:trace contextRef="#ctx0" brushRef="#br0">18654 18154 7886,'-9'-8'302,"-1"4"0,9 1-205,1-2 1,12 3 79,12-2 0,3 2-14,1 2 0,12-2 194,2-2 1,17-4-485,2-6 0,6-1-190,-1 1 0,5-5 122,-9 0 1,1 5-266,-16 4 0,-7 3 437,-12-3 0,1-3 0,-7 6 0</inkml:trace>
  <inkml:trace contextRef="#ctx0" brushRef="#br0">19280 17856 7886,'22'0'-81,"0"0"-42,-3 0 0,-2 1 223,7 4 1,-7 8-71,2 6 0,2 4 588,-2-4 1,0 5-111,-5-5 1,-5 6-42,1-1 1,-7 4-265,2 6 1,-10 2-24,-4 7 0,-10-6-274,-5 1 1,3-1-406,2 1 0,-1 1 499,1-6 0,0-6 0,5-6 0</inkml:trace>
  <inkml:trace contextRef="#ctx0" brushRef="#br0">20204 17202 7886,'6'20'330,"-3"3"176,7 5 0,-7 2-198,2 3-224,-4-3 1,-1 10-91,0-7 0,-1 5-301,-4-5 0,-3-5 208,-6-4 0,4-8-120,1-2 45,-1 0 0,3-14-6,2 0 1,3-6-123,2-8 1,0-5 182,0 0 0,8-5 41,6 5 1,5 0 59,5 5 1,3 0 151,-3 0 0,7-1-121,2 1 0,-1 6 12,-8 3 0,2 4 289,-2 1-151,-3 0-134,-1 0 1,-12 6 1,-3 4 1,-10 2-9,-4 3 0,-4 4 8,-1-1 1,-7 8-11,-2-3 1,-3 4 27,3 2 0,-3-7 5,7-3 1,7-3 46,7-2 1,3-5-59,2 1 0,8-7-35,6 2 0,9-4-27,10-1 0,3-6-142,7-4 1,-2-2 101,-3-2 0,-3-5-147,-7 0 0,-1-5 90,-3 5 116,2 0 0,-10 5 0,5 0 0</inkml:trace>
  <inkml:trace contextRef="#ctx0" brushRef="#br0">20175 17472 7886,'0'9'475,"0"1"1,0 6-219,0 7 1,7 6-383,2 4 1,-1 3 300,2 7 1,-7 6 235,1 3 1,-2 3-232,-2 2 0,-6 6-240,-4 4 0,-4 2 94,-5 2 1,-3 2-187,8-35 1,0 0-1,-15 30 156,1 3 1,1-14-236,3 0 0,-1-12-206,6-2 0,-2-7 64,2-7 1,4-13-277,-4-7 1,8-9 175,1-9 1,7-10-410,-2-19 881,4-13 0,7-1 0,2-3 0</inkml:trace>
  <inkml:trace contextRef="#ctx0" brushRef="#br0">20374 17799 7886,'23'-8'466,"3"2"0,-11 14-213,-1 6 1,-8 6-139,-11 9 1,-2-1 220,-8 1 1,1 1-169,0 3 0,-7-3-271,-2 3 1,-3 2 64,3-2 0,-4-1-164,3-9 0,5 3 150,5-8 0,1 1-194,9-4 62,-1-7 1,11 3 52,4-7 1,9-5-55,4-9 1,6-9 52,4-4 0,-1-6-123,5-4 0,-5 3 90,1-3 1,-3 3-104,-1 1 0,-7 7 200,-3 3 0,-8 10 137,-2 4 0,-6 5 47,2 5 0,-5 6 121,-5 13 0,-7 6 206,-7 12 1,-6 3-124,1 2 1,-3-3 162,-1 4 1,4-6-148,0-4 1,5-3 9,-4-7 0,7-1-194,1-3 1,3-4-168,7-5-206,0-8 1,12 0 155,2-7 0,9-7-397,1-2 1,7-8 126,3-2 1,-1-5 44,5 5 0,-3-5 14,-1 5 0,-1 0 92,1 5 0,-6 2 370,1 2 1,0 4-107,4 6 0,-6 1 137,-3 4 1,-3 3-35,-2 6 0,-1 7 247,-4 2 0,-4 0-15,-10 0 1,1 1 125,-10 4 1,1-4-247,-11 0 0,2-2-252,-2 2 0,-2-4 12,2-6 0,-1-1-199,1-4 0,-3-2-993,3-7 1,4 0 162,1 0 974,9-7 0,-2-7 0,4-8 0</inkml:trace>
  <inkml:trace contextRef="#ctx0" brushRef="#br0">21228 17458 7840,'7'20'-41,"0"-2"-28,-7 5 1,0 3 77,0 7 1,-2 3 158,-3 7 0,-7-1-45,-7 1 1,-6 0 218,1-1 1,-5 1-410,-4 0 0,2-7 11,-7-3 1,1-3-206,-1-1 1,4-7 100,5-3 1,1-8-729,-1-2 888,7-6 0,-5-3 0,5-7 0</inkml:trace>
  <inkml:trace contextRef="#ctx0" brushRef="#br0">21142 17884 7852,'13'7'0,"-4"2"0,2 5 146,-6 5 0,0 3 297,-5 7 1,0 6-159,0 2 1,0 6-75,0 4 1,0-4-301,0 0 0,0-2 135,0-8 1,0 0-56,0-4 0,0-7-225,0-3 1,0-4-799,0 0 1032,0-7 0,6-8 0,2-8 0</inkml:trace>
  <inkml:trace contextRef="#ctx0" brushRef="#br0">21611 17429 7946,'0'15'0,"0"-1"0,0 2 576,0 3 0,-6 4-113,-3 10 1,-6-1-21,-4 6 1,-3-5-321,-6 5 0,-1 0-244,1 5 0,-5-2-48,0-3 0,1 1-446,8-6 0,-1 0-379,6-4 994,0-7 0,5-2 0,0-5 0</inkml:trace>
  <inkml:trace contextRef="#ctx0" brushRef="#br0">21526 17728 7946,'43'-6'276,"-5"4"153,0-3 0,-8 4-252,-2 1 0,-6 4-191,-8 1 0,-1 6 66,-4-1 1,-2 2-124,-7 3 0,0-6-166,0 0 0,-7 1 163,-2 4 1,-5 0 73,-5 1 0,-10-1 0,-7 0 0</inkml:trace>
  <inkml:trace contextRef="#ctx0" brushRef="#br0">21327 17898 7946,'14'2'0,"0"3"0,-1 3 412,-3 6 1,1 2 24,-7 3 0,3 3-39,-3 6 1,-2 2-352,3 3 1,-4-3-207,-1 4 1,0-6-154,0-4 0,0 1 152,0-6-513,0 0 0,0-10 166,0 1 507,0-7 0,7-3 0,1-8 0</inkml:trace>
  <inkml:trace contextRef="#ctx0" brushRef="#br0">21668 17813 7946,'14'0'0,"-4"6"0,-1 4 0,-5 9 0,0 5 0,-2 2 0,-2 3 0,0 1 0,0 3 0,0 10 0,0 9 0,0 3 0,0 2 0,0 0 0,0 0 0,0 0 0,0-1 0,0-5 0,0-4 0,5-2 0,-1-3 0,3-5 553,-3-4 0,-2-8-189,3-1-364,-4-7 0,6 4 0,1-7 0</inkml:trace>
  <inkml:trace contextRef="#ctx0" brushRef="#br0">22194 17429 7900,'-8'0'575,"2"0"1,8 0-324,2 0 0,4 5-104,7 0 0,4 0 5,-1-5 0,6 4-226,-5 1 0,0 0 89,-5-5 0,-1 1-108,-4 4 1,-2-2-43,-7 7 0,0-6-85,0 6 0,-7 4 80,-2 5 1,-5 5-76,-5-5 0,-2 4 108,-2-4 1,-3 5 67,7-5 1,5 0 2,5-5 0,5 0 21,0 1 1,2-6 106,2 1 0,11-7-107,3 2 1,10-4-9,0-1 1,1 0-20,-1 0 1,1-1-13,-6-4 0,0 3-67,-5-3-31,0 4 93,-6 1 1,-5 6 5,-12 4 1,-4 2 71,-15 3 0,1-1-66,-11 0 0,5 0 111,-5 0 0,2 1-52,-2-1 0,-2 0 13,7 0 1,6-1 84,8-4 282,4 4-347,7-11 1,9 4-10,13-6 0,9-2-123,10-2 0,3-4-67,7-7 1,-1 1-158,1 0 0,-7-5 31,-3 0 1,-2 2-394,-3 7 672,-6-2 0,-1 4 0,-7-6 0</inkml:trace>
  <inkml:trace contextRef="#ctx0" brushRef="#br0">22351 17856 7900,'-14'14'-43,"6"0"-4,3 0 1,3 2 246,2 3 0,0-1 194,0 5 0,2 1-15,3 4 0,1 1-92,3-1 0,-1 7-274,-3 3 0,-3 1 10,2-1 1,-2 3 114,-2-3 1,0-3-5,0-2 1,-5-3-10,0-1 1,-4-6-57,4 1 1,-4-11 158,4 1-306,-6-9 0,5-1 79,-4-8 1,-1-7-419,6-13 0,-4-1 208,4-13 0,0 0-475,5-5 1,0-7 218,0-7 0,0-5 13,0-4 1,7-2-85,2 6 1,5-1 535,5 2 0,4 2 0,5-3 0,0 6 0,1 3 0,-1 1 0,1 10 0,5-1 20,4 15 0,8-2 108,2 11 0,-1 1 53,-4 9 0,-5 2 123,-1 7 1,-11 7 13,-3 2 0,-5 9 108,-4 1 1,-6 6-271,-3-1 0,-5 2 61,-5 3 0,-3-2-98,-6-4 0,-5 4-124,0-3 1,-6 1-93,1-1 0,-3-4-127,-1-5 1,-1-7-269,1-4 0,-1-2 107,1-2 1,6 0-183,3 0 0,3-6 567,2-4 0,4-1 0,1 2 0,6-4 0,-4 11 0,12 2 0,0 10 0,1 9 119,-1 4 0,-2 6 282,7 4 0,-7-1 15,1 6 1,-2-1 204,-2 6 1,0 0-274,0-1 0,0-4-71,0 0 1,0-5-206,0 5 0,0-11 292,0 2-885,0-10 166,0-5 0,0-9-248,0-10 0,5-11 180,-1-12 1,8-7-173,-3-8 1,4 1 339,1-1 0,6 0 255,4 1 0,1-1 0,-1 0 0,3 7 12,-3 3 1,1 4 12,-1 6 0,1 2 208,-6 7 1,0 6 304,-5 3 0,-5 5-122,1 5 1,-7 9 170,2 10 1,-4 3-175,-1 1 1,0 1-116,0-1 1,-1 5-254,-4 0 1,-1 1-117,-4-6 1,-1 4-290,7-4 1,-8 2-339,3-11-687,3 6 319,-7-9 1066,5-2 0,-6-20 0,0-10 0</inkml:trace>
  <inkml:trace contextRef="#ctx0" brushRef="#br0">22749 17955 7900,'0'21'21,"-5"1"11,0 6 1,-7 2-63,-3 4 0,1 0 46,-5 4 0,2 2 73,-2-7 0,3-1-144,-3-9 0,3-1-142,2-3 0,0-9-198,0-1 18,6-6 1,0-3 153,3 0 0,4-11 223,-4-3 0,8-3 0,2 3 0,7 1 0,3 3 0,0-1 0,9 7 0,1-1 100,9 5 1,-3 6 206,7 4 0,0 4-83,5 5 1,-2-3 47,-3 3 1,1-4-66,-6 0-207,1-1 0,-6-6 0,0-2 0</inkml:trace>
  <inkml:trace contextRef="#ctx0" brushRef="#br0">23147 17458 7884,'2'9'71,"2"1"0,-1-1 107,7 5 1,-1-1 224,6-3 0,-6 2-246,1-2 1,-6-2-42,6 1 1,-7 0-422,2 6 0,-5-1 105,-5 0 0,-8 2 13,-6 3 1,-1-2 86,1 7 1,3-5 40,-3 5 1,8-7-49,2 2 1,1-3-43,-2-2 1,4 0 99,6 0 1,0-4 22,0-1 0,6-4 121,4 5 0,1-6-26,-2 6 0,9-5 156,-4 4 1,3 0 94,-3 6 0,-4 5 88,-1 4 0,-6 3-127,2 1 0,-3 7 63,-2 3 1,-7 3-4,-2 2 0,1-7 60,-1-3 1,1-3-373,-2-1 0,4-7 54,6-3 0,-5-8-1443,0-2 907,1-6 1,4-7-30,0-11 1,0-13 58,0-1 423,0-15 0,6 0 0,2-13 0</inkml:trace>
  <inkml:trace contextRef="#ctx0" brushRef="#br0">23374 17571 7884,'13'12'0,"-3"2"0,-4 14 206,-6 1 0,0 2 365,0-2 1,0 1-59,0 3 0,0-3-151,0 3 1,-6-5-241,-4-4 0,2 1-101,-1-6 1,1 0-389,-2-4-290,4-8-854,0 0 989,4-7 0,-4-7-260,6-2 1,0-8 495,0-2 0,1-7 286,4 3 0,-2-3 0,7 3 0,-1-3 75,5 7 1,1-6 34,-1 2 1,5 0 104,0 0 1,4-1 182,-4-4 1,5 4-88,-5 0 1,0 12 96,-5-3 0,0 6-22,1-1 1,-3 6-151,-2 8 0,1 11-121,-6 8 0,-1 10 14,-4 5 1,0 3-15,0 2 1,-4 4-86,-1 1 1,-5-2-209,6-8 1,-7 3-496,1-3 1,2-4 348,-1-1 1,4-9-166,-4-5 1,4-5-64,-5-4 552,7-4 0,-10-12 0,6-2 0</inkml:trace>
  <inkml:trace contextRef="#ctx0" brushRef="#br0">23474 17884 7881,'0'21'112,"0"2"0,-2 4 25,-2 2 0,0 6 255,-5 2 1,1 5-71,-1 0 0,-4-4 140,3 0 0,-2-5-198,-2 5 0,-5-6-23,0 1 1,0-9-372,5-6 0,-1-2-1035,1-2-1199,0-6 2364,0-1 0,-1-20 0,1-3 0</inkml:trace>
  <inkml:trace contextRef="#ctx0" brushRef="#br0">23374 18169 7881,'21'-15'0,"-1"7"554,4 4 0,1 2-135,-6 2 0,5 6-30,-5 4 1,0 3-196,-5 1 1,0 0 140,1 0-49,-7 0-156,4 1-1565,-10-7 717,4-2 0,-1-14 718,0-6 0,6-7 0,-3-7 0</inkml:trace>
  <inkml:trace contextRef="#ctx0" brushRef="#br0">23730 17827 7876,'8'24'677,"-4"0"1,-2-5-445,-2 4 1,0 1-153,0 5 0,-2-6 265,-2 1 1,2-7-69,-3 2 1,4-8-1360,1-1 589,0-7-582,0-16 0,0-1 1074,0-19 0,6 0 0,2-10 0</inkml:trace>
  <inkml:trace contextRef="#ctx0" brushRef="#br0">23929 17330 7876,'8'20'399,"-2"4"-280,-6 9 0,0 4 489,0 5 0,0 2-164,0 4 1,0 1 157,0 3 1,0 5-358,0 0 1,0 6 28,0 8 0,0 6-384,0 4 0,2-40 1,1 0 138,-1-1 0,1 1 0,1-1 0,1 0-15,0 31 1,4 5-449,-4-14 0,0 2 136,-5-11 0,0-5 121,0 0 1,-7-10 344,-2-5 0,-10-9-4,-5-5 0,-4-10-189,-5-4 1,-4-5 328,-5-5 1,-1-9-495,0-10 1,-1 2-146,-3-2 1,-5 2 334,-10-1 0,4 0 0,-7 8 0,-3-3 0,-8 1 0,35 7 0,0 1 0</inkml:trace>
  <inkml:trace contextRef="#ctx0" brushRef="#br0">6612 9994 8103,'-10'-12'2,"1"2"0,4 2 129,-4 3 173,5 4 51,-2-6 74,6 7 58,0 0-191,0 7 1,0-4 118,0 6 0,2 1 174,2 4-179,-2 7-151,4-6 0,-6 14 420,0-1-280,0 7-103,0 1 1,0 12 162,0-1 1,0 7-205,0 3 0,5-2-15,0-3 0,7-6-93,3-13 1,2-6-134,11-13 1,4-9-1113,11-10 0,14-17 229,9-21 583,-32 20 1,1-3-1,4-4 1,0-3-1,-4 1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40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32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39.png"/><Relationship Id="rId24" Type="http://schemas.openxmlformats.org/officeDocument/2006/relationships/customXml" Target="../ink/ink38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40.xml"/><Relationship Id="rId10" Type="http://schemas.openxmlformats.org/officeDocument/2006/relationships/customXml" Target="../ink/ink31.xml"/><Relationship Id="rId19" Type="http://schemas.openxmlformats.org/officeDocument/2006/relationships/image" Target="../media/image43.png"/><Relationship Id="rId4" Type="http://schemas.openxmlformats.org/officeDocument/2006/relationships/customXml" Target="../ink/ink28.xml"/><Relationship Id="rId9" Type="http://schemas.openxmlformats.org/officeDocument/2006/relationships/image" Target="../media/image38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44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customXml" Target="../ink/ink51.xml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5" Type="http://schemas.openxmlformats.org/officeDocument/2006/relationships/image" Target="../media/image63.png"/><Relationship Id="rId10" Type="http://schemas.openxmlformats.org/officeDocument/2006/relationships/customXml" Target="../ink/ink50.xml"/><Relationship Id="rId4" Type="http://schemas.openxmlformats.org/officeDocument/2006/relationships/customXml" Target="../ink/ink47.xml"/><Relationship Id="rId9" Type="http://schemas.openxmlformats.org/officeDocument/2006/relationships/image" Target="../media/image60.png"/><Relationship Id="rId14" Type="http://schemas.openxmlformats.org/officeDocument/2006/relationships/customXml" Target="../ink/ink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5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12" Type="http://schemas.openxmlformats.org/officeDocument/2006/relationships/image" Target="../media/image73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customXml" Target="../ink/ink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.xml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76.tif"/><Relationship Id="rId21" Type="http://schemas.openxmlformats.org/officeDocument/2006/relationships/customXml" Target="../ink/ink68.xml"/><Relationship Id="rId34" Type="http://schemas.openxmlformats.org/officeDocument/2006/relationships/image" Target="../media/image94.png"/><Relationship Id="rId7" Type="http://schemas.openxmlformats.org/officeDocument/2006/relationships/image" Target="../media/image80.tif"/><Relationship Id="rId12" Type="http://schemas.openxmlformats.org/officeDocument/2006/relationships/image" Target="../media/image83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2" Type="http://schemas.openxmlformats.org/officeDocument/2006/relationships/image" Target="../media/image75.tif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29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"/><Relationship Id="rId11" Type="http://schemas.openxmlformats.org/officeDocument/2006/relationships/customXml" Target="../ink/ink63.xml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5" Type="http://schemas.openxmlformats.org/officeDocument/2006/relationships/image" Target="../media/image78.tif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customXml" Target="../ink/ink67.xml"/><Relationship Id="rId31" Type="http://schemas.openxmlformats.org/officeDocument/2006/relationships/customXml" Target="../ink/ink73.xml"/><Relationship Id="rId4" Type="http://schemas.openxmlformats.org/officeDocument/2006/relationships/image" Target="../media/image77.tif"/><Relationship Id="rId9" Type="http://schemas.openxmlformats.org/officeDocument/2006/relationships/customXml" Target="../ink/ink62.xml"/><Relationship Id="rId14" Type="http://schemas.openxmlformats.org/officeDocument/2006/relationships/image" Target="../media/image84.png"/><Relationship Id="rId22" Type="http://schemas.openxmlformats.org/officeDocument/2006/relationships/image" Target="../media/image88.png"/><Relationship Id="rId27" Type="http://schemas.openxmlformats.org/officeDocument/2006/relationships/customXml" Target="../ink/ink71.xml"/><Relationship Id="rId30" Type="http://schemas.openxmlformats.org/officeDocument/2006/relationships/image" Target="../media/image92.png"/><Relationship Id="rId35" Type="http://schemas.openxmlformats.org/officeDocument/2006/relationships/customXml" Target="../ink/ink75.xml"/><Relationship Id="rId8" Type="http://schemas.openxmlformats.org/officeDocument/2006/relationships/image" Target="../media/image81.t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101.png"/><Relationship Id="rId18" Type="http://schemas.openxmlformats.org/officeDocument/2006/relationships/customXml" Target="../ink/ink84.xml"/><Relationship Id="rId3" Type="http://schemas.openxmlformats.org/officeDocument/2006/relationships/image" Target="../media/image96.png"/><Relationship Id="rId21" Type="http://schemas.openxmlformats.org/officeDocument/2006/relationships/image" Target="../media/image105.png"/><Relationship Id="rId7" Type="http://schemas.openxmlformats.org/officeDocument/2006/relationships/image" Target="../media/image98.png"/><Relationship Id="rId12" Type="http://schemas.openxmlformats.org/officeDocument/2006/relationships/customXml" Target="../ink/ink81.xml"/><Relationship Id="rId17" Type="http://schemas.openxmlformats.org/officeDocument/2006/relationships/image" Target="../media/image103.png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10" Type="http://schemas.openxmlformats.org/officeDocument/2006/relationships/customXml" Target="../ink/ink80.xml"/><Relationship Id="rId19" Type="http://schemas.openxmlformats.org/officeDocument/2006/relationships/image" Target="../media/image104.png"/><Relationship Id="rId4" Type="http://schemas.openxmlformats.org/officeDocument/2006/relationships/customXml" Target="../ink/ink77.xml"/><Relationship Id="rId9" Type="http://schemas.openxmlformats.org/officeDocument/2006/relationships/image" Target="../media/image99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108.jp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109.png"/><Relationship Id="rId4" Type="http://schemas.openxmlformats.org/officeDocument/2006/relationships/customXml" Target="../ink/ink87.xml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customXml" Target="../ink/ink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customXml" Target="../ink/ink9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customXml" Target="../ink/ink9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0.png"/><Relationship Id="rId18" Type="http://schemas.openxmlformats.org/officeDocument/2006/relationships/customXml" Target="../ink/ink15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12.xml"/><Relationship Id="rId17" Type="http://schemas.openxmlformats.org/officeDocument/2006/relationships/image" Target="../media/image22.png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11.xml"/><Relationship Id="rId19" Type="http://schemas.openxmlformats.org/officeDocument/2006/relationships/image" Target="../media/image23.png"/><Relationship Id="rId4" Type="http://schemas.openxmlformats.org/officeDocument/2006/relationships/customXml" Target="../ink/ink8.xml"/><Relationship Id="rId9" Type="http://schemas.openxmlformats.org/officeDocument/2006/relationships/image" Target="../media/image18.png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9.png"/><Relationship Id="rId18" Type="http://schemas.openxmlformats.org/officeDocument/2006/relationships/customXml" Target="../ink/ink24.xml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customXml" Target="../ink/ink21.xml"/><Relationship Id="rId17" Type="http://schemas.openxmlformats.org/officeDocument/2006/relationships/image" Target="../media/image31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customXml" Target="../ink/ink20.xml"/><Relationship Id="rId19" Type="http://schemas.openxmlformats.org/officeDocument/2006/relationships/image" Target="../media/image32.png"/><Relationship Id="rId4" Type="http://schemas.openxmlformats.org/officeDocument/2006/relationships/customXml" Target="../ink/ink17.xml"/><Relationship Id="rId9" Type="http://schemas.openxmlformats.org/officeDocument/2006/relationships/image" Target="../media/image27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212578" y="3125829"/>
            <a:ext cx="2958699" cy="6063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br>
              <a:rPr lang="en-US" altLang="zh-CN" sz="4100" b="1" dirty="0"/>
            </a:br>
            <a:r>
              <a:rPr dirty="0"/>
              <a:t>Lesson-0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09056" y="4153128"/>
            <a:ext cx="4524944" cy="6778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/>
              <a:t>课程组 </a:t>
            </a:r>
            <a:endParaRPr lang="zh-CN" altLang="en-US" dirty="0"/>
          </a:p>
          <a:p>
            <a:pPr algn="l">
              <a:defRPr sz="1600"/>
            </a:pPr>
            <a:r>
              <a:rPr lang="en-US" altLang="zh-CN" dirty="0"/>
              <a:t>2020</a:t>
            </a:r>
            <a:r>
              <a:rPr lang="zh-CN" altLang="en-US" dirty="0"/>
              <a:t>，</a:t>
            </a:r>
            <a:r>
              <a:rPr lang="en-US" altLang="zh-CN" dirty="0"/>
              <a:t>01</a:t>
            </a:r>
            <a:endParaRPr lang="zh-CN" altLang="en-US" dirty="0"/>
          </a:p>
          <a:p>
            <a:pPr algn="l">
              <a:defRPr sz="1600"/>
            </a:pPr>
            <a:endParaRPr lang="zh-CN" altLang="en-US" dirty="0"/>
          </a:p>
          <a:p>
            <a:pPr algn="l">
              <a:defRPr sz="1600"/>
            </a:pPr>
            <a:endParaRPr lang="zh-CN" altLang="en-US"/>
          </a:p>
          <a:p>
            <a:pPr algn="l">
              <a:defRPr sz="1600"/>
            </a:pPr>
            <a:endParaRPr dirty="0"/>
          </a:p>
        </p:txBody>
      </p:sp>
      <p:pic>
        <p:nvPicPr>
          <p:cNvPr id="5" name="Picture 4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EF628C56-4A82-5748-ACA1-E45264006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FC71-6391-6946-872C-45F2696A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grpSp>
        <p:nvGrpSpPr>
          <p:cNvPr id="4" name="Group 98">
            <a:extLst>
              <a:ext uri="{FF2B5EF4-FFF2-40B4-BE49-F238E27FC236}">
                <a16:creationId xmlns:a16="http://schemas.microsoft.com/office/drawing/2014/main" id="{41D37A9D-0555-AB40-8696-3EFE6776C768}"/>
              </a:ext>
            </a:extLst>
          </p:cNvPr>
          <p:cNvGrpSpPr>
            <a:grpSpLocks/>
          </p:cNvGrpSpPr>
          <p:nvPr/>
        </p:nvGrpSpPr>
        <p:grpSpPr bwMode="auto">
          <a:xfrm>
            <a:off x="325767" y="1690688"/>
            <a:ext cx="6553200" cy="4114800"/>
            <a:chOff x="96" y="864"/>
            <a:chExt cx="4128" cy="2592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1AD80AC-9748-924B-AA9D-AF590BD2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1B8FE43C-5289-164F-BAC1-8C242645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6BE092-418F-8042-9B15-18150C13C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732589A-D9BC-ED4E-98E8-BDA656B1A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CC9E620-44A7-D248-8DA2-79024D8DE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16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53BA1B3-70D9-7A47-AD1A-7D5D61BBC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224A2065-DF3D-E84D-BD7D-C743DC019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EC4BBE59-641F-9344-8659-C8457BFEC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61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033C6FD5-1607-AF4F-A1BF-7A14AFED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E6538C59-7E93-4249-8CCD-455D90B5D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8891752D-F963-DC47-9564-DDBC93D4E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D4721883-8B91-1C4C-999F-F2191D31B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D8833BA-1468-7648-9172-CBD193A75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F813AD27-79A0-A94B-8143-DF1155C61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160BFFB1-CEA7-1E43-ABCA-01113A8C5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65934E51-88E8-364E-ACD9-AC3095C4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E1A3E9A1-CB56-A74A-A77A-D11991210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52154B71-62E2-8C40-A7CD-68D575548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35DF0AC5-6E4C-0C4D-9B26-32E30FD9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3C95B872-2728-5F4B-A42E-21AE8461E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881ED1A0-A8D0-194D-A905-E8D526020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5A57A053-A30C-F14A-AE9A-32863F7AA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A24966B3-AA36-994B-8C03-3426CE311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D26F4A43-1674-7143-B7C8-3A769DBB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E2B96C17-F40C-B346-9DC8-6F7488FEA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0" name="Oval 30">
              <a:extLst>
                <a:ext uri="{FF2B5EF4-FFF2-40B4-BE49-F238E27FC236}">
                  <a16:creationId xmlns:a16="http://schemas.microsoft.com/office/drawing/2014/main" id="{8C1CD327-D762-1D48-8B13-225F9137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10A91570-7D04-EB44-AA7F-8FD84D40D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074D219F-0C55-384E-9F8E-ACDCA18D0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AE7B5DA8-3EB1-E342-AE66-78E0BC0C8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123DC925-6054-7D43-82FC-EA04FA266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A99E9076-0EB8-F844-B67A-385E58C6A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76D5F51A-E2D1-C84B-9886-92AA86C65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3E1A4324-FDDF-1F45-8EFF-1424EC21D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F0FD2ABC-A37D-144D-9F07-C030ED895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3A906B8C-97A5-9C45-BCF7-B962795B6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C6E9AE0A-BBB3-6944-B27A-3C0DB9DCD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7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46699D44-F05B-D442-8A75-C0ECEC67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13919CE9-0020-0A4F-9188-7B3A1C7A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43" name="Oval 43">
              <a:extLst>
                <a:ext uri="{FF2B5EF4-FFF2-40B4-BE49-F238E27FC236}">
                  <a16:creationId xmlns:a16="http://schemas.microsoft.com/office/drawing/2014/main" id="{87F2F803-2C91-214C-B4E9-41A5847E5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146C7117-FEA8-2F41-8C10-D1F0974F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5" name="Oval 45">
              <a:extLst>
                <a:ext uri="{FF2B5EF4-FFF2-40B4-BE49-F238E27FC236}">
                  <a16:creationId xmlns:a16="http://schemas.microsoft.com/office/drawing/2014/main" id="{3FA6C8DD-877E-F144-882C-66654E9D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 Box 46">
              <a:extLst>
                <a:ext uri="{FF2B5EF4-FFF2-40B4-BE49-F238E27FC236}">
                  <a16:creationId xmlns:a16="http://schemas.microsoft.com/office/drawing/2014/main" id="{E04AA411-EFEE-524D-AB88-17BE0407E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47" name="AutoShape 47">
              <a:extLst>
                <a:ext uri="{FF2B5EF4-FFF2-40B4-BE49-F238E27FC236}">
                  <a16:creationId xmlns:a16="http://schemas.microsoft.com/office/drawing/2014/main" id="{BEE7B769-496F-E944-AEA1-2A95D82F2D7D}"/>
                </a:ext>
              </a:extLst>
            </p:cNvPr>
            <p:cNvCxnSpPr>
              <a:cxnSpLocks noChangeShapeType="1"/>
              <a:stCxn id="7" idx="1"/>
            </p:cNvCxnSpPr>
            <p:nvPr/>
          </p:nvCxnSpPr>
          <p:spPr bwMode="auto">
            <a:xfrm flipH="1">
              <a:off x="1069" y="989"/>
              <a:ext cx="907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8">
              <a:extLst>
                <a:ext uri="{FF2B5EF4-FFF2-40B4-BE49-F238E27FC236}">
                  <a16:creationId xmlns:a16="http://schemas.microsoft.com/office/drawing/2014/main" id="{92320495-318A-D841-BA05-9D6D8167293E}"/>
                </a:ext>
              </a:extLst>
            </p:cNvPr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9">
              <a:extLst>
                <a:ext uri="{FF2B5EF4-FFF2-40B4-BE49-F238E27FC236}">
                  <a16:creationId xmlns:a16="http://schemas.microsoft.com/office/drawing/2014/main" id="{C7A67199-9A89-7A49-A957-3F59B7B57CFB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535" y="1441"/>
              <a:ext cx="431" cy="3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50">
              <a:extLst>
                <a:ext uri="{FF2B5EF4-FFF2-40B4-BE49-F238E27FC236}">
                  <a16:creationId xmlns:a16="http://schemas.microsoft.com/office/drawing/2014/main" id="{9C79768E-0D82-5445-BAEF-7B23912563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8" y="1875"/>
              <a:ext cx="149" cy="4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51">
              <a:extLst>
                <a:ext uri="{FF2B5EF4-FFF2-40B4-BE49-F238E27FC236}">
                  <a16:creationId xmlns:a16="http://schemas.microsoft.com/office/drawing/2014/main" id="{88F6121D-68BB-024D-A1AF-54E6D98AB3A3}"/>
                </a:ext>
              </a:extLst>
            </p:cNvPr>
            <p:cNvCxnSpPr>
              <a:cxnSpLocks noChangeShapeType="1"/>
              <a:stCxn id="12" idx="3"/>
              <a:endCxn id="19" idx="0"/>
            </p:cNvCxnSpPr>
            <p:nvPr/>
          </p:nvCxnSpPr>
          <p:spPr bwMode="auto">
            <a:xfrm>
              <a:off x="648" y="1886"/>
              <a:ext cx="181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52">
              <a:extLst>
                <a:ext uri="{FF2B5EF4-FFF2-40B4-BE49-F238E27FC236}">
                  <a16:creationId xmlns:a16="http://schemas.microsoft.com/office/drawing/2014/main" id="{7A25B82A-D400-7E4E-B19C-67095D1C4BB6}"/>
                </a:ext>
              </a:extLst>
            </p:cNvPr>
            <p:cNvCxnSpPr>
              <a:cxnSpLocks noChangeShapeType="1"/>
              <a:stCxn id="9" idx="3"/>
              <a:endCxn id="13" idx="0"/>
            </p:cNvCxnSpPr>
            <p:nvPr/>
          </p:nvCxnSpPr>
          <p:spPr bwMode="auto">
            <a:xfrm>
              <a:off x="1177" y="1441"/>
              <a:ext cx="348" cy="35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53">
              <a:extLst>
                <a:ext uri="{FF2B5EF4-FFF2-40B4-BE49-F238E27FC236}">
                  <a16:creationId xmlns:a16="http://schemas.microsoft.com/office/drawing/2014/main" id="{8EA1C87E-453A-534E-9DA2-EB3AE8343295}"/>
                </a:ext>
              </a:extLst>
            </p:cNvPr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526" y="1442"/>
              <a:ext cx="501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54">
              <a:extLst>
                <a:ext uri="{FF2B5EF4-FFF2-40B4-BE49-F238E27FC236}">
                  <a16:creationId xmlns:a16="http://schemas.microsoft.com/office/drawing/2014/main" id="{E46DE9A1-F81F-4A4B-9F0E-C63AB826337F}"/>
                </a:ext>
              </a:extLst>
            </p:cNvPr>
            <p:cNvCxnSpPr>
              <a:cxnSpLocks noChangeShapeType="1"/>
              <a:stCxn id="10" idx="6"/>
              <a:endCxn id="16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5">
              <a:extLst>
                <a:ext uri="{FF2B5EF4-FFF2-40B4-BE49-F238E27FC236}">
                  <a16:creationId xmlns:a16="http://schemas.microsoft.com/office/drawing/2014/main" id="{EED8B35E-540E-714A-9DA4-DC1DBD96A1FC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>
              <a:extLst>
                <a:ext uri="{FF2B5EF4-FFF2-40B4-BE49-F238E27FC236}">
                  <a16:creationId xmlns:a16="http://schemas.microsoft.com/office/drawing/2014/main" id="{BF6A10FC-B96B-5E4F-B6A0-7A9A9A6F8B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2" y="1956"/>
              <a:ext cx="0" cy="2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>
              <a:extLst>
                <a:ext uri="{FF2B5EF4-FFF2-40B4-BE49-F238E27FC236}">
                  <a16:creationId xmlns:a16="http://schemas.microsoft.com/office/drawing/2014/main" id="{4B4EB792-104D-D74D-9211-FC34E26D0662}"/>
                </a:ext>
              </a:extLst>
            </p:cNvPr>
            <p:cNvCxnSpPr>
              <a:cxnSpLocks noChangeShapeType="1"/>
              <a:stCxn id="16" idx="2"/>
            </p:cNvCxnSpPr>
            <p:nvPr/>
          </p:nvCxnSpPr>
          <p:spPr bwMode="auto">
            <a:xfrm flipH="1">
              <a:off x="3358" y="1867"/>
              <a:ext cx="223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8">
              <a:extLst>
                <a:ext uri="{FF2B5EF4-FFF2-40B4-BE49-F238E27FC236}">
                  <a16:creationId xmlns:a16="http://schemas.microsoft.com/office/drawing/2014/main" id="{82DB29B3-7EB0-8D42-9F01-62088C5AB4E3}"/>
                </a:ext>
              </a:extLst>
            </p:cNvPr>
            <p:cNvCxnSpPr>
              <a:cxnSpLocks noChangeShapeType="1"/>
              <a:stCxn id="16" idx="6"/>
            </p:cNvCxnSpPr>
            <p:nvPr/>
          </p:nvCxnSpPr>
          <p:spPr bwMode="auto">
            <a:xfrm>
              <a:off x="3800" y="1867"/>
              <a:ext cx="124" cy="3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59">
              <a:extLst>
                <a:ext uri="{FF2B5EF4-FFF2-40B4-BE49-F238E27FC236}">
                  <a16:creationId xmlns:a16="http://schemas.microsoft.com/office/drawing/2014/main" id="{27A32404-AAC0-F045-B4BD-14E52D4170FB}"/>
                </a:ext>
              </a:extLst>
            </p:cNvPr>
            <p:cNvCxnSpPr>
              <a:cxnSpLocks noChangeShapeType="1"/>
              <a:stCxn id="19" idx="2"/>
              <a:endCxn id="27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0">
              <a:extLst>
                <a:ext uri="{FF2B5EF4-FFF2-40B4-BE49-F238E27FC236}">
                  <a16:creationId xmlns:a16="http://schemas.microsoft.com/office/drawing/2014/main" id="{1F58944E-4FA8-D543-A221-0EBB81B1A8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9" y="2350"/>
              <a:ext cx="92" cy="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1">
              <a:extLst>
                <a:ext uri="{FF2B5EF4-FFF2-40B4-BE49-F238E27FC236}">
                  <a16:creationId xmlns:a16="http://schemas.microsoft.com/office/drawing/2014/main" id="{BF309D0E-583A-234B-8A97-9E166BEE5729}"/>
                </a:ext>
              </a:extLst>
            </p:cNvPr>
            <p:cNvCxnSpPr>
              <a:cxnSpLocks noChangeShapeType="1"/>
              <a:endCxn id="44" idx="0"/>
            </p:cNvCxnSpPr>
            <p:nvPr/>
          </p:nvCxnSpPr>
          <p:spPr bwMode="auto">
            <a:xfrm>
              <a:off x="995" y="2743"/>
              <a:ext cx="7" cy="2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653768A1-AE48-DA4E-883A-29482C851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63">
              <a:extLst>
                <a:ext uri="{FF2B5EF4-FFF2-40B4-BE49-F238E27FC236}">
                  <a16:creationId xmlns:a16="http://schemas.microsoft.com/office/drawing/2014/main" id="{B3290B23-B04A-CF4D-A415-CB9FFA0D2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64" name="AutoShape 64">
              <a:extLst>
                <a:ext uri="{FF2B5EF4-FFF2-40B4-BE49-F238E27FC236}">
                  <a16:creationId xmlns:a16="http://schemas.microsoft.com/office/drawing/2014/main" id="{C7DDD778-27A7-D849-B7CE-67277541D8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340" y="2772"/>
              <a:ext cx="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5">
              <a:extLst>
                <a:ext uri="{FF2B5EF4-FFF2-40B4-BE49-F238E27FC236}">
                  <a16:creationId xmlns:a16="http://schemas.microsoft.com/office/drawing/2014/main" id="{E283867B-1815-1448-A285-C7A6C37F15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9" y="2758"/>
              <a:ext cx="5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66">
              <a:extLst>
                <a:ext uri="{FF2B5EF4-FFF2-40B4-BE49-F238E27FC236}">
                  <a16:creationId xmlns:a16="http://schemas.microsoft.com/office/drawing/2014/main" id="{E8A01E8F-6815-6A4F-AE9B-12BF436EEA56}"/>
                </a:ext>
              </a:extLst>
            </p:cNvPr>
            <p:cNvCxnSpPr>
              <a:cxnSpLocks noChangeShapeType="1"/>
              <a:stCxn id="20" idx="2"/>
            </p:cNvCxnSpPr>
            <p:nvPr/>
          </p:nvCxnSpPr>
          <p:spPr bwMode="auto">
            <a:xfrm flipH="1">
              <a:off x="1364" y="2293"/>
              <a:ext cx="51" cy="3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7">
              <a:extLst>
                <a:ext uri="{FF2B5EF4-FFF2-40B4-BE49-F238E27FC236}">
                  <a16:creationId xmlns:a16="http://schemas.microsoft.com/office/drawing/2014/main" id="{A3ACAF2D-1A19-6542-9675-AFF44318BC75}"/>
                </a:ext>
              </a:extLst>
            </p:cNvPr>
            <p:cNvCxnSpPr>
              <a:cxnSpLocks noChangeShapeType="1"/>
              <a:stCxn id="20" idx="6"/>
            </p:cNvCxnSpPr>
            <p:nvPr/>
          </p:nvCxnSpPr>
          <p:spPr bwMode="auto">
            <a:xfrm>
              <a:off x="1634" y="2293"/>
              <a:ext cx="72" cy="3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8">
              <a:extLst>
                <a:ext uri="{FF2B5EF4-FFF2-40B4-BE49-F238E27FC236}">
                  <a16:creationId xmlns:a16="http://schemas.microsoft.com/office/drawing/2014/main" id="{ED591E42-C4ED-6E41-A435-C6988B7E96F3}"/>
                </a:ext>
              </a:extLst>
            </p:cNvPr>
            <p:cNvCxnSpPr>
              <a:cxnSpLocks noChangeShapeType="1"/>
              <a:stCxn id="22" idx="1"/>
            </p:cNvCxnSpPr>
            <p:nvPr/>
          </p:nvCxnSpPr>
          <p:spPr bwMode="auto">
            <a:xfrm flipH="1">
              <a:off x="2260" y="2285"/>
              <a:ext cx="12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9">
              <a:extLst>
                <a:ext uri="{FF2B5EF4-FFF2-40B4-BE49-F238E27FC236}">
                  <a16:creationId xmlns:a16="http://schemas.microsoft.com/office/drawing/2014/main" id="{158E4BBE-2C87-5F4C-8123-5388D8141385}"/>
                </a:ext>
              </a:extLst>
            </p:cNvPr>
            <p:cNvCxnSpPr>
              <a:cxnSpLocks noChangeShapeType="1"/>
              <a:stCxn id="22" idx="3"/>
              <a:endCxn id="36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70">
              <a:extLst>
                <a:ext uri="{FF2B5EF4-FFF2-40B4-BE49-F238E27FC236}">
                  <a16:creationId xmlns:a16="http://schemas.microsoft.com/office/drawing/2014/main" id="{499813DE-020D-2540-9981-993E0CDF0001}"/>
                </a:ext>
              </a:extLst>
            </p:cNvPr>
            <p:cNvCxnSpPr>
              <a:cxnSpLocks noChangeShapeType="1"/>
              <a:stCxn id="36" idx="4"/>
              <a:endCxn id="46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71">
              <a:extLst>
                <a:ext uri="{FF2B5EF4-FFF2-40B4-BE49-F238E27FC236}">
                  <a16:creationId xmlns:a16="http://schemas.microsoft.com/office/drawing/2014/main" id="{A6250794-6A9C-224A-B340-354CDBA3E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28" y="3156"/>
              <a:ext cx="3" cy="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72">
              <a:extLst>
                <a:ext uri="{FF2B5EF4-FFF2-40B4-BE49-F238E27FC236}">
                  <a16:creationId xmlns:a16="http://schemas.microsoft.com/office/drawing/2014/main" id="{F8736DA4-6CF2-A148-9C8D-07047979F953}"/>
                </a:ext>
              </a:extLst>
            </p:cNvPr>
            <p:cNvCxnSpPr>
              <a:cxnSpLocks noChangeShapeType="1"/>
              <a:stCxn id="24" idx="1"/>
            </p:cNvCxnSpPr>
            <p:nvPr/>
          </p:nvCxnSpPr>
          <p:spPr bwMode="auto">
            <a:xfrm flipH="1">
              <a:off x="3171" y="2285"/>
              <a:ext cx="79" cy="4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73">
              <a:extLst>
                <a:ext uri="{FF2B5EF4-FFF2-40B4-BE49-F238E27FC236}">
                  <a16:creationId xmlns:a16="http://schemas.microsoft.com/office/drawing/2014/main" id="{24DBDB0B-15C1-224D-A96D-380DB7D9D3D6}"/>
                </a:ext>
              </a:extLst>
            </p:cNvPr>
            <p:cNvCxnSpPr>
              <a:cxnSpLocks noChangeShapeType="1"/>
              <a:stCxn id="24" idx="3"/>
            </p:cNvCxnSpPr>
            <p:nvPr/>
          </p:nvCxnSpPr>
          <p:spPr bwMode="auto">
            <a:xfrm>
              <a:off x="3461" y="2285"/>
              <a:ext cx="74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74">
              <a:extLst>
                <a:ext uri="{FF2B5EF4-FFF2-40B4-BE49-F238E27FC236}">
                  <a16:creationId xmlns:a16="http://schemas.microsoft.com/office/drawing/2014/main" id="{22AFEA15-6FBE-EB40-926E-2B1AF5BE8AE5}"/>
                </a:ext>
              </a:extLst>
            </p:cNvPr>
            <p:cNvCxnSpPr>
              <a:cxnSpLocks noChangeShapeType="1"/>
              <a:endCxn id="41" idx="0"/>
            </p:cNvCxnSpPr>
            <p:nvPr/>
          </p:nvCxnSpPr>
          <p:spPr bwMode="auto">
            <a:xfrm flipH="1">
              <a:off x="3980" y="2331"/>
              <a:ext cx="0" cy="2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5" name="AutoShape 25">
            <a:extLst>
              <a:ext uri="{FF2B5EF4-FFF2-40B4-BE49-F238E27FC236}">
                <a16:creationId xmlns:a16="http://schemas.microsoft.com/office/drawing/2014/main" id="{7CB2467B-D9DD-1D41-8F47-4CC60B737AD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664030" y="1852819"/>
            <a:ext cx="1612900" cy="565150"/>
          </a:xfrm>
          <a:prstGeom prst="curvedConnector3">
            <a:avLst>
              <a:gd name="adj1" fmla="val 110134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AutoShape 35">
            <a:extLst>
              <a:ext uri="{FF2B5EF4-FFF2-40B4-BE49-F238E27FC236}">
                <a16:creationId xmlns:a16="http://schemas.microsoft.com/office/drawing/2014/main" id="{E30A584D-7232-3147-8E5C-645FC8FB40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58423" y="2647134"/>
            <a:ext cx="839788" cy="625475"/>
          </a:xfrm>
          <a:prstGeom prst="curvedConnector3">
            <a:avLst>
              <a:gd name="adj1" fmla="val -2722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AutoShape 27">
            <a:extLst>
              <a:ext uri="{FF2B5EF4-FFF2-40B4-BE49-F238E27FC236}">
                <a16:creationId xmlns:a16="http://schemas.microsoft.com/office/drawing/2014/main" id="{1F2B8237-AD42-0E43-B557-EA4A510329A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4320" y="3260725"/>
            <a:ext cx="379413" cy="685800"/>
          </a:xfrm>
          <a:prstGeom prst="curvedConnector3">
            <a:avLst>
              <a:gd name="adj1" fmla="val 160250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AutoShape 28">
            <a:extLst>
              <a:ext uri="{FF2B5EF4-FFF2-40B4-BE49-F238E27FC236}">
                <a16:creationId xmlns:a16="http://schemas.microsoft.com/office/drawing/2014/main" id="{54442E0B-A89F-8B4B-A95D-2928B689BC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7013" y="3504407"/>
            <a:ext cx="212725" cy="487362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>
            <a:extLst>
              <a:ext uri="{FF2B5EF4-FFF2-40B4-BE49-F238E27FC236}">
                <a16:creationId xmlns:a16="http://schemas.microsoft.com/office/drawing/2014/main" id="{4CB50CC6-2B06-764A-8B59-30209D83F1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1142" y="3357564"/>
            <a:ext cx="288925" cy="571500"/>
          </a:xfrm>
          <a:prstGeom prst="curvedConnector2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30">
            <a:extLst>
              <a:ext uri="{FF2B5EF4-FFF2-40B4-BE49-F238E27FC236}">
                <a16:creationId xmlns:a16="http://schemas.microsoft.com/office/drawing/2014/main" id="{1B49FD69-DDA8-C840-9A15-53242D7EA81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 flipV="1">
            <a:off x="915113" y="3994152"/>
            <a:ext cx="639762" cy="376237"/>
          </a:xfrm>
          <a:prstGeom prst="curvedConnector3">
            <a:avLst>
              <a:gd name="adj1" fmla="val -3870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1">
            <a:extLst>
              <a:ext uri="{FF2B5EF4-FFF2-40B4-BE49-F238E27FC236}">
                <a16:creationId xmlns:a16="http://schemas.microsoft.com/office/drawing/2014/main" id="{7FA92A0D-E5FD-284C-AAFE-8DD536CABB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25585" y="4067176"/>
            <a:ext cx="190500" cy="512763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AutoShape 33">
            <a:extLst>
              <a:ext uri="{FF2B5EF4-FFF2-40B4-BE49-F238E27FC236}">
                <a16:creationId xmlns:a16="http://schemas.microsoft.com/office/drawing/2014/main" id="{6617CBE8-6EE4-A34B-A8D5-DAB57BEB28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2778" y="3895242"/>
            <a:ext cx="247650" cy="657225"/>
          </a:xfrm>
          <a:prstGeom prst="curvedConnector3">
            <a:avLst>
              <a:gd name="adj1" fmla="val 192306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212ED68-20C1-B64E-9057-C0321A04BA6C}"/>
              </a:ext>
            </a:extLst>
          </p:cNvPr>
          <p:cNvSpPr/>
          <p:nvPr/>
        </p:nvSpPr>
        <p:spPr>
          <a:xfrm>
            <a:off x="8034521" y="544868"/>
            <a:ext cx="33811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1. Select a child     </a:t>
            </a:r>
          </a:p>
          <a:p>
            <a:r>
              <a:rPr lang="en-US" altLang="en-US" sz="2000" b="1" dirty="0"/>
              <a:t>     </a:t>
            </a:r>
            <a:r>
              <a:rPr lang="en-US" altLang="en-US" dirty="0"/>
              <a:t>convention: left-to-right</a:t>
            </a:r>
          </a:p>
          <a:p>
            <a:endParaRPr lang="en-US" altLang="en-US" dirty="0"/>
          </a:p>
          <a:p>
            <a:r>
              <a:rPr lang="en-US" altLang="en-US" sz="2000" b="1" dirty="0"/>
              <a:t>2. Repeatedly go to next child, as long as possible.</a:t>
            </a:r>
          </a:p>
          <a:p>
            <a:endParaRPr lang="en-US" altLang="en-US" dirty="0"/>
          </a:p>
          <a:p>
            <a:r>
              <a:rPr lang="en-US" altLang="en-US" sz="2000" b="1" dirty="0"/>
              <a:t>3. Return to left-over alternatives (higher-up) only when needed.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B12553-8A98-EB4B-A123-0B72ACEBD95B}"/>
              </a:ext>
            </a:extLst>
          </p:cNvPr>
          <p:cNvSpPr txBox="1"/>
          <p:nvPr/>
        </p:nvSpPr>
        <p:spPr>
          <a:xfrm>
            <a:off x="8064829" y="3729741"/>
            <a:ext cx="2784658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(SABED,SABEF,SAD,SD)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(SABEFG,SAD,SD)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B317B4-FE36-C64D-AF7D-09B7B06D53FE}"/>
                  </a:ext>
                </a:extLst>
              </p14:cNvPr>
              <p14:cNvContentPartPr/>
              <p14:nvPr/>
            </p14:nvContentPartPr>
            <p14:xfrm>
              <a:off x="8449920" y="6003360"/>
              <a:ext cx="900360" cy="16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B317B4-FE36-C64D-AF7D-09B7B06D53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4080" y="5940000"/>
                <a:ext cx="9316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2C2C280-E513-D74A-9788-6AB0E4468AD0}"/>
                  </a:ext>
                </a:extLst>
              </p14:cNvPr>
              <p14:cNvContentPartPr/>
              <p14:nvPr/>
            </p14:nvContentPartPr>
            <p14:xfrm>
              <a:off x="3337200" y="1816920"/>
              <a:ext cx="179640" cy="77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2C2C280-E513-D74A-9788-6AB0E4468A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360" y="1753560"/>
                <a:ext cx="2109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816C6FB-88B8-EA45-A96B-C1B071BFFDFF}"/>
                  </a:ext>
                </a:extLst>
              </p14:cNvPr>
              <p14:cNvContentPartPr/>
              <p14:nvPr/>
            </p14:nvContentPartPr>
            <p14:xfrm>
              <a:off x="1717200" y="1842480"/>
              <a:ext cx="1917360" cy="914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816C6FB-88B8-EA45-A96B-C1B071BFFD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360" y="1779120"/>
                <a:ext cx="194868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5FBB5D0-0C67-9249-B252-75437F568170}"/>
                  </a:ext>
                </a:extLst>
              </p14:cNvPr>
              <p14:cNvContentPartPr/>
              <p14:nvPr/>
            </p14:nvContentPartPr>
            <p14:xfrm>
              <a:off x="847080" y="2625480"/>
              <a:ext cx="1195560" cy="783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5FBB5D0-0C67-9249-B252-75437F5681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240" y="2562120"/>
                <a:ext cx="122688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8FAD6C1-DACD-5B49-9203-84AA914C3D03}"/>
                  </a:ext>
                </a:extLst>
              </p14:cNvPr>
              <p14:cNvContentPartPr/>
              <p14:nvPr/>
            </p14:nvContentPartPr>
            <p14:xfrm>
              <a:off x="1126080" y="3239640"/>
              <a:ext cx="373680" cy="6811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8FAD6C1-DACD-5B49-9203-84AA914C3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240" y="3176280"/>
                <a:ext cx="40500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4FA05AA-6E58-334E-A2EA-726EACA34347}"/>
                  </a:ext>
                </a:extLst>
              </p14:cNvPr>
              <p14:cNvContentPartPr/>
              <p14:nvPr/>
            </p14:nvContentPartPr>
            <p14:xfrm>
              <a:off x="1537920" y="3951000"/>
              <a:ext cx="295200" cy="1257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4FA05AA-6E58-334E-A2EA-726EACA343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2080" y="3887640"/>
                <a:ext cx="326520" cy="13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F12F3D9-1E9A-C446-82E7-31EBF62E3597}"/>
                  </a:ext>
                </a:extLst>
              </p14:cNvPr>
              <p14:cNvContentPartPr/>
              <p14:nvPr/>
            </p14:nvContentPartPr>
            <p14:xfrm>
              <a:off x="1141560" y="1883520"/>
              <a:ext cx="2431440" cy="3316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F12F3D9-1E9A-C446-82E7-31EBF62E35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5720" y="1820160"/>
                <a:ext cx="2462760" cy="34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687252F-45A4-F140-B416-65C8C1993A71}"/>
                  </a:ext>
                </a:extLst>
              </p14:cNvPr>
              <p14:cNvContentPartPr/>
              <p14:nvPr/>
            </p14:nvContentPartPr>
            <p14:xfrm>
              <a:off x="9008640" y="4923360"/>
              <a:ext cx="1443600" cy="41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687252F-45A4-F140-B416-65C8C1993A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92800" y="4860000"/>
                <a:ext cx="1474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FCAC6E8-8FD8-E04B-91F3-A6B1F4D5F8E7}"/>
                  </a:ext>
                </a:extLst>
              </p14:cNvPr>
              <p14:cNvContentPartPr/>
              <p14:nvPr/>
            </p14:nvContentPartPr>
            <p14:xfrm>
              <a:off x="8422200" y="5230440"/>
              <a:ext cx="1425960" cy="77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FCAC6E8-8FD8-E04B-91F3-A6B1F4D5F8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6360" y="5167080"/>
                <a:ext cx="1457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3C15D05-D7BD-B54E-812F-C1771A05A24E}"/>
                  </a:ext>
                </a:extLst>
              </p14:cNvPr>
              <p14:cNvContentPartPr/>
              <p14:nvPr/>
            </p14:nvContentPartPr>
            <p14:xfrm>
              <a:off x="7769880" y="4831200"/>
              <a:ext cx="312480" cy="358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3C15D05-D7BD-B54E-812F-C1771A05A2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54040" y="4767840"/>
                <a:ext cx="3438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3D617FA-7497-194E-9075-1CED5BF35DB8}"/>
                  </a:ext>
                </a:extLst>
              </p14:cNvPr>
              <p14:cNvContentPartPr/>
              <p14:nvPr/>
            </p14:nvContentPartPr>
            <p14:xfrm>
              <a:off x="7894080" y="5143680"/>
              <a:ext cx="290880" cy="306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3D617FA-7497-194E-9075-1CED5BF35D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78240" y="5080320"/>
                <a:ext cx="3222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A2C8A0C-2D55-004D-9919-35F9D2768DC5}"/>
                  </a:ext>
                </a:extLst>
              </p14:cNvPr>
              <p14:cNvContentPartPr/>
              <p14:nvPr/>
            </p14:nvContentPartPr>
            <p14:xfrm>
              <a:off x="8337960" y="5879880"/>
              <a:ext cx="51480" cy="348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A2C8A0C-2D55-004D-9919-35F9D2768D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22120" y="5816520"/>
                <a:ext cx="828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F2F91F3-698D-0B4C-BE30-33C7180493F8}"/>
                  </a:ext>
                </a:extLst>
              </p14:cNvPr>
              <p14:cNvContentPartPr/>
              <p14:nvPr/>
            </p14:nvContentPartPr>
            <p14:xfrm>
              <a:off x="8440200" y="5936760"/>
              <a:ext cx="732600" cy="66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F2F91F3-698D-0B4C-BE30-33C7180493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24360" y="5873400"/>
                <a:ext cx="7639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C835D7D-5AE6-8045-8EB1-E26524F7F350}"/>
                  </a:ext>
                </a:extLst>
              </p14:cNvPr>
              <p14:cNvContentPartPr/>
              <p14:nvPr/>
            </p14:nvContentPartPr>
            <p14:xfrm>
              <a:off x="263520" y="143280"/>
              <a:ext cx="11662920" cy="5732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C835D7D-5AE6-8045-8EB1-E26524F7F3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160" y="133920"/>
                <a:ext cx="11681640" cy="57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098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5C8A-535B-E244-8B75-E3306119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426E3-74AB-1B4D-90F1-A6BE292D0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F63BF-7486-3D46-B6F4-E6185564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61" y="-73440"/>
            <a:ext cx="12403201" cy="6976800"/>
          </a:xfrm>
          <a:prstGeom prst="rect">
            <a:avLst/>
          </a:prstGeom>
        </p:spPr>
      </p:pic>
      <p:grpSp>
        <p:nvGrpSpPr>
          <p:cNvPr id="5" name="Group 98">
            <a:extLst>
              <a:ext uri="{FF2B5EF4-FFF2-40B4-BE49-F238E27FC236}">
                <a16:creationId xmlns:a16="http://schemas.microsoft.com/office/drawing/2014/main" id="{D09CBE15-4789-DE4B-8426-EDAFDCDF58F7}"/>
              </a:ext>
            </a:extLst>
          </p:cNvPr>
          <p:cNvGrpSpPr>
            <a:grpSpLocks/>
          </p:cNvGrpSpPr>
          <p:nvPr/>
        </p:nvGrpSpPr>
        <p:grpSpPr bwMode="auto">
          <a:xfrm>
            <a:off x="838199" y="48985"/>
            <a:ext cx="10673443" cy="4196443"/>
            <a:chOff x="96" y="864"/>
            <a:chExt cx="4128" cy="25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287BB2-601C-1443-9358-810F0032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87E969A-FF63-2F49-9F15-302C2A799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6B590511-D569-5F4A-8991-EE1E3EE65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311069-BF93-CB49-8DE8-8C99B3BD5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6581FD09-9A59-3444-B1AE-CC1836714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16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81FBC5-AA64-A848-94F8-EFCF6A8A5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249600-A73C-5548-9593-D162708E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C5DD408B-250F-534B-AEFE-49CC6477D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61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BBA6691-AFB6-1B44-902B-98255558D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CF71CD-4794-CB46-8D5D-0A3E8147B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88F131A1-2C21-7645-947E-9DB4514CF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609A5C-B041-A646-9682-BD1912D92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10D275-45C7-DB4B-B280-87E46EB36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951CB2BC-E030-F14E-AE28-5D6BE5DEA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AA63D5-000E-E34C-96A9-7F149AC9B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0F427A-854F-7640-928C-A8DB9AE1E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1F04958-E662-9B4C-B987-1AF680A9F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DCDD19F0-63C9-B14D-95EE-E8EA017F4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C0A90B-FDFE-0749-8192-D0DBB2870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0ABA0363-02AA-E449-B18E-D394B67D6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DFB8A2-5CB0-A748-9F5D-CA0131D7A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669484B2-6A72-CC4F-91B9-0DF2C9F39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709D49-73F3-184D-932E-6707F9FEE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D7A666-6829-884F-8CC4-E73E500F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2AB66274-B6BF-AD42-B8B9-865A59675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5B9BBA-0A5A-4B41-84A1-E39F2B5EE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8C0E220C-5A0B-0A49-8CDB-84A82410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672FCA-8EC4-184A-895B-898CC31D2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22A91BA6-32D3-974B-A57A-C64E555FDA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B677DA-DD51-6945-9957-74A1B0EAD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35">
              <a:extLst>
                <a:ext uri="{FF2B5EF4-FFF2-40B4-BE49-F238E27FC236}">
                  <a16:creationId xmlns:a16="http://schemas.microsoft.com/office/drawing/2014/main" id="{1DACC365-A149-9B44-A0C2-1D831416F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3845584-3DEF-FF4E-BAA6-D879EC492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B30345-886C-E44D-A032-8AB5F7A20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11329730-5949-DF4F-BB2F-16C55DB54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96EA797-8899-9441-AF88-4CAD9FFAC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664A6280-AD67-D848-9BBD-956250D08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7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970BDFF-2F9E-3C4A-81D0-B32AE1D7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EF7B20-CDAB-7742-B688-98BE2DABE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F69673-FB49-1D4D-AD54-6D064BAAF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63322A-49BB-DD40-8E04-D60765592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62398CC-8BAC-DE46-882B-DA2CA607E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46">
              <a:extLst>
                <a:ext uri="{FF2B5EF4-FFF2-40B4-BE49-F238E27FC236}">
                  <a16:creationId xmlns:a16="http://schemas.microsoft.com/office/drawing/2014/main" id="{3191B89B-D9B0-8A4D-98BC-1572AB5E9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48" name="AutoShape 47">
              <a:extLst>
                <a:ext uri="{FF2B5EF4-FFF2-40B4-BE49-F238E27FC236}">
                  <a16:creationId xmlns:a16="http://schemas.microsoft.com/office/drawing/2014/main" id="{AEFAFFA9-B547-9941-BB1C-F1B98852CA6B}"/>
                </a:ext>
              </a:extLst>
            </p:cNvPr>
            <p:cNvCxnSpPr>
              <a:cxnSpLocks noChangeShapeType="1"/>
              <a:stCxn id="8" idx="1"/>
            </p:cNvCxnSpPr>
            <p:nvPr/>
          </p:nvCxnSpPr>
          <p:spPr bwMode="auto">
            <a:xfrm flipH="1">
              <a:off x="1069" y="989"/>
              <a:ext cx="907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8">
              <a:extLst>
                <a:ext uri="{FF2B5EF4-FFF2-40B4-BE49-F238E27FC236}">
                  <a16:creationId xmlns:a16="http://schemas.microsoft.com/office/drawing/2014/main" id="{C9B1C006-3B4D-E440-BE02-06C76C9B41ED}"/>
                </a:ext>
              </a:extLst>
            </p:cNvPr>
            <p:cNvCxnSpPr>
              <a:cxnSpLocks noChangeShapeType="1"/>
              <a:stCxn id="8" idx="3"/>
              <a:endCxn id="11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49">
              <a:extLst>
                <a:ext uri="{FF2B5EF4-FFF2-40B4-BE49-F238E27FC236}">
                  <a16:creationId xmlns:a16="http://schemas.microsoft.com/office/drawing/2014/main" id="{821282F9-A33C-294F-93D9-291B3D293A3B}"/>
                </a:ext>
              </a:extLst>
            </p:cNvPr>
            <p:cNvCxnSpPr>
              <a:cxnSpLocks noChangeShapeType="1"/>
              <a:stCxn id="10" idx="1"/>
            </p:cNvCxnSpPr>
            <p:nvPr/>
          </p:nvCxnSpPr>
          <p:spPr bwMode="auto">
            <a:xfrm flipH="1">
              <a:off x="535" y="1441"/>
              <a:ext cx="431" cy="3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50">
              <a:extLst>
                <a:ext uri="{FF2B5EF4-FFF2-40B4-BE49-F238E27FC236}">
                  <a16:creationId xmlns:a16="http://schemas.microsoft.com/office/drawing/2014/main" id="{71FD11E1-8CEC-1E4D-AF3F-2CC3DA9EBF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8" y="1875"/>
              <a:ext cx="149" cy="4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51">
              <a:extLst>
                <a:ext uri="{FF2B5EF4-FFF2-40B4-BE49-F238E27FC236}">
                  <a16:creationId xmlns:a16="http://schemas.microsoft.com/office/drawing/2014/main" id="{94A8FC03-B3A0-F34C-A462-68C6D297DCAF}"/>
                </a:ext>
              </a:extLst>
            </p:cNvPr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>
              <a:off x="648" y="1886"/>
              <a:ext cx="181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52">
              <a:extLst>
                <a:ext uri="{FF2B5EF4-FFF2-40B4-BE49-F238E27FC236}">
                  <a16:creationId xmlns:a16="http://schemas.microsoft.com/office/drawing/2014/main" id="{60B7BD1E-30E8-2942-AE39-3F9912A67E94}"/>
                </a:ext>
              </a:extLst>
            </p:cNvPr>
            <p:cNvCxnSpPr>
              <a:cxnSpLocks noChangeShapeType="1"/>
              <a:stCxn id="10" idx="3"/>
              <a:endCxn id="14" idx="0"/>
            </p:cNvCxnSpPr>
            <p:nvPr/>
          </p:nvCxnSpPr>
          <p:spPr bwMode="auto">
            <a:xfrm>
              <a:off x="1177" y="1441"/>
              <a:ext cx="348" cy="35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53">
              <a:extLst>
                <a:ext uri="{FF2B5EF4-FFF2-40B4-BE49-F238E27FC236}">
                  <a16:creationId xmlns:a16="http://schemas.microsoft.com/office/drawing/2014/main" id="{CFB4D86C-D4E5-DD44-9BB2-A407799F8410}"/>
                </a:ext>
              </a:extLst>
            </p:cNvPr>
            <p:cNvCxnSpPr>
              <a:cxnSpLocks noChangeShapeType="1"/>
              <a:stCxn id="11" idx="2"/>
            </p:cNvCxnSpPr>
            <p:nvPr/>
          </p:nvCxnSpPr>
          <p:spPr bwMode="auto">
            <a:xfrm flipH="1">
              <a:off x="2526" y="1442"/>
              <a:ext cx="501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4">
              <a:extLst>
                <a:ext uri="{FF2B5EF4-FFF2-40B4-BE49-F238E27FC236}">
                  <a16:creationId xmlns:a16="http://schemas.microsoft.com/office/drawing/2014/main" id="{40D64014-E334-B54A-9054-FA66FCC4E899}"/>
                </a:ext>
              </a:extLst>
            </p:cNvPr>
            <p:cNvCxnSpPr>
              <a:cxnSpLocks noChangeShapeType="1"/>
              <a:stCxn id="11" idx="6"/>
              <a:endCxn id="17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5">
              <a:extLst>
                <a:ext uri="{FF2B5EF4-FFF2-40B4-BE49-F238E27FC236}">
                  <a16:creationId xmlns:a16="http://schemas.microsoft.com/office/drawing/2014/main" id="{A7FF1847-C040-084B-A35B-4D25093BB9D9}"/>
                </a:ext>
              </a:extLst>
            </p:cNvPr>
            <p:cNvCxnSpPr>
              <a:cxnSpLocks noChangeShapeType="1"/>
              <a:stCxn id="14" idx="4"/>
              <a:endCxn id="21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6">
              <a:extLst>
                <a:ext uri="{FF2B5EF4-FFF2-40B4-BE49-F238E27FC236}">
                  <a16:creationId xmlns:a16="http://schemas.microsoft.com/office/drawing/2014/main" id="{C5579B05-8840-9648-9486-69FCED18AB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2" y="1956"/>
              <a:ext cx="0" cy="2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7">
              <a:extLst>
                <a:ext uri="{FF2B5EF4-FFF2-40B4-BE49-F238E27FC236}">
                  <a16:creationId xmlns:a16="http://schemas.microsoft.com/office/drawing/2014/main" id="{B271B3DF-D4B0-DE4A-A891-2241A6732FF1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 flipH="1">
              <a:off x="3358" y="1867"/>
              <a:ext cx="223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58">
              <a:extLst>
                <a:ext uri="{FF2B5EF4-FFF2-40B4-BE49-F238E27FC236}">
                  <a16:creationId xmlns:a16="http://schemas.microsoft.com/office/drawing/2014/main" id="{8516F621-2717-3546-A1E8-EA93886C2321}"/>
                </a:ext>
              </a:extLst>
            </p:cNvPr>
            <p:cNvCxnSpPr>
              <a:cxnSpLocks noChangeShapeType="1"/>
              <a:stCxn id="17" idx="6"/>
            </p:cNvCxnSpPr>
            <p:nvPr/>
          </p:nvCxnSpPr>
          <p:spPr bwMode="auto">
            <a:xfrm>
              <a:off x="3800" y="1867"/>
              <a:ext cx="124" cy="3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59">
              <a:extLst>
                <a:ext uri="{FF2B5EF4-FFF2-40B4-BE49-F238E27FC236}">
                  <a16:creationId xmlns:a16="http://schemas.microsoft.com/office/drawing/2014/main" id="{ADE826F9-943B-1549-90FA-FD1D053A8715}"/>
                </a:ext>
              </a:extLst>
            </p:cNvPr>
            <p:cNvCxnSpPr>
              <a:cxnSpLocks noChangeShapeType="1"/>
              <a:stCxn id="20" idx="2"/>
              <a:endCxn id="28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0">
              <a:extLst>
                <a:ext uri="{FF2B5EF4-FFF2-40B4-BE49-F238E27FC236}">
                  <a16:creationId xmlns:a16="http://schemas.microsoft.com/office/drawing/2014/main" id="{A6BB0C9B-FE56-BD49-AD53-65DA2F54F7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9" y="2350"/>
              <a:ext cx="92" cy="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1">
              <a:extLst>
                <a:ext uri="{FF2B5EF4-FFF2-40B4-BE49-F238E27FC236}">
                  <a16:creationId xmlns:a16="http://schemas.microsoft.com/office/drawing/2014/main" id="{C2DC836F-26EE-B743-B005-2EF5FFFB5DFF}"/>
                </a:ext>
              </a:extLst>
            </p:cNvPr>
            <p:cNvCxnSpPr>
              <a:cxnSpLocks noChangeShapeType="1"/>
              <a:endCxn id="45" idx="0"/>
            </p:cNvCxnSpPr>
            <p:nvPr/>
          </p:nvCxnSpPr>
          <p:spPr bwMode="auto">
            <a:xfrm>
              <a:off x="995" y="2743"/>
              <a:ext cx="7" cy="2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A9B9137-11BC-854A-9FF5-71F29BEA3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Text Box 63">
              <a:extLst>
                <a:ext uri="{FF2B5EF4-FFF2-40B4-BE49-F238E27FC236}">
                  <a16:creationId xmlns:a16="http://schemas.microsoft.com/office/drawing/2014/main" id="{0338F343-2C2E-AD46-A973-8A6F44EE8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65" name="AutoShape 64">
              <a:extLst>
                <a:ext uri="{FF2B5EF4-FFF2-40B4-BE49-F238E27FC236}">
                  <a16:creationId xmlns:a16="http://schemas.microsoft.com/office/drawing/2014/main" id="{AA95D5AC-2079-F948-B03F-CEC23686A3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340" y="2772"/>
              <a:ext cx="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65">
              <a:extLst>
                <a:ext uri="{FF2B5EF4-FFF2-40B4-BE49-F238E27FC236}">
                  <a16:creationId xmlns:a16="http://schemas.microsoft.com/office/drawing/2014/main" id="{AADB35EF-F577-624A-A0BB-80D4A1C8ED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9" y="2758"/>
              <a:ext cx="5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6">
              <a:extLst>
                <a:ext uri="{FF2B5EF4-FFF2-40B4-BE49-F238E27FC236}">
                  <a16:creationId xmlns:a16="http://schemas.microsoft.com/office/drawing/2014/main" id="{DC49AFC2-DACF-D948-951F-D93218EB09CA}"/>
                </a:ext>
              </a:extLst>
            </p:cNvPr>
            <p:cNvCxnSpPr>
              <a:cxnSpLocks noChangeShapeType="1"/>
              <a:stCxn id="21" idx="2"/>
            </p:cNvCxnSpPr>
            <p:nvPr/>
          </p:nvCxnSpPr>
          <p:spPr bwMode="auto">
            <a:xfrm flipH="1">
              <a:off x="1364" y="2293"/>
              <a:ext cx="51" cy="3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7">
              <a:extLst>
                <a:ext uri="{FF2B5EF4-FFF2-40B4-BE49-F238E27FC236}">
                  <a16:creationId xmlns:a16="http://schemas.microsoft.com/office/drawing/2014/main" id="{DD3B5F37-7639-A448-BA1A-295039FA12E1}"/>
                </a:ext>
              </a:extLst>
            </p:cNvPr>
            <p:cNvCxnSpPr>
              <a:cxnSpLocks noChangeShapeType="1"/>
              <a:stCxn id="21" idx="6"/>
            </p:cNvCxnSpPr>
            <p:nvPr/>
          </p:nvCxnSpPr>
          <p:spPr bwMode="auto">
            <a:xfrm>
              <a:off x="1634" y="2293"/>
              <a:ext cx="72" cy="3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8">
              <a:extLst>
                <a:ext uri="{FF2B5EF4-FFF2-40B4-BE49-F238E27FC236}">
                  <a16:creationId xmlns:a16="http://schemas.microsoft.com/office/drawing/2014/main" id="{BA54160E-A008-224C-9723-C8250711FE2F}"/>
                </a:ext>
              </a:extLst>
            </p:cNvPr>
            <p:cNvCxnSpPr>
              <a:cxnSpLocks noChangeShapeType="1"/>
              <a:stCxn id="23" idx="1"/>
            </p:cNvCxnSpPr>
            <p:nvPr/>
          </p:nvCxnSpPr>
          <p:spPr bwMode="auto">
            <a:xfrm flipH="1">
              <a:off x="2260" y="2285"/>
              <a:ext cx="12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69">
              <a:extLst>
                <a:ext uri="{FF2B5EF4-FFF2-40B4-BE49-F238E27FC236}">
                  <a16:creationId xmlns:a16="http://schemas.microsoft.com/office/drawing/2014/main" id="{A22853C8-34D2-C846-AA7B-D98AEF46C245}"/>
                </a:ext>
              </a:extLst>
            </p:cNvPr>
            <p:cNvCxnSpPr>
              <a:cxnSpLocks noChangeShapeType="1"/>
              <a:stCxn id="23" idx="3"/>
              <a:endCxn id="37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70">
              <a:extLst>
                <a:ext uri="{FF2B5EF4-FFF2-40B4-BE49-F238E27FC236}">
                  <a16:creationId xmlns:a16="http://schemas.microsoft.com/office/drawing/2014/main" id="{266F95DF-3311-4B4C-BCA7-9EA12D93717C}"/>
                </a:ext>
              </a:extLst>
            </p:cNvPr>
            <p:cNvCxnSpPr>
              <a:cxnSpLocks noChangeShapeType="1"/>
              <a:stCxn id="37" idx="4"/>
              <a:endCxn id="47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71">
              <a:extLst>
                <a:ext uri="{FF2B5EF4-FFF2-40B4-BE49-F238E27FC236}">
                  <a16:creationId xmlns:a16="http://schemas.microsoft.com/office/drawing/2014/main" id="{3EAC9B45-9510-EC43-B043-36FF0690D2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28" y="3156"/>
              <a:ext cx="3" cy="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72">
              <a:extLst>
                <a:ext uri="{FF2B5EF4-FFF2-40B4-BE49-F238E27FC236}">
                  <a16:creationId xmlns:a16="http://schemas.microsoft.com/office/drawing/2014/main" id="{B57BBADA-276A-4340-BECB-E00E77A16514}"/>
                </a:ext>
              </a:extLst>
            </p:cNvPr>
            <p:cNvCxnSpPr>
              <a:cxnSpLocks noChangeShapeType="1"/>
              <a:stCxn id="25" idx="1"/>
            </p:cNvCxnSpPr>
            <p:nvPr/>
          </p:nvCxnSpPr>
          <p:spPr bwMode="auto">
            <a:xfrm flipH="1">
              <a:off x="3171" y="2285"/>
              <a:ext cx="79" cy="4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73">
              <a:extLst>
                <a:ext uri="{FF2B5EF4-FFF2-40B4-BE49-F238E27FC236}">
                  <a16:creationId xmlns:a16="http://schemas.microsoft.com/office/drawing/2014/main" id="{1AA113E5-C6AD-0D44-BBDE-9C07C609FC06}"/>
                </a:ext>
              </a:extLst>
            </p:cNvPr>
            <p:cNvCxnSpPr>
              <a:cxnSpLocks noChangeShapeType="1"/>
              <a:stCxn id="25" idx="3"/>
            </p:cNvCxnSpPr>
            <p:nvPr/>
          </p:nvCxnSpPr>
          <p:spPr bwMode="auto">
            <a:xfrm>
              <a:off x="3461" y="2285"/>
              <a:ext cx="74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74">
              <a:extLst>
                <a:ext uri="{FF2B5EF4-FFF2-40B4-BE49-F238E27FC236}">
                  <a16:creationId xmlns:a16="http://schemas.microsoft.com/office/drawing/2014/main" id="{95CFEAAE-FE58-B34A-A3F1-FB1F983165B5}"/>
                </a:ext>
              </a:extLst>
            </p:cNvPr>
            <p:cNvCxnSpPr>
              <a:cxnSpLocks noChangeShapeType="1"/>
              <a:endCxn id="42" idx="0"/>
            </p:cNvCxnSpPr>
            <p:nvPr/>
          </p:nvCxnSpPr>
          <p:spPr bwMode="auto">
            <a:xfrm flipH="1">
              <a:off x="3980" y="2331"/>
              <a:ext cx="0" cy="2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69E799B-37FC-D84D-A6A7-829451200DE3}"/>
                  </a:ext>
                </a:extLst>
              </p14:cNvPr>
              <p14:cNvContentPartPr/>
              <p14:nvPr/>
            </p14:nvContentPartPr>
            <p14:xfrm>
              <a:off x="215280" y="2835720"/>
              <a:ext cx="10805040" cy="3879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69E799B-37FC-D84D-A6A7-829451200D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20" y="2826360"/>
                <a:ext cx="10823760" cy="38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8271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896385" y="-17027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995D0-53A3-DD44-AED4-091ED09B20CF}"/>
              </a:ext>
            </a:extLst>
          </p:cNvPr>
          <p:cNvSpPr txBox="1"/>
          <p:nvPr/>
        </p:nvSpPr>
        <p:spPr>
          <a:xfrm>
            <a:off x="6065131" y="3439099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</a:t>
            </a:r>
            <a:r>
              <a:rPr lang="en-US" altLang="zh-CN" sz="2000" dirty="0"/>
              <a:t>S to G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 BFS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F52A1-9768-9641-874A-C9B325FFA33A}"/>
              </a:ext>
            </a:extLst>
          </p:cNvPr>
          <p:cNvSpPr txBox="1"/>
          <p:nvPr/>
        </p:nvSpPr>
        <p:spPr>
          <a:xfrm>
            <a:off x="6080565" y="4948495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S to G using DFS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287592-78B4-8947-A4F8-8DB94143DDE7}"/>
              </a:ext>
            </a:extLst>
          </p:cNvPr>
          <p:cNvSpPr txBox="1"/>
          <p:nvPr/>
        </p:nvSpPr>
        <p:spPr>
          <a:xfrm>
            <a:off x="6956441" y="4024521"/>
            <a:ext cx="4215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D -&gt; E -&gt; F -&gt; G </a:t>
            </a:r>
          </a:p>
        </p:txBody>
      </p:sp>
      <p:grpSp>
        <p:nvGrpSpPr>
          <p:cNvPr id="251" name="Group 88">
            <a:extLst>
              <a:ext uri="{FF2B5EF4-FFF2-40B4-BE49-F238E27FC236}">
                <a16:creationId xmlns:a16="http://schemas.microsoft.com/office/drawing/2014/main" id="{9827878E-EDA4-1E49-98CE-992D39BF1B27}"/>
              </a:ext>
            </a:extLst>
          </p:cNvPr>
          <p:cNvGrpSpPr>
            <a:grpSpLocks/>
          </p:cNvGrpSpPr>
          <p:nvPr/>
        </p:nvGrpSpPr>
        <p:grpSpPr bwMode="auto">
          <a:xfrm>
            <a:off x="6080565" y="1226622"/>
            <a:ext cx="4741587" cy="1760011"/>
            <a:chOff x="662" y="715"/>
            <a:chExt cx="4320" cy="1784"/>
          </a:xfrm>
        </p:grpSpPr>
        <p:sp>
          <p:nvSpPr>
            <p:cNvPr id="252" name="Rectangle 4">
              <a:extLst>
                <a:ext uri="{FF2B5EF4-FFF2-40B4-BE49-F238E27FC236}">
                  <a16:creationId xmlns:a16="http://schemas.microsoft.com/office/drawing/2014/main" id="{74BEE6A3-3D3C-E542-B0D7-A11A1C290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53" name="Text Box 54">
              <a:extLst>
                <a:ext uri="{FF2B5EF4-FFF2-40B4-BE49-F238E27FC236}">
                  <a16:creationId xmlns:a16="http://schemas.microsoft.com/office/drawing/2014/main" id="{3113E474-5ED6-1D45-81F1-DEFB7BBBF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54" name="Group 58">
              <a:extLst>
                <a:ext uri="{FF2B5EF4-FFF2-40B4-BE49-F238E27FC236}">
                  <a16:creationId xmlns:a16="http://schemas.microsoft.com/office/drawing/2014/main" id="{6FFA19C7-1F3E-6846-AD9F-AD1D317EC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260" name="Oval 59">
                <a:extLst>
                  <a:ext uri="{FF2B5EF4-FFF2-40B4-BE49-F238E27FC236}">
                    <a16:creationId xmlns:a16="http://schemas.microsoft.com/office/drawing/2014/main" id="{E356673E-3A52-CD40-A31C-293151CB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1" name="Oval 60">
                <a:extLst>
                  <a:ext uri="{FF2B5EF4-FFF2-40B4-BE49-F238E27FC236}">
                    <a16:creationId xmlns:a16="http://schemas.microsoft.com/office/drawing/2014/main" id="{E4222290-3E00-0D47-9B27-BBD728A07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2" name="Oval 61">
                <a:extLst>
                  <a:ext uri="{FF2B5EF4-FFF2-40B4-BE49-F238E27FC236}">
                    <a16:creationId xmlns:a16="http://schemas.microsoft.com/office/drawing/2014/main" id="{12374ADE-E5F5-5F4D-BC50-C0AFE369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63" name="Oval 62">
                <a:extLst>
                  <a:ext uri="{FF2B5EF4-FFF2-40B4-BE49-F238E27FC236}">
                    <a16:creationId xmlns:a16="http://schemas.microsoft.com/office/drawing/2014/main" id="{30DB554E-6206-664D-9830-1166562EF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64" name="Oval 63">
                <a:extLst>
                  <a:ext uri="{FF2B5EF4-FFF2-40B4-BE49-F238E27FC236}">
                    <a16:creationId xmlns:a16="http://schemas.microsoft.com/office/drawing/2014/main" id="{5B8DEEBB-4684-864C-932A-E0150699D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65" name="Oval 64">
                <a:extLst>
                  <a:ext uri="{FF2B5EF4-FFF2-40B4-BE49-F238E27FC236}">
                    <a16:creationId xmlns:a16="http://schemas.microsoft.com/office/drawing/2014/main" id="{15A27369-EF87-B842-B488-6D7273038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66" name="Oval 65">
                <a:extLst>
                  <a:ext uri="{FF2B5EF4-FFF2-40B4-BE49-F238E27FC236}">
                    <a16:creationId xmlns:a16="http://schemas.microsoft.com/office/drawing/2014/main" id="{7CC9AAD2-650D-1D4F-A9A1-0B232C5D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7" name="Oval 66">
                <a:extLst>
                  <a:ext uri="{FF2B5EF4-FFF2-40B4-BE49-F238E27FC236}">
                    <a16:creationId xmlns:a16="http://schemas.microsoft.com/office/drawing/2014/main" id="{22B332A1-E290-A247-92E3-413C6F75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8" name="Text Box 67">
                <a:extLst>
                  <a:ext uri="{FF2B5EF4-FFF2-40B4-BE49-F238E27FC236}">
                    <a16:creationId xmlns:a16="http://schemas.microsoft.com/office/drawing/2014/main" id="{BF2B7F8D-A8A1-2746-B98A-5BB15FDF0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69" name="Text Box 68">
                <a:extLst>
                  <a:ext uri="{FF2B5EF4-FFF2-40B4-BE49-F238E27FC236}">
                    <a16:creationId xmlns:a16="http://schemas.microsoft.com/office/drawing/2014/main" id="{ECE6AC53-CE24-294D-A41A-8C48CB566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70" name="AutoShape 69">
                <a:extLst>
                  <a:ext uri="{FF2B5EF4-FFF2-40B4-BE49-F238E27FC236}">
                    <a16:creationId xmlns:a16="http://schemas.microsoft.com/office/drawing/2014/main" id="{C317DD73-36CA-3945-AD92-B89E68E67B4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AutoShape 70">
                <a:extLst>
                  <a:ext uri="{FF2B5EF4-FFF2-40B4-BE49-F238E27FC236}">
                    <a16:creationId xmlns:a16="http://schemas.microsoft.com/office/drawing/2014/main" id="{DA8AE6A8-0E23-EB4E-91D9-19C0C6E540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AutoShape 71">
                <a:extLst>
                  <a:ext uri="{FF2B5EF4-FFF2-40B4-BE49-F238E27FC236}">
                    <a16:creationId xmlns:a16="http://schemas.microsoft.com/office/drawing/2014/main" id="{E65998A2-6727-D74E-B850-79C059C5A11C}"/>
                  </a:ext>
                </a:extLst>
              </p:cNvPr>
              <p:cNvCxnSpPr>
                <a:cxnSpLocks noChangeShapeType="1"/>
                <a:stCxn id="260" idx="6"/>
                <a:endCxn id="262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3" name="AutoShape 72">
                <a:extLst>
                  <a:ext uri="{FF2B5EF4-FFF2-40B4-BE49-F238E27FC236}">
                    <a16:creationId xmlns:a16="http://schemas.microsoft.com/office/drawing/2014/main" id="{B2192F02-C333-504C-9C28-B6643E1D81E6}"/>
                  </a:ext>
                </a:extLst>
              </p:cNvPr>
              <p:cNvCxnSpPr>
                <a:cxnSpLocks noChangeShapeType="1"/>
                <a:stCxn id="261" idx="6"/>
                <a:endCxn id="263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4" name="AutoShape 73">
                <a:extLst>
                  <a:ext uri="{FF2B5EF4-FFF2-40B4-BE49-F238E27FC236}">
                    <a16:creationId xmlns:a16="http://schemas.microsoft.com/office/drawing/2014/main" id="{E2EA5B87-60E5-1441-982C-449D50B28108}"/>
                  </a:ext>
                </a:extLst>
              </p:cNvPr>
              <p:cNvCxnSpPr>
                <a:cxnSpLocks noChangeShapeType="1"/>
                <a:stCxn id="262" idx="6"/>
                <a:endCxn id="264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5" name="AutoShape 74">
                <a:extLst>
                  <a:ext uri="{FF2B5EF4-FFF2-40B4-BE49-F238E27FC236}">
                    <a16:creationId xmlns:a16="http://schemas.microsoft.com/office/drawing/2014/main" id="{4D6F2BE2-DCB7-744E-B57C-029A27A95E1D}"/>
                  </a:ext>
                </a:extLst>
              </p:cNvPr>
              <p:cNvCxnSpPr>
                <a:cxnSpLocks noChangeShapeType="1"/>
                <a:stCxn id="263" idx="6"/>
                <a:endCxn id="265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" name="AutoShape 75">
                <a:extLst>
                  <a:ext uri="{FF2B5EF4-FFF2-40B4-BE49-F238E27FC236}">
                    <a16:creationId xmlns:a16="http://schemas.microsoft.com/office/drawing/2014/main" id="{CA6158D0-7FE5-A543-8903-9256491CA027}"/>
                  </a:ext>
                </a:extLst>
              </p:cNvPr>
              <p:cNvCxnSpPr>
                <a:cxnSpLocks noChangeShapeType="1"/>
                <a:stCxn id="265" idx="6"/>
                <a:endCxn id="266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7" name="AutoShape 76">
                <a:extLst>
                  <a:ext uri="{FF2B5EF4-FFF2-40B4-BE49-F238E27FC236}">
                    <a16:creationId xmlns:a16="http://schemas.microsoft.com/office/drawing/2014/main" id="{C6A96AA9-532D-E24F-913B-EBE35B2E8C12}"/>
                  </a:ext>
                </a:extLst>
              </p:cNvPr>
              <p:cNvCxnSpPr>
                <a:cxnSpLocks noChangeShapeType="1"/>
                <a:stCxn id="260" idx="4"/>
                <a:endCxn id="261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8" name="AutoShape 77">
                <a:extLst>
                  <a:ext uri="{FF2B5EF4-FFF2-40B4-BE49-F238E27FC236}">
                    <a16:creationId xmlns:a16="http://schemas.microsoft.com/office/drawing/2014/main" id="{05F104FE-6272-1943-A2B2-2962968C1B78}"/>
                  </a:ext>
                </a:extLst>
              </p:cNvPr>
              <p:cNvCxnSpPr>
                <a:cxnSpLocks noChangeShapeType="1"/>
                <a:stCxn id="263" idx="0"/>
                <a:endCxn id="262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5" name="Text Box 78">
              <a:extLst>
                <a:ext uri="{FF2B5EF4-FFF2-40B4-BE49-F238E27FC236}">
                  <a16:creationId xmlns:a16="http://schemas.microsoft.com/office/drawing/2014/main" id="{698A9446-1477-E540-9E21-C1796BA4D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6" name="Text Box 80">
              <a:extLst>
                <a:ext uri="{FF2B5EF4-FFF2-40B4-BE49-F238E27FC236}">
                  <a16:creationId xmlns:a16="http://schemas.microsoft.com/office/drawing/2014/main" id="{08E48A20-4209-804D-B47E-422EB3400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7" name="Text Box 83">
              <a:extLst>
                <a:ext uri="{FF2B5EF4-FFF2-40B4-BE49-F238E27FC236}">
                  <a16:creationId xmlns:a16="http://schemas.microsoft.com/office/drawing/2014/main" id="{16B43D06-B06F-824E-86C2-A82876CD6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8" name="Text Box 84">
              <a:extLst>
                <a:ext uri="{FF2B5EF4-FFF2-40B4-BE49-F238E27FC236}">
                  <a16:creationId xmlns:a16="http://schemas.microsoft.com/office/drawing/2014/main" id="{89EFABD3-E388-8A47-9FAB-A43EFA507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9" name="Text Box 87">
              <a:extLst>
                <a:ext uri="{FF2B5EF4-FFF2-40B4-BE49-F238E27FC236}">
                  <a16:creationId xmlns:a16="http://schemas.microsoft.com/office/drawing/2014/main" id="{F0C302B0-0A4F-054C-9F4E-D7AEB191A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07340BE7-7FEB-ED45-AAAF-8F0518FA285A}"/>
              </a:ext>
            </a:extLst>
          </p:cNvPr>
          <p:cNvSpPr txBox="1"/>
          <p:nvPr/>
        </p:nvSpPr>
        <p:spPr>
          <a:xfrm>
            <a:off x="6923514" y="5631378"/>
            <a:ext cx="29546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A -&gt; B -&gt; E -&gt;F -&gt; G</a:t>
            </a:r>
          </a:p>
        </p:txBody>
      </p:sp>
      <p:grpSp>
        <p:nvGrpSpPr>
          <p:cNvPr id="280" name="Group 1172">
            <a:extLst>
              <a:ext uri="{FF2B5EF4-FFF2-40B4-BE49-F238E27FC236}">
                <a16:creationId xmlns:a16="http://schemas.microsoft.com/office/drawing/2014/main" id="{FB9FA5B6-3710-9445-91FD-20F92E34C5D2}"/>
              </a:ext>
            </a:extLst>
          </p:cNvPr>
          <p:cNvGrpSpPr>
            <a:grpSpLocks/>
          </p:cNvGrpSpPr>
          <p:nvPr/>
        </p:nvGrpSpPr>
        <p:grpSpPr bwMode="auto">
          <a:xfrm>
            <a:off x="5851822" y="829427"/>
            <a:ext cx="5221024" cy="2651787"/>
            <a:chOff x="96" y="1824"/>
            <a:chExt cx="5616" cy="2496"/>
          </a:xfrm>
        </p:grpSpPr>
        <p:sp>
          <p:nvSpPr>
            <p:cNvPr id="281" name="Rectangle 1170">
              <a:extLst>
                <a:ext uri="{FF2B5EF4-FFF2-40B4-BE49-F238E27FC236}">
                  <a16:creationId xmlns:a16="http://schemas.microsoft.com/office/drawing/2014/main" id="{D96850AE-AA89-FB4F-AB48-89674778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2" name="Group 1169">
              <a:extLst>
                <a:ext uri="{FF2B5EF4-FFF2-40B4-BE49-F238E27FC236}">
                  <a16:creationId xmlns:a16="http://schemas.microsoft.com/office/drawing/2014/main" id="{780DD540-AF31-3649-9F7A-11C55D9C9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283" name="Oval 1055">
                <a:extLst>
                  <a:ext uri="{FF2B5EF4-FFF2-40B4-BE49-F238E27FC236}">
                    <a16:creationId xmlns:a16="http://schemas.microsoft.com/office/drawing/2014/main" id="{48CE44F1-5919-3042-8BB1-020A4710F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284" name="Oval 1056">
                <a:extLst>
                  <a:ext uri="{FF2B5EF4-FFF2-40B4-BE49-F238E27FC236}">
                    <a16:creationId xmlns:a16="http://schemas.microsoft.com/office/drawing/2014/main" id="{8B97B7B9-813E-4541-B6A7-0565017E3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85" name="Oval 1057">
                <a:extLst>
                  <a:ext uri="{FF2B5EF4-FFF2-40B4-BE49-F238E27FC236}">
                    <a16:creationId xmlns:a16="http://schemas.microsoft.com/office/drawing/2014/main" id="{8C66A9FC-E1DF-024D-A74A-C0B3F7841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6" name="Oval 1058">
                <a:extLst>
                  <a:ext uri="{FF2B5EF4-FFF2-40B4-BE49-F238E27FC236}">
                    <a16:creationId xmlns:a16="http://schemas.microsoft.com/office/drawing/2014/main" id="{DB4DF448-56E1-2F47-909E-952203C15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87" name="Oval 1059">
                <a:extLst>
                  <a:ext uri="{FF2B5EF4-FFF2-40B4-BE49-F238E27FC236}">
                    <a16:creationId xmlns:a16="http://schemas.microsoft.com/office/drawing/2014/main" id="{56ACBE76-ECE7-E94C-80D3-4578B4B2C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8" name="Oval 1060">
                <a:extLst>
                  <a:ext uri="{FF2B5EF4-FFF2-40B4-BE49-F238E27FC236}">
                    <a16:creationId xmlns:a16="http://schemas.microsoft.com/office/drawing/2014/main" id="{B6AC7DD4-43C7-8F42-8835-5051DBBC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89" name="Oval 1061">
                <a:extLst>
                  <a:ext uri="{FF2B5EF4-FFF2-40B4-BE49-F238E27FC236}">
                    <a16:creationId xmlns:a16="http://schemas.microsoft.com/office/drawing/2014/main" id="{85E4BCD6-531A-0B41-86E9-EFCADD88C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90" name="Oval 1062">
                <a:extLst>
                  <a:ext uri="{FF2B5EF4-FFF2-40B4-BE49-F238E27FC236}">
                    <a16:creationId xmlns:a16="http://schemas.microsoft.com/office/drawing/2014/main" id="{FE79690D-C604-F44A-B79D-CAA1367E1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91" name="Oval 1063">
                <a:extLst>
                  <a:ext uri="{FF2B5EF4-FFF2-40B4-BE49-F238E27FC236}">
                    <a16:creationId xmlns:a16="http://schemas.microsoft.com/office/drawing/2014/main" id="{F212DFB3-6329-2241-B416-CBE26A2BD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2" name="Oval 1064">
                <a:extLst>
                  <a:ext uri="{FF2B5EF4-FFF2-40B4-BE49-F238E27FC236}">
                    <a16:creationId xmlns:a16="http://schemas.microsoft.com/office/drawing/2014/main" id="{AE2A68C8-348C-9045-BE09-69F29F2D1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3" name="Oval 1065">
                <a:extLst>
                  <a:ext uri="{FF2B5EF4-FFF2-40B4-BE49-F238E27FC236}">
                    <a16:creationId xmlns:a16="http://schemas.microsoft.com/office/drawing/2014/main" id="{5E40FC74-3ED4-A748-8D5A-C63D429A0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4" name="Oval 1066">
                <a:extLst>
                  <a:ext uri="{FF2B5EF4-FFF2-40B4-BE49-F238E27FC236}">
                    <a16:creationId xmlns:a16="http://schemas.microsoft.com/office/drawing/2014/main" id="{789437DB-99D4-4B4C-9D11-3B8EF7F2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5" name="Oval 1067">
                <a:extLst>
                  <a:ext uri="{FF2B5EF4-FFF2-40B4-BE49-F238E27FC236}">
                    <a16:creationId xmlns:a16="http://schemas.microsoft.com/office/drawing/2014/main" id="{0E028140-45ED-7248-94FE-E15EEC678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6" name="Oval 1068">
                <a:extLst>
                  <a:ext uri="{FF2B5EF4-FFF2-40B4-BE49-F238E27FC236}">
                    <a16:creationId xmlns:a16="http://schemas.microsoft.com/office/drawing/2014/main" id="{43C41247-3A13-4741-8B14-5D16FF28D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97" name="Oval 1069">
                <a:extLst>
                  <a:ext uri="{FF2B5EF4-FFF2-40B4-BE49-F238E27FC236}">
                    <a16:creationId xmlns:a16="http://schemas.microsoft.com/office/drawing/2014/main" id="{95575D9B-7275-A242-B226-9FE42D05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8" name="Oval 1070">
                <a:extLst>
                  <a:ext uri="{FF2B5EF4-FFF2-40B4-BE49-F238E27FC236}">
                    <a16:creationId xmlns:a16="http://schemas.microsoft.com/office/drawing/2014/main" id="{BA8C90D1-BFE0-A342-97A5-E2012DCB2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9" name="Oval 1071">
                <a:extLst>
                  <a:ext uri="{FF2B5EF4-FFF2-40B4-BE49-F238E27FC236}">
                    <a16:creationId xmlns:a16="http://schemas.microsoft.com/office/drawing/2014/main" id="{29DE2E20-AF1B-CC4D-A6B2-30CC7B05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0" name="Oval 1072">
                <a:extLst>
                  <a:ext uri="{FF2B5EF4-FFF2-40B4-BE49-F238E27FC236}">
                    <a16:creationId xmlns:a16="http://schemas.microsoft.com/office/drawing/2014/main" id="{185800F4-6CCE-BB43-BE2F-56E047DA1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1" name="Oval 1073">
                <a:extLst>
                  <a:ext uri="{FF2B5EF4-FFF2-40B4-BE49-F238E27FC236}">
                    <a16:creationId xmlns:a16="http://schemas.microsoft.com/office/drawing/2014/main" id="{077F5069-59C8-C24F-A3EB-7942B3298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302" name="Oval 1074">
                <a:extLst>
                  <a:ext uri="{FF2B5EF4-FFF2-40B4-BE49-F238E27FC236}">
                    <a16:creationId xmlns:a16="http://schemas.microsoft.com/office/drawing/2014/main" id="{E55CEECC-A9AF-8C4F-9C5D-42C41B147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303" name="Oval 1075">
                <a:extLst>
                  <a:ext uri="{FF2B5EF4-FFF2-40B4-BE49-F238E27FC236}">
                    <a16:creationId xmlns:a16="http://schemas.microsoft.com/office/drawing/2014/main" id="{05AF5071-AB8F-254E-A27F-44739C3A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4" name="Oval 1076">
                <a:extLst>
                  <a:ext uri="{FF2B5EF4-FFF2-40B4-BE49-F238E27FC236}">
                    <a16:creationId xmlns:a16="http://schemas.microsoft.com/office/drawing/2014/main" id="{5C2C72B9-90FB-844E-BC93-7DA52255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5" name="Oval 1077">
                <a:extLst>
                  <a:ext uri="{FF2B5EF4-FFF2-40B4-BE49-F238E27FC236}">
                    <a16:creationId xmlns:a16="http://schemas.microsoft.com/office/drawing/2014/main" id="{7CA3ACB4-6F34-F74B-9899-96F1E5E46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6" name="Oval 1078">
                <a:extLst>
                  <a:ext uri="{FF2B5EF4-FFF2-40B4-BE49-F238E27FC236}">
                    <a16:creationId xmlns:a16="http://schemas.microsoft.com/office/drawing/2014/main" id="{5B794842-C417-6840-8D4F-CD64877F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7" name="Oval 1079">
                <a:extLst>
                  <a:ext uri="{FF2B5EF4-FFF2-40B4-BE49-F238E27FC236}">
                    <a16:creationId xmlns:a16="http://schemas.microsoft.com/office/drawing/2014/main" id="{38D62CAD-2697-7443-B027-080458FA1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8" name="Oval 1081">
                <a:extLst>
                  <a:ext uri="{FF2B5EF4-FFF2-40B4-BE49-F238E27FC236}">
                    <a16:creationId xmlns:a16="http://schemas.microsoft.com/office/drawing/2014/main" id="{27C26D05-8B4E-0D4E-9421-93357DA4D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9" name="Oval 1082">
                <a:extLst>
                  <a:ext uri="{FF2B5EF4-FFF2-40B4-BE49-F238E27FC236}">
                    <a16:creationId xmlns:a16="http://schemas.microsoft.com/office/drawing/2014/main" id="{65C7A842-DC5E-E649-84E5-95A9F593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310" name="AutoShape 1097">
                <a:extLst>
                  <a:ext uri="{FF2B5EF4-FFF2-40B4-BE49-F238E27FC236}">
                    <a16:creationId xmlns:a16="http://schemas.microsoft.com/office/drawing/2014/main" id="{2F71774C-3518-5D46-B0AB-D1D2ED5C9BFF}"/>
                  </a:ext>
                </a:extLst>
              </p:cNvPr>
              <p:cNvCxnSpPr>
                <a:cxnSpLocks noChangeShapeType="1"/>
                <a:stCxn id="283" idx="2"/>
                <a:endCxn id="2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AutoShape 1098">
                <a:extLst>
                  <a:ext uri="{FF2B5EF4-FFF2-40B4-BE49-F238E27FC236}">
                    <a16:creationId xmlns:a16="http://schemas.microsoft.com/office/drawing/2014/main" id="{83D94302-CA48-9D4C-B734-CBF7B596FE5E}"/>
                  </a:ext>
                </a:extLst>
              </p:cNvPr>
              <p:cNvCxnSpPr>
                <a:cxnSpLocks noChangeShapeType="1"/>
                <a:stCxn id="283" idx="6"/>
                <a:endCxn id="2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AutoShape 1099">
                <a:extLst>
                  <a:ext uri="{FF2B5EF4-FFF2-40B4-BE49-F238E27FC236}">
                    <a16:creationId xmlns:a16="http://schemas.microsoft.com/office/drawing/2014/main" id="{57E1D0AF-9AC5-AD43-8167-AC29406C94BF}"/>
                  </a:ext>
                </a:extLst>
              </p:cNvPr>
              <p:cNvCxnSpPr>
                <a:cxnSpLocks noChangeShapeType="1"/>
                <a:stCxn id="284" idx="2"/>
                <a:endCxn id="2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AutoShape 1100">
                <a:extLst>
                  <a:ext uri="{FF2B5EF4-FFF2-40B4-BE49-F238E27FC236}">
                    <a16:creationId xmlns:a16="http://schemas.microsoft.com/office/drawing/2014/main" id="{387A25E3-E94D-1445-8DE3-0A305AD227A7}"/>
                  </a:ext>
                </a:extLst>
              </p:cNvPr>
              <p:cNvCxnSpPr>
                <a:cxnSpLocks noChangeShapeType="1"/>
                <a:stCxn id="284" idx="5"/>
                <a:endCxn id="2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4" name="AutoShape 1101">
                <a:extLst>
                  <a:ext uri="{FF2B5EF4-FFF2-40B4-BE49-F238E27FC236}">
                    <a16:creationId xmlns:a16="http://schemas.microsoft.com/office/drawing/2014/main" id="{A264A33A-939B-DA46-B9C4-5E22081DAB05}"/>
                  </a:ext>
                </a:extLst>
              </p:cNvPr>
              <p:cNvCxnSpPr>
                <a:cxnSpLocks noChangeShapeType="1"/>
                <a:stCxn id="285" idx="3"/>
                <a:endCxn id="2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5" name="AutoShape 1102">
                <a:extLst>
                  <a:ext uri="{FF2B5EF4-FFF2-40B4-BE49-F238E27FC236}">
                    <a16:creationId xmlns:a16="http://schemas.microsoft.com/office/drawing/2014/main" id="{EDAB3742-F699-AE44-B80C-559E24AF5256}"/>
                  </a:ext>
                </a:extLst>
              </p:cNvPr>
              <p:cNvCxnSpPr>
                <a:cxnSpLocks noChangeShapeType="1"/>
                <a:stCxn id="285" idx="5"/>
                <a:endCxn id="2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6" name="AutoShape 1103">
                <a:extLst>
                  <a:ext uri="{FF2B5EF4-FFF2-40B4-BE49-F238E27FC236}">
                    <a16:creationId xmlns:a16="http://schemas.microsoft.com/office/drawing/2014/main" id="{1BF03C90-187D-2241-9B90-62182AFAA462}"/>
                  </a:ext>
                </a:extLst>
              </p:cNvPr>
              <p:cNvCxnSpPr>
                <a:cxnSpLocks noChangeShapeType="1"/>
                <a:stCxn id="286" idx="3"/>
                <a:endCxn id="2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AutoShape 1104">
                <a:extLst>
                  <a:ext uri="{FF2B5EF4-FFF2-40B4-BE49-F238E27FC236}">
                    <a16:creationId xmlns:a16="http://schemas.microsoft.com/office/drawing/2014/main" id="{3A11B783-9025-4A4C-BA05-0C06F43275C2}"/>
                  </a:ext>
                </a:extLst>
              </p:cNvPr>
              <p:cNvCxnSpPr>
                <a:cxnSpLocks noChangeShapeType="1"/>
                <a:stCxn id="286" idx="5"/>
                <a:endCxn id="2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8" name="AutoShape 1105">
                <a:extLst>
                  <a:ext uri="{FF2B5EF4-FFF2-40B4-BE49-F238E27FC236}">
                    <a16:creationId xmlns:a16="http://schemas.microsoft.com/office/drawing/2014/main" id="{7E78F560-AB0F-5A43-BFEA-31C9E3E4FB9C}"/>
                  </a:ext>
                </a:extLst>
              </p:cNvPr>
              <p:cNvCxnSpPr>
                <a:cxnSpLocks noChangeShapeType="1"/>
                <a:stCxn id="287" idx="5"/>
                <a:endCxn id="2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9" name="AutoShape 1106">
                <a:extLst>
                  <a:ext uri="{FF2B5EF4-FFF2-40B4-BE49-F238E27FC236}">
                    <a16:creationId xmlns:a16="http://schemas.microsoft.com/office/drawing/2014/main" id="{FE832E92-39FD-134C-AB80-ACE6BE2F2905}"/>
                  </a:ext>
                </a:extLst>
              </p:cNvPr>
              <p:cNvCxnSpPr>
                <a:cxnSpLocks noChangeShapeType="1"/>
                <a:stCxn id="289" idx="3"/>
                <a:endCxn id="2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0" name="AutoShape 1107">
                <a:extLst>
                  <a:ext uri="{FF2B5EF4-FFF2-40B4-BE49-F238E27FC236}">
                    <a16:creationId xmlns:a16="http://schemas.microsoft.com/office/drawing/2014/main" id="{50145C73-832A-2F46-B1EB-EA204CA0513D}"/>
                  </a:ext>
                </a:extLst>
              </p:cNvPr>
              <p:cNvCxnSpPr>
                <a:cxnSpLocks noChangeShapeType="1"/>
                <a:stCxn id="288" idx="3"/>
                <a:endCxn id="2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1" name="AutoShape 1108">
                <a:extLst>
                  <a:ext uri="{FF2B5EF4-FFF2-40B4-BE49-F238E27FC236}">
                    <a16:creationId xmlns:a16="http://schemas.microsoft.com/office/drawing/2014/main" id="{150C182B-B885-574C-94A2-429454E21642}"/>
                  </a:ext>
                </a:extLst>
              </p:cNvPr>
              <p:cNvCxnSpPr>
                <a:cxnSpLocks noChangeShapeType="1"/>
                <a:stCxn id="288" idx="4"/>
                <a:endCxn id="2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2" name="AutoShape 1109">
                <a:extLst>
                  <a:ext uri="{FF2B5EF4-FFF2-40B4-BE49-F238E27FC236}">
                    <a16:creationId xmlns:a16="http://schemas.microsoft.com/office/drawing/2014/main" id="{B7582EAF-B214-E344-8D2D-8F78BF8B1E26}"/>
                  </a:ext>
                </a:extLst>
              </p:cNvPr>
              <p:cNvCxnSpPr>
                <a:cxnSpLocks noChangeShapeType="1"/>
                <a:stCxn id="291" idx="3"/>
                <a:endCxn id="2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3" name="AutoShape 1110">
                <a:extLst>
                  <a:ext uri="{FF2B5EF4-FFF2-40B4-BE49-F238E27FC236}">
                    <a16:creationId xmlns:a16="http://schemas.microsoft.com/office/drawing/2014/main" id="{12CABE4F-4705-5C4C-BC60-D6E2531825A8}"/>
                  </a:ext>
                </a:extLst>
              </p:cNvPr>
              <p:cNvCxnSpPr>
                <a:cxnSpLocks noChangeShapeType="1"/>
                <a:stCxn id="291" idx="5"/>
                <a:endCxn id="2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4" name="AutoShape 1111">
                <a:extLst>
                  <a:ext uri="{FF2B5EF4-FFF2-40B4-BE49-F238E27FC236}">
                    <a16:creationId xmlns:a16="http://schemas.microsoft.com/office/drawing/2014/main" id="{2A673D8A-2312-9848-AE6E-C166F2C61581}"/>
                  </a:ext>
                </a:extLst>
              </p:cNvPr>
              <p:cNvCxnSpPr>
                <a:cxnSpLocks noChangeShapeType="1"/>
                <a:stCxn id="292" idx="3"/>
                <a:endCxn id="2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5" name="AutoShape 1112">
                <a:extLst>
                  <a:ext uri="{FF2B5EF4-FFF2-40B4-BE49-F238E27FC236}">
                    <a16:creationId xmlns:a16="http://schemas.microsoft.com/office/drawing/2014/main" id="{103A6A1B-738D-7E42-9654-7D58388BA6E8}"/>
                  </a:ext>
                </a:extLst>
              </p:cNvPr>
              <p:cNvCxnSpPr>
                <a:cxnSpLocks noChangeShapeType="1"/>
                <a:stCxn id="292" idx="5"/>
                <a:endCxn id="2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AutoShape 1113">
                <a:extLst>
                  <a:ext uri="{FF2B5EF4-FFF2-40B4-BE49-F238E27FC236}">
                    <a16:creationId xmlns:a16="http://schemas.microsoft.com/office/drawing/2014/main" id="{D22C67CD-625B-B94E-885E-95282C8179DB}"/>
                  </a:ext>
                </a:extLst>
              </p:cNvPr>
              <p:cNvCxnSpPr>
                <a:cxnSpLocks noChangeShapeType="1"/>
                <a:stCxn id="293" idx="3"/>
                <a:endCxn id="3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AutoShape 1114">
                <a:extLst>
                  <a:ext uri="{FF2B5EF4-FFF2-40B4-BE49-F238E27FC236}">
                    <a16:creationId xmlns:a16="http://schemas.microsoft.com/office/drawing/2014/main" id="{3DC3FF86-9ADD-AD48-8557-D4F89F212A35}"/>
                  </a:ext>
                </a:extLst>
              </p:cNvPr>
              <p:cNvCxnSpPr>
                <a:cxnSpLocks noChangeShapeType="1"/>
                <a:stCxn id="293" idx="5"/>
                <a:endCxn id="3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AutoShape 1115">
                <a:extLst>
                  <a:ext uri="{FF2B5EF4-FFF2-40B4-BE49-F238E27FC236}">
                    <a16:creationId xmlns:a16="http://schemas.microsoft.com/office/drawing/2014/main" id="{1BEFD9DD-0F85-BC42-9E69-F63411C148DE}"/>
                  </a:ext>
                </a:extLst>
              </p:cNvPr>
              <p:cNvCxnSpPr>
                <a:cxnSpLocks noChangeShapeType="1"/>
                <a:stCxn id="294" idx="3"/>
                <a:endCxn id="3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9" name="AutoShape 1116">
                <a:extLst>
                  <a:ext uri="{FF2B5EF4-FFF2-40B4-BE49-F238E27FC236}">
                    <a16:creationId xmlns:a16="http://schemas.microsoft.com/office/drawing/2014/main" id="{50C72281-389F-9F4E-B3E1-BAC8D5E7AC22}"/>
                  </a:ext>
                </a:extLst>
              </p:cNvPr>
              <p:cNvCxnSpPr>
                <a:cxnSpLocks noChangeShapeType="1"/>
                <a:stCxn id="294" idx="4"/>
                <a:endCxn id="3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0" name="AutoShape 1117">
                <a:extLst>
                  <a:ext uri="{FF2B5EF4-FFF2-40B4-BE49-F238E27FC236}">
                    <a16:creationId xmlns:a16="http://schemas.microsoft.com/office/drawing/2014/main" id="{9A999646-D0DE-034F-9BB2-A6238AFFB155}"/>
                  </a:ext>
                </a:extLst>
              </p:cNvPr>
              <p:cNvCxnSpPr>
                <a:cxnSpLocks noChangeShapeType="1"/>
                <a:stCxn id="295" idx="4"/>
                <a:endCxn id="3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1" name="AutoShape 1118">
                <a:extLst>
                  <a:ext uri="{FF2B5EF4-FFF2-40B4-BE49-F238E27FC236}">
                    <a16:creationId xmlns:a16="http://schemas.microsoft.com/office/drawing/2014/main" id="{D9A12570-BD66-5A49-80E6-B051F757EBA5}"/>
                  </a:ext>
                </a:extLst>
              </p:cNvPr>
              <p:cNvCxnSpPr>
                <a:cxnSpLocks noChangeShapeType="1"/>
                <a:stCxn id="297" idx="4"/>
                <a:endCxn id="3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2" name="AutoShape 1119">
                <a:extLst>
                  <a:ext uri="{FF2B5EF4-FFF2-40B4-BE49-F238E27FC236}">
                    <a16:creationId xmlns:a16="http://schemas.microsoft.com/office/drawing/2014/main" id="{4AE814EE-8728-2641-BDF3-B27657AA672A}"/>
                  </a:ext>
                </a:extLst>
              </p:cNvPr>
              <p:cNvCxnSpPr>
                <a:cxnSpLocks noChangeShapeType="1"/>
                <a:stCxn id="298" idx="4"/>
                <a:endCxn id="3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3" name="AutoShape 1120">
                <a:extLst>
                  <a:ext uri="{FF2B5EF4-FFF2-40B4-BE49-F238E27FC236}">
                    <a16:creationId xmlns:a16="http://schemas.microsoft.com/office/drawing/2014/main" id="{DE9305F0-AE73-6341-BB4E-8544164C6D63}"/>
                  </a:ext>
                </a:extLst>
              </p:cNvPr>
              <p:cNvCxnSpPr>
                <a:cxnSpLocks noChangeShapeType="1"/>
                <a:stCxn id="299" idx="4"/>
                <a:endCxn id="3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AutoShape 1121">
                <a:extLst>
                  <a:ext uri="{FF2B5EF4-FFF2-40B4-BE49-F238E27FC236}">
                    <a16:creationId xmlns:a16="http://schemas.microsoft.com/office/drawing/2014/main" id="{51A244B7-932C-1344-B102-6A29A4757C95}"/>
                  </a:ext>
                </a:extLst>
              </p:cNvPr>
              <p:cNvCxnSpPr>
                <a:cxnSpLocks noChangeShapeType="1"/>
                <a:stCxn id="301" idx="4"/>
                <a:endCxn id="3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AutoShape 1122">
                <a:extLst>
                  <a:ext uri="{FF2B5EF4-FFF2-40B4-BE49-F238E27FC236}">
                    <a16:creationId xmlns:a16="http://schemas.microsoft.com/office/drawing/2014/main" id="{78BA8194-653E-9C4E-B972-8637E8AC1DFC}"/>
                  </a:ext>
                </a:extLst>
              </p:cNvPr>
              <p:cNvCxnSpPr>
                <a:cxnSpLocks noChangeShapeType="1"/>
                <a:stCxn id="308" idx="4"/>
                <a:endCxn id="3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6" name="Text Box 1141">
                <a:extLst>
                  <a:ext uri="{FF2B5EF4-FFF2-40B4-BE49-F238E27FC236}">
                    <a16:creationId xmlns:a16="http://schemas.microsoft.com/office/drawing/2014/main" id="{6A8926CA-8E7F-C840-8DEF-FB43C6CA5B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7" name="Text Box 1168">
                <a:extLst>
                  <a:ext uri="{FF2B5EF4-FFF2-40B4-BE49-F238E27FC236}">
                    <a16:creationId xmlns:a16="http://schemas.microsoft.com/office/drawing/2014/main" id="{A2EF2AC9-0947-5842-B3DC-9679423BF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576B80-2284-3F4F-B05F-6E7E0B8569C3}"/>
                  </a:ext>
                </a:extLst>
              </p14:cNvPr>
              <p14:cNvContentPartPr/>
              <p14:nvPr/>
            </p14:nvContentPartPr>
            <p14:xfrm>
              <a:off x="3460320" y="1002960"/>
              <a:ext cx="7446960" cy="4304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576B80-2284-3F4F-B05F-6E7E0B8569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0960" y="993600"/>
                <a:ext cx="7465680" cy="43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705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DE5B-A5CF-AB49-BFDA-D375A041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  Time complexity </a:t>
                </a:r>
              </a:p>
              <a:p>
                <a:pPr marL="0" indent="0">
                  <a:buNone/>
                </a:pPr>
                <a:r>
                  <a:rPr lang="en-US" dirty="0"/>
                  <a:t>       Both BFS and DFS have time complexity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(b = branch factor, d = depth)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Space complexity</a:t>
                </a:r>
              </a:p>
              <a:p>
                <a:pPr marL="0" indent="0">
                  <a:buNone/>
                </a:pPr>
                <a:r>
                  <a:rPr lang="en-US" dirty="0"/>
                  <a:t>     BFS has space complexity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DFS has space complexity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 Optimality </a:t>
                </a:r>
              </a:p>
              <a:p>
                <a:pPr marL="0" indent="0">
                  <a:buNone/>
                </a:pPr>
                <a:r>
                  <a:rPr lang="en-US" dirty="0"/>
                  <a:t>      BFS is optimal under certain constraints</a:t>
                </a:r>
              </a:p>
              <a:p>
                <a:pPr marL="0" indent="0">
                  <a:buNone/>
                </a:pPr>
                <a:r>
                  <a:rPr lang="en-US" dirty="0"/>
                  <a:t>      DFS is never optimal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DE3F93-E9E5-F04C-8EE2-780BFEFA76A6}"/>
                  </a:ext>
                </a:extLst>
              </p14:cNvPr>
              <p14:cNvContentPartPr/>
              <p14:nvPr/>
            </p14:nvContentPartPr>
            <p14:xfrm>
              <a:off x="6341760" y="2195640"/>
              <a:ext cx="635040" cy="30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DE3F93-E9E5-F04C-8EE2-780BFEFA76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5920" y="2132280"/>
                <a:ext cx="6663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0269DA-3A38-324B-9CFB-C27A79B406D9}"/>
                  </a:ext>
                </a:extLst>
              </p14:cNvPr>
              <p14:cNvContentPartPr/>
              <p14:nvPr/>
            </p14:nvContentPartPr>
            <p14:xfrm>
              <a:off x="733680" y="92160"/>
              <a:ext cx="11376360" cy="592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0269DA-3A38-324B-9CFB-C27A79B406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320" y="82800"/>
                <a:ext cx="11395080" cy="59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1DDA59-D299-EC4A-BFA0-022C5145C7D7}"/>
                  </a:ext>
                </a:extLst>
              </p14:cNvPr>
              <p14:cNvContentPartPr/>
              <p14:nvPr/>
            </p14:nvContentPartPr>
            <p14:xfrm>
              <a:off x="588600" y="4677840"/>
              <a:ext cx="7094520" cy="1530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1DDA59-D299-EC4A-BFA0-022C5145C7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240" y="4668480"/>
                <a:ext cx="7113240" cy="15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9691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D0BC-66BF-FB40-9D6E-937B73E8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82D68-DFA2-3342-A5A9-6CD475A47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507073-4E47-6D44-83B3-FC7F93F0F293}"/>
                  </a:ext>
                </a:extLst>
              </p14:cNvPr>
              <p14:cNvContentPartPr/>
              <p14:nvPr/>
            </p14:nvContentPartPr>
            <p14:xfrm>
              <a:off x="1911600" y="1253880"/>
              <a:ext cx="300240" cy="25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507073-4E47-6D44-83B3-FC7F93F0F2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5760" y="1190520"/>
                <a:ext cx="3315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00B81C-BA65-A349-9125-B00B50B7DCEB}"/>
                  </a:ext>
                </a:extLst>
              </p14:cNvPr>
              <p14:cNvContentPartPr/>
              <p14:nvPr/>
            </p14:nvContentPartPr>
            <p14:xfrm>
              <a:off x="1451520" y="1842840"/>
              <a:ext cx="422280" cy="36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00B81C-BA65-A349-9125-B00B50B7DC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5680" y="1779480"/>
                <a:ext cx="4536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12AAEF-2312-184D-9730-DBD9ACF9730B}"/>
                  </a:ext>
                </a:extLst>
              </p14:cNvPr>
              <p14:cNvContentPartPr/>
              <p14:nvPr/>
            </p14:nvContentPartPr>
            <p14:xfrm>
              <a:off x="1925280" y="1849680"/>
              <a:ext cx="336600" cy="315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12AAEF-2312-184D-9730-DBD9ACF973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440" y="1786320"/>
                <a:ext cx="3679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FA93A3-A6D1-4D40-BA2D-DD7A86E6D5A1}"/>
                  </a:ext>
                </a:extLst>
              </p14:cNvPr>
              <p14:cNvContentPartPr/>
              <p14:nvPr/>
            </p14:nvContentPartPr>
            <p14:xfrm>
              <a:off x="2503080" y="1244160"/>
              <a:ext cx="240840" cy="209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FA93A3-A6D1-4D40-BA2D-DD7A86E6D5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7240" y="1180800"/>
                <a:ext cx="2721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4CC6AB-5690-8644-BEA4-393386391D75}"/>
                  </a:ext>
                </a:extLst>
              </p14:cNvPr>
              <p14:cNvContentPartPr/>
              <p14:nvPr/>
            </p14:nvContentPartPr>
            <p14:xfrm>
              <a:off x="2421720" y="1894320"/>
              <a:ext cx="265320" cy="260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4CC6AB-5690-8644-BEA4-393386391D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5880" y="1830960"/>
                <a:ext cx="2966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FA4EA4-F5F6-1F43-A8A5-DD3C6611EAAB}"/>
                  </a:ext>
                </a:extLst>
              </p14:cNvPr>
              <p14:cNvContentPartPr/>
              <p14:nvPr/>
            </p14:nvContentPartPr>
            <p14:xfrm>
              <a:off x="2918160" y="1881000"/>
              <a:ext cx="294840" cy="227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FA4EA4-F5F6-1F43-A8A5-DD3C6611EA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2320" y="1817640"/>
                <a:ext cx="3261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DDC39B-F37A-6843-B61F-57A7482439B8}"/>
                  </a:ext>
                </a:extLst>
              </p14:cNvPr>
              <p14:cNvContentPartPr/>
              <p14:nvPr/>
            </p14:nvContentPartPr>
            <p14:xfrm>
              <a:off x="409680" y="455400"/>
              <a:ext cx="9075240" cy="5389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DDC39B-F37A-6843-B61F-57A7482439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320" y="446040"/>
                <a:ext cx="9093960" cy="54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0238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7AFC-1895-4B42-9CF5-4747541E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search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AAEF-1FF7-BD43-8533-2D09B450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785231" cy="4351338"/>
          </a:xfrm>
        </p:spPr>
        <p:txBody>
          <a:bodyPr/>
          <a:lstStyle/>
          <a:p>
            <a:r>
              <a:rPr lang="en-US" dirty="0"/>
              <a:t> The required optimal conditions of BFS </a:t>
            </a:r>
          </a:p>
          <a:p>
            <a:pPr marL="0" indent="0">
              <a:buNone/>
            </a:pPr>
            <a:r>
              <a:rPr lang="en-US" dirty="0"/>
              <a:t>     1. All costs between two nodes are positive or zero.</a:t>
            </a:r>
          </a:p>
          <a:p>
            <a:pPr marL="0" indent="0">
              <a:buNone/>
            </a:pPr>
            <a:r>
              <a:rPr lang="en-US" dirty="0"/>
              <a:t>     2. Sort the list used to maintain the searching history in every iteration.</a:t>
            </a:r>
          </a:p>
          <a:p>
            <a:pPr marL="0" indent="0">
              <a:buNone/>
            </a:pPr>
            <a:r>
              <a:rPr lang="en-US" dirty="0"/>
              <a:t>==&gt;  Under these two conditions, BFS is guaranteed to find optimal result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F63F0A-05BC-4C40-B01E-E05D014AEE5A}"/>
                  </a:ext>
                </a:extLst>
              </p14:cNvPr>
              <p14:cNvContentPartPr/>
              <p14:nvPr/>
            </p14:nvContentPartPr>
            <p14:xfrm>
              <a:off x="200520" y="168840"/>
              <a:ext cx="11674800" cy="651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F63F0A-05BC-4C40-B01E-E05D014AEE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160" y="159480"/>
                <a:ext cx="11693520" cy="65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2044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B4C6-DAF7-D34B-BAF0-B7C7135A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F9C76-D464-4649-9B99-4319275A1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1629A1-3B43-2D4F-BD32-0602EF7399EB}"/>
                  </a:ext>
                </a:extLst>
              </p14:cNvPr>
              <p14:cNvContentPartPr/>
              <p14:nvPr/>
            </p14:nvContentPartPr>
            <p14:xfrm>
              <a:off x="2247120" y="992880"/>
              <a:ext cx="7247880" cy="410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1629A1-3B43-2D4F-BD32-0602EF7399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7760" y="983520"/>
                <a:ext cx="7266600" cy="41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5411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09C9-F35D-1240-88B0-8C227DD9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FF3C1-7B46-AD40-A122-26D6C59D04A1}"/>
              </a:ext>
            </a:extLst>
          </p:cNvPr>
          <p:cNvSpPr txBox="1"/>
          <p:nvPr/>
        </p:nvSpPr>
        <p:spPr>
          <a:xfrm>
            <a:off x="1543812" y="1224244"/>
            <a:ext cx="8475785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Similar to BFS under the optimal conditions.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Differences 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1. It sorts the list by the sum of the cost for initial node to current node and the estimated cost from current node to the goal.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              total = cost(</a:t>
            </a:r>
            <a:r>
              <a:rPr lang="en-US" sz="2400" dirty="0" err="1"/>
              <a:t>s,c</a:t>
            </a:r>
            <a:r>
              <a:rPr lang="en-US" sz="2400" dirty="0"/>
              <a:t>) + </a:t>
            </a:r>
            <a:r>
              <a:rPr lang="en-US" sz="2400" dirty="0" err="1"/>
              <a:t>estimated_cost</a:t>
            </a:r>
            <a:r>
              <a:rPr lang="en-US" sz="2400" dirty="0"/>
              <a:t>(</a:t>
            </a:r>
            <a:r>
              <a:rPr lang="en-US" sz="2400" dirty="0" err="1"/>
              <a:t>c,g</a:t>
            </a:r>
            <a:r>
              <a:rPr lang="en-US" sz="2400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2. In every iteration, it checks all paths and prune some paths that will never be the optimal results.  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Group 86">
            <a:extLst>
              <a:ext uri="{FF2B5EF4-FFF2-40B4-BE49-F238E27FC236}">
                <a16:creationId xmlns:a16="http://schemas.microsoft.com/office/drawing/2014/main" id="{B42CB408-586A-F54B-A71A-4DA0BCBB8A02}"/>
              </a:ext>
            </a:extLst>
          </p:cNvPr>
          <p:cNvGrpSpPr>
            <a:grpSpLocks/>
          </p:cNvGrpSpPr>
          <p:nvPr/>
        </p:nvGrpSpPr>
        <p:grpSpPr bwMode="auto">
          <a:xfrm>
            <a:off x="2451082" y="4781372"/>
            <a:ext cx="6330831" cy="1704767"/>
            <a:chOff x="863" y="2888"/>
            <a:chExt cx="3936" cy="1248"/>
          </a:xfrm>
        </p:grpSpPr>
        <p:sp>
          <p:nvSpPr>
            <p:cNvPr id="7" name="Rectangle 38">
              <a:extLst>
                <a:ext uri="{FF2B5EF4-FFF2-40B4-BE49-F238E27FC236}">
                  <a16:creationId xmlns:a16="http://schemas.microsoft.com/office/drawing/2014/main" id="{EBCB0B5C-C0FE-554C-A47B-D519AB1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2888"/>
              <a:ext cx="3936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0190CFF5-0AB9-3541-87C8-6C105FB3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B78FB9D5-E8AC-BF4E-ABD5-516A2B3F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390"/>
              <a:ext cx="218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FAC0D01A-523C-3942-AB46-59C155C7E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" y="3794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DF2CCFF0-BC8D-EF4B-A45F-402A5307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5EA9F32F-5F0E-C749-8FA7-7B7C12022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516FF568-8D2A-E847-877D-E4F163F96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C057B14B-5C44-9B42-8214-CA1E960B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" y="3020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6C213BDA-4354-FD4D-A603-64341BADF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3512"/>
              <a:ext cx="219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16" name="Text Box 56">
              <a:extLst>
                <a:ext uri="{FF2B5EF4-FFF2-40B4-BE49-F238E27FC236}">
                  <a16:creationId xmlns:a16="http://schemas.microsoft.com/office/drawing/2014/main" id="{71D1D92A-C29E-9F4A-A367-BDE1F9FEB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" y="3333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</a:p>
          </p:txBody>
        </p:sp>
        <p:sp>
          <p:nvSpPr>
            <p:cNvPr id="17" name="Text Box 57">
              <a:extLst>
                <a:ext uri="{FF2B5EF4-FFF2-40B4-BE49-F238E27FC236}">
                  <a16:creationId xmlns:a16="http://schemas.microsoft.com/office/drawing/2014/main" id="{FA02EB52-02FB-D344-A4E4-3A749E3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4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</a:p>
          </p:txBody>
        </p:sp>
        <p:sp>
          <p:nvSpPr>
            <p:cNvPr id="18" name="Text Box 58">
              <a:extLst>
                <a:ext uri="{FF2B5EF4-FFF2-40B4-BE49-F238E27FC236}">
                  <a16:creationId xmlns:a16="http://schemas.microsoft.com/office/drawing/2014/main" id="{3ED102F9-92C3-4A4C-9F20-80518727F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</a:p>
          </p:txBody>
        </p:sp>
        <p:sp>
          <p:nvSpPr>
            <p:cNvPr id="19" name="Text Box 59">
              <a:extLst>
                <a:ext uri="{FF2B5EF4-FFF2-40B4-BE49-F238E27FC236}">
                  <a16:creationId xmlns:a16="http://schemas.microsoft.com/office/drawing/2014/main" id="{AAE7DE59-6D23-FB48-99E2-1DDC5B1B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</a:p>
          </p:txBody>
        </p:sp>
        <p:sp>
          <p:nvSpPr>
            <p:cNvPr id="20" name="Text Box 60">
              <a:extLst>
                <a:ext uri="{FF2B5EF4-FFF2-40B4-BE49-F238E27FC236}">
                  <a16:creationId xmlns:a16="http://schemas.microsoft.com/office/drawing/2014/main" id="{7A0DB307-5477-2345-A939-F5EBD6A93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37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</a:p>
          </p:txBody>
        </p:sp>
        <p:cxnSp>
          <p:nvCxnSpPr>
            <p:cNvPr id="21" name="AutoShape 70">
              <a:extLst>
                <a:ext uri="{FF2B5EF4-FFF2-40B4-BE49-F238E27FC236}">
                  <a16:creationId xmlns:a16="http://schemas.microsoft.com/office/drawing/2014/main" id="{007252F5-61E0-664E-AA55-968D273C9E02}"/>
                </a:ext>
              </a:extLst>
            </p:cNvPr>
            <p:cNvCxnSpPr>
              <a:cxnSpLocks noChangeShapeType="1"/>
              <a:stCxn id="19" idx="3"/>
              <a:endCxn id="15" idx="0"/>
            </p:cNvCxnSpPr>
            <p:nvPr/>
          </p:nvCxnSpPr>
          <p:spPr bwMode="auto">
            <a:xfrm>
              <a:off x="3848" y="3093"/>
              <a:ext cx="492" cy="419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71">
              <a:extLst>
                <a:ext uri="{FF2B5EF4-FFF2-40B4-BE49-F238E27FC236}">
                  <a16:creationId xmlns:a16="http://schemas.microsoft.com/office/drawing/2014/main" id="{68373BC7-462B-9347-9347-6F5878FD8775}"/>
                </a:ext>
              </a:extLst>
            </p:cNvPr>
            <p:cNvCxnSpPr>
              <a:cxnSpLocks noChangeShapeType="1"/>
              <a:stCxn id="18" idx="3"/>
              <a:endCxn id="15" idx="1"/>
            </p:cNvCxnSpPr>
            <p:nvPr/>
          </p:nvCxnSpPr>
          <p:spPr bwMode="auto">
            <a:xfrm>
              <a:off x="2930" y="3093"/>
              <a:ext cx="1332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72">
              <a:extLst>
                <a:ext uri="{FF2B5EF4-FFF2-40B4-BE49-F238E27FC236}">
                  <a16:creationId xmlns:a16="http://schemas.microsoft.com/office/drawing/2014/main" id="{0AFCBF54-7D80-014A-83C9-8B00FF3CB12F}"/>
                </a:ext>
              </a:extLst>
            </p:cNvPr>
            <p:cNvCxnSpPr>
              <a:cxnSpLocks noChangeShapeType="1"/>
              <a:stCxn id="17" idx="3"/>
              <a:endCxn id="15" idx="1"/>
            </p:cNvCxnSpPr>
            <p:nvPr/>
          </p:nvCxnSpPr>
          <p:spPr bwMode="auto">
            <a:xfrm>
              <a:off x="1924" y="3093"/>
              <a:ext cx="2338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73">
              <a:extLst>
                <a:ext uri="{FF2B5EF4-FFF2-40B4-BE49-F238E27FC236}">
                  <a16:creationId xmlns:a16="http://schemas.microsoft.com/office/drawing/2014/main" id="{571886D3-70B4-2144-B8E1-0630CC61624E}"/>
                </a:ext>
              </a:extLst>
            </p:cNvPr>
            <p:cNvCxnSpPr>
              <a:cxnSpLocks noChangeShapeType="1"/>
              <a:stCxn id="16" idx="3"/>
              <a:endCxn id="15" idx="2"/>
            </p:cNvCxnSpPr>
            <p:nvPr/>
          </p:nvCxnSpPr>
          <p:spPr bwMode="auto">
            <a:xfrm>
              <a:off x="1364" y="3477"/>
              <a:ext cx="2866" cy="123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74">
              <a:extLst>
                <a:ext uri="{FF2B5EF4-FFF2-40B4-BE49-F238E27FC236}">
                  <a16:creationId xmlns:a16="http://schemas.microsoft.com/office/drawing/2014/main" id="{C7DE0C58-3EE8-7445-B474-C6D378FC0DC2}"/>
                </a:ext>
              </a:extLst>
            </p:cNvPr>
            <p:cNvCxnSpPr>
              <a:cxnSpLocks noChangeShapeType="1"/>
              <a:stCxn id="20" idx="3"/>
              <a:endCxn id="15" idx="4"/>
            </p:cNvCxnSpPr>
            <p:nvPr/>
          </p:nvCxnSpPr>
          <p:spPr bwMode="auto">
            <a:xfrm flipV="1">
              <a:off x="3786" y="3697"/>
              <a:ext cx="554" cy="19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75">
              <a:extLst>
                <a:ext uri="{FF2B5EF4-FFF2-40B4-BE49-F238E27FC236}">
                  <a16:creationId xmlns:a16="http://schemas.microsoft.com/office/drawing/2014/main" id="{B8335BFB-EEF7-764B-BEAD-97ADA97CFC02}"/>
                </a:ext>
              </a:extLst>
            </p:cNvPr>
            <p:cNvCxnSpPr>
              <a:cxnSpLocks noChangeShapeType="1"/>
              <a:stCxn id="11" idx="7"/>
              <a:endCxn id="15" idx="3"/>
            </p:cNvCxnSpPr>
            <p:nvPr/>
          </p:nvCxnSpPr>
          <p:spPr bwMode="auto">
            <a:xfrm flipV="1">
              <a:off x="2668" y="3671"/>
              <a:ext cx="1594" cy="14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76">
              <a:extLst>
                <a:ext uri="{FF2B5EF4-FFF2-40B4-BE49-F238E27FC236}">
                  <a16:creationId xmlns:a16="http://schemas.microsoft.com/office/drawing/2014/main" id="{3FAAE8B1-7DD1-F24E-967C-9F3F282B4E9E}"/>
                </a:ext>
              </a:extLst>
            </p:cNvPr>
            <p:cNvCxnSpPr>
              <a:cxnSpLocks noChangeShapeType="1"/>
              <a:stCxn id="10" idx="7"/>
              <a:endCxn id="15" idx="2"/>
            </p:cNvCxnSpPr>
            <p:nvPr/>
          </p:nvCxnSpPr>
          <p:spPr bwMode="auto">
            <a:xfrm flipV="1">
              <a:off x="2099" y="3600"/>
              <a:ext cx="2122" cy="211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77">
              <a:extLst>
                <a:ext uri="{FF2B5EF4-FFF2-40B4-BE49-F238E27FC236}">
                  <a16:creationId xmlns:a16="http://schemas.microsoft.com/office/drawing/2014/main" id="{FD8A6F08-F269-2B49-AE1B-D973D4E9F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97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  <a:endParaRPr lang="en-US" alt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Text Box 78">
              <a:extLst>
                <a:ext uri="{FF2B5EF4-FFF2-40B4-BE49-F238E27FC236}">
                  <a16:creationId xmlns:a16="http://schemas.microsoft.com/office/drawing/2014/main" id="{7DDB1D5E-6AA7-4F49-979F-7AC6E1FBA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928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6.7</a:t>
              </a:r>
            </a:p>
          </p:txBody>
        </p:sp>
        <p:sp>
          <p:nvSpPr>
            <p:cNvPr id="30" name="Text Box 79">
              <a:extLst>
                <a:ext uri="{FF2B5EF4-FFF2-40B4-BE49-F238E27FC236}">
                  <a16:creationId xmlns:a16="http://schemas.microsoft.com/office/drawing/2014/main" id="{20809E35-CE27-E745-A6FC-651AF70CA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2909"/>
              <a:ext cx="4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10.4</a:t>
              </a:r>
            </a:p>
          </p:txBody>
        </p:sp>
        <p:sp>
          <p:nvSpPr>
            <p:cNvPr id="31" name="Text Box 80">
              <a:extLst>
                <a:ext uri="{FF2B5EF4-FFF2-40B4-BE49-F238E27FC236}">
                  <a16:creationId xmlns:a16="http://schemas.microsoft.com/office/drawing/2014/main" id="{5A2544BE-E560-0C4C-A7D7-8E2D9D2F4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26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11</a:t>
              </a:r>
            </a:p>
          </p:txBody>
        </p:sp>
        <p:sp>
          <p:nvSpPr>
            <p:cNvPr id="32" name="Text Box 81">
              <a:extLst>
                <a:ext uri="{FF2B5EF4-FFF2-40B4-BE49-F238E27FC236}">
                  <a16:creationId xmlns:a16="http://schemas.microsoft.com/office/drawing/2014/main" id="{40CA748C-734D-3B47-B1E4-6D8B4E0BF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552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8.9</a:t>
              </a:r>
            </a:p>
          </p:txBody>
        </p:sp>
        <p:sp>
          <p:nvSpPr>
            <p:cNvPr id="33" name="Text Box 82">
              <a:extLst>
                <a:ext uri="{FF2B5EF4-FFF2-40B4-BE49-F238E27FC236}">
                  <a16:creationId xmlns:a16="http://schemas.microsoft.com/office/drawing/2014/main" id="{7AA0FF01-A3A5-2D4A-BF88-FFD1F804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" y="374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6.9</a:t>
              </a:r>
            </a:p>
          </p:txBody>
        </p:sp>
        <p:sp>
          <p:nvSpPr>
            <p:cNvPr id="34" name="Text Box 83">
              <a:extLst>
                <a:ext uri="{FF2B5EF4-FFF2-40B4-BE49-F238E27FC236}">
                  <a16:creationId xmlns:a16="http://schemas.microsoft.com/office/drawing/2014/main" id="{385915E1-4BEC-3D4E-9D95-F986304B9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79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9576EC-E75F-A946-81BE-9530329BB229}"/>
                  </a:ext>
                </a:extLst>
              </p14:cNvPr>
              <p14:cNvContentPartPr/>
              <p14:nvPr/>
            </p14:nvContentPartPr>
            <p14:xfrm>
              <a:off x="800280" y="200160"/>
              <a:ext cx="11058840" cy="642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9576EC-E75F-A946-81BE-9530329BB2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920" y="190800"/>
                <a:ext cx="11077560" cy="64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CD3861-4FF1-E549-8A87-952762EF4F48}"/>
                  </a:ext>
                </a:extLst>
              </p14:cNvPr>
              <p14:cNvContentPartPr/>
              <p14:nvPr/>
            </p14:nvContentPartPr>
            <p14:xfrm>
              <a:off x="6741000" y="2748240"/>
              <a:ext cx="3383280" cy="3387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CD3861-4FF1-E549-8A87-952762EF4F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1640" y="2738880"/>
                <a:ext cx="3402000" cy="34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971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77A0-71A6-4D49-A3E7-29DC4817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CD0CF-9354-3B4C-BFA4-FAF1FD4FF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7949E-A1DE-D34E-BE30-46A5C1DE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EEFCCD-2BFB-C54C-A834-CD0508E91E32}"/>
                  </a:ext>
                </a:extLst>
              </p14:cNvPr>
              <p14:cNvContentPartPr/>
              <p14:nvPr/>
            </p14:nvContentPartPr>
            <p14:xfrm>
              <a:off x="9632880" y="5476320"/>
              <a:ext cx="184680" cy="27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EEFCCD-2BFB-C54C-A834-CD0508E91E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7040" y="5412960"/>
                <a:ext cx="2160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9F346C-9487-9E49-8AD5-8B0D20ABBAB6}"/>
                  </a:ext>
                </a:extLst>
              </p14:cNvPr>
              <p14:cNvContentPartPr/>
              <p14:nvPr/>
            </p14:nvContentPartPr>
            <p14:xfrm>
              <a:off x="10155600" y="5179320"/>
              <a:ext cx="547560" cy="59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9F346C-9487-9E49-8AD5-8B0D20ABBA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9760" y="5115960"/>
                <a:ext cx="57888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A35A64-2C76-484F-9D33-DDFBA423EAE4}"/>
                  </a:ext>
                </a:extLst>
              </p14:cNvPr>
              <p14:cNvContentPartPr/>
              <p14:nvPr/>
            </p14:nvContentPartPr>
            <p14:xfrm>
              <a:off x="6664320" y="6151320"/>
              <a:ext cx="180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A35A64-2C76-484F-9D33-DDFBA423EA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48480" y="6087960"/>
                <a:ext cx="33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FF416B5-86F3-2548-B3B0-4455D0A7B3AC}"/>
                  </a:ext>
                </a:extLst>
              </p14:cNvPr>
              <p14:cNvContentPartPr/>
              <p14:nvPr/>
            </p14:nvContentPartPr>
            <p14:xfrm>
              <a:off x="8931600" y="5501520"/>
              <a:ext cx="867240" cy="374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F416B5-86F3-2548-B3B0-4455D0A7B3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15760" y="5438160"/>
                <a:ext cx="8985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93CF03-5E81-4645-B775-C66B9BAA7234}"/>
                  </a:ext>
                </a:extLst>
              </p14:cNvPr>
              <p14:cNvContentPartPr/>
              <p14:nvPr/>
            </p14:nvContentPartPr>
            <p14:xfrm>
              <a:off x="389160" y="35640"/>
              <a:ext cx="11438640" cy="6669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93CF03-5E81-4645-B775-C66B9BAA72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800" y="26280"/>
                <a:ext cx="11457360" cy="66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6825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3932199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8CF9-C002-B642-95A9-77058DC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3890-8B98-2F49-8568-9C47DEDC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A6BE3D-3E88-3144-BE1C-F300C48EE630}"/>
                  </a:ext>
                </a:extLst>
              </p14:cNvPr>
              <p14:cNvContentPartPr/>
              <p14:nvPr/>
            </p14:nvContentPartPr>
            <p14:xfrm>
              <a:off x="1935000" y="629640"/>
              <a:ext cx="7068600" cy="298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A6BE3D-3E88-3144-BE1C-F300C48EE6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5640" y="620280"/>
                <a:ext cx="7087320" cy="30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13075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3113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7" y="794311"/>
            <a:ext cx="3737253" cy="249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44" y="781728"/>
            <a:ext cx="3633706" cy="272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48" y="781728"/>
            <a:ext cx="3828935" cy="2368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7" y="3309775"/>
            <a:ext cx="3064729" cy="3107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844" y="3572199"/>
            <a:ext cx="4374712" cy="283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669177"/>
            <a:ext cx="3882484" cy="216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4512410"/>
            <a:ext cx="39624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815B89-8BD7-E246-8B0D-60C0980069C9}"/>
              </a:ext>
            </a:extLst>
          </p:cNvPr>
          <p:cNvSpPr txBox="1">
            <a:spLocks/>
          </p:cNvSpPr>
          <p:nvPr/>
        </p:nvSpPr>
        <p:spPr>
          <a:xfrm>
            <a:off x="111369" y="-240784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/>
              <a:t>Machine learning applications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29E42-70DB-E54B-9DDF-569B8E809BD1}"/>
                  </a:ext>
                </a:extLst>
              </p14:cNvPr>
              <p14:cNvContentPartPr/>
              <p14:nvPr/>
            </p14:nvContentPartPr>
            <p14:xfrm>
              <a:off x="7657200" y="2809800"/>
              <a:ext cx="1510200" cy="172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29E42-70DB-E54B-9DDF-569B8E809B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41360" y="2746440"/>
                <a:ext cx="1541520" cy="18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77FBB5-74A0-0940-A934-74E618B01D5D}"/>
                  </a:ext>
                </a:extLst>
              </p14:cNvPr>
              <p14:cNvContentPartPr/>
              <p14:nvPr/>
            </p14:nvContentPartPr>
            <p14:xfrm>
              <a:off x="9310320" y="2810160"/>
              <a:ext cx="1787040" cy="163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77FBB5-74A0-0940-A934-74E618B01D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94480" y="2746800"/>
                <a:ext cx="1818360" cy="17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8D0FFC-CE51-3547-8300-60A533F87FA1}"/>
                  </a:ext>
                </a:extLst>
              </p14:cNvPr>
              <p14:cNvContentPartPr/>
              <p14:nvPr/>
            </p14:nvContentPartPr>
            <p14:xfrm>
              <a:off x="5175000" y="1023480"/>
              <a:ext cx="2242080" cy="215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8D0FFC-CE51-3547-8300-60A533F87F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9160" y="960120"/>
                <a:ext cx="2273400" cy="22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3EDC29-F87E-2147-8E99-A615870554BA}"/>
                  </a:ext>
                </a:extLst>
              </p14:cNvPr>
              <p14:cNvContentPartPr/>
              <p14:nvPr/>
            </p14:nvContentPartPr>
            <p14:xfrm>
              <a:off x="4752360" y="800640"/>
              <a:ext cx="428040" cy="448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3EDC29-F87E-2147-8E99-A615870554B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6520" y="737280"/>
                <a:ext cx="4593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22C6C0-DB8A-0145-849D-DA1A50367EA9}"/>
                  </a:ext>
                </a:extLst>
              </p14:cNvPr>
              <p14:cNvContentPartPr/>
              <p14:nvPr/>
            </p14:nvContentPartPr>
            <p14:xfrm>
              <a:off x="4790880" y="875880"/>
              <a:ext cx="529920" cy="44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22C6C0-DB8A-0145-849D-DA1A50367E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75040" y="812520"/>
                <a:ext cx="5612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41C314-2AD4-1846-953C-152CA2A54B68}"/>
                  </a:ext>
                </a:extLst>
              </p14:cNvPr>
              <p14:cNvContentPartPr/>
              <p14:nvPr/>
            </p14:nvContentPartPr>
            <p14:xfrm>
              <a:off x="10134720" y="348120"/>
              <a:ext cx="214560" cy="70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41C314-2AD4-1846-953C-152CA2A54B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18880" y="284760"/>
                <a:ext cx="24588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88E622-B816-BB4F-9492-31D950CE9548}"/>
                  </a:ext>
                </a:extLst>
              </p14:cNvPr>
              <p14:cNvContentPartPr/>
              <p14:nvPr/>
            </p14:nvContentPartPr>
            <p14:xfrm>
              <a:off x="10068120" y="654120"/>
              <a:ext cx="467640" cy="561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88E622-B816-BB4F-9492-31D950CE95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52280" y="590760"/>
                <a:ext cx="4989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18FF7C-1635-0A44-8EB7-D1B8652FB4D8}"/>
                  </a:ext>
                </a:extLst>
              </p14:cNvPr>
              <p14:cNvContentPartPr/>
              <p14:nvPr/>
            </p14:nvContentPartPr>
            <p14:xfrm>
              <a:off x="4814280" y="5599080"/>
              <a:ext cx="1164600" cy="117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18FF7C-1635-0A44-8EB7-D1B8652FB4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98440" y="5535720"/>
                <a:ext cx="1195920" cy="12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87B002-9C68-034F-9CD5-97C9C6B9BC82}"/>
                  </a:ext>
                </a:extLst>
              </p14:cNvPr>
              <p14:cNvContentPartPr/>
              <p14:nvPr/>
            </p14:nvContentPartPr>
            <p14:xfrm>
              <a:off x="5637600" y="5353920"/>
              <a:ext cx="687960" cy="632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87B002-9C68-034F-9CD5-97C9C6B9BC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1760" y="5290560"/>
                <a:ext cx="71928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F92936-B66B-FE4F-A45D-E193E54C0D67}"/>
                  </a:ext>
                </a:extLst>
              </p14:cNvPr>
              <p14:cNvContentPartPr/>
              <p14:nvPr/>
            </p14:nvContentPartPr>
            <p14:xfrm>
              <a:off x="10977480" y="2566440"/>
              <a:ext cx="529200" cy="45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F92936-B66B-FE4F-A45D-E193E54C0D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61640" y="2503080"/>
                <a:ext cx="5605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A30452-CF65-964E-9ECA-F0090E12FEB2}"/>
                  </a:ext>
                </a:extLst>
              </p14:cNvPr>
              <p14:cNvContentPartPr/>
              <p14:nvPr/>
            </p14:nvContentPartPr>
            <p14:xfrm>
              <a:off x="10886400" y="2707200"/>
              <a:ext cx="435960" cy="417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A30452-CF65-964E-9ECA-F0090E12FE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70560" y="2643840"/>
                <a:ext cx="4672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F9BC6B-6371-1342-8C06-F676B0DF870F}"/>
                  </a:ext>
                </a:extLst>
              </p14:cNvPr>
              <p14:cNvContentPartPr/>
              <p14:nvPr/>
            </p14:nvContentPartPr>
            <p14:xfrm>
              <a:off x="8665560" y="2443680"/>
              <a:ext cx="179640" cy="54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F9BC6B-6371-1342-8C06-F676B0DF870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49720" y="2380320"/>
                <a:ext cx="2109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382BDE-7ED7-2A44-A94E-70B8776C132D}"/>
                  </a:ext>
                </a:extLst>
              </p14:cNvPr>
              <p14:cNvContentPartPr/>
              <p14:nvPr/>
            </p14:nvContentPartPr>
            <p14:xfrm>
              <a:off x="8636040" y="2722680"/>
              <a:ext cx="413640" cy="289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382BDE-7ED7-2A44-A94E-70B8776C132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20200" y="2659320"/>
                <a:ext cx="4449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5787B8-E2C9-814B-A5B1-7AFFDD63FA2B}"/>
                  </a:ext>
                </a:extLst>
              </p14:cNvPr>
              <p14:cNvContentPartPr/>
              <p14:nvPr/>
            </p14:nvContentPartPr>
            <p14:xfrm>
              <a:off x="7708320" y="2773800"/>
              <a:ext cx="1428480" cy="1674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5787B8-E2C9-814B-A5B1-7AFFDD63FA2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98960" y="2764440"/>
                <a:ext cx="1447200" cy="169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F67C-7AD5-9F4C-BD25-3BEDD68D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7454-53C2-5944-87CA-DCDFCB691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Mitchell, 1996: Machine learning is the </a:t>
            </a:r>
            <a:r>
              <a:rPr lang="en-US" i="1" dirty="0"/>
              <a:t>study of how to make programs improve their performance on certain tasks from (own) experience. </a:t>
            </a:r>
          </a:p>
          <a:p>
            <a:pPr marL="0" indent="0">
              <a:buNone/>
            </a:pPr>
            <a:r>
              <a:rPr lang="en-US" i="1" dirty="0"/>
              <a:t>   </a:t>
            </a:r>
          </a:p>
          <a:p>
            <a:pPr marL="0" indent="0">
              <a:buNone/>
            </a:pPr>
            <a:r>
              <a:rPr lang="en-US" i="1" dirty="0"/>
              <a:t>   Performance =  speed, accuracy… </a:t>
            </a:r>
          </a:p>
          <a:p>
            <a:pPr marL="0" indent="0">
              <a:buNone/>
            </a:pPr>
            <a:r>
              <a:rPr lang="en-US" i="1" dirty="0"/>
              <a:t>   Experience = earlier observation = data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Conclusion: use data to learn a model that has good performance on   unseen data.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472F7C-8837-C342-BE2F-00E8A3494A53}"/>
                  </a:ext>
                </a:extLst>
              </p14:cNvPr>
              <p14:cNvContentPartPr/>
              <p14:nvPr/>
            </p14:nvContentPartPr>
            <p14:xfrm>
              <a:off x="1054440" y="2070000"/>
              <a:ext cx="315360" cy="5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472F7C-8837-C342-BE2F-00E8A3494A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600" y="2006640"/>
                <a:ext cx="346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66E93-8351-6542-B3BA-8D72CB01C290}"/>
                  </a:ext>
                </a:extLst>
              </p14:cNvPr>
              <p14:cNvContentPartPr/>
              <p14:nvPr/>
            </p14:nvContentPartPr>
            <p14:xfrm>
              <a:off x="1018800" y="1908720"/>
              <a:ext cx="3033360" cy="23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66E93-8351-6542-B3BA-8D72CB01C2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960" y="1845360"/>
                <a:ext cx="3064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7AE9EC-1F0B-DE4A-9147-D4F730EDF4E9}"/>
                  </a:ext>
                </a:extLst>
              </p14:cNvPr>
              <p14:cNvContentPartPr/>
              <p14:nvPr/>
            </p14:nvContentPartPr>
            <p14:xfrm>
              <a:off x="3894840" y="1924200"/>
              <a:ext cx="2820600" cy="246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7AE9EC-1F0B-DE4A-9147-D4F730EDF4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9000" y="1860840"/>
                <a:ext cx="28519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94343B-3DF2-9048-A81E-3570304CFB04}"/>
                  </a:ext>
                </a:extLst>
              </p14:cNvPr>
              <p14:cNvContentPartPr/>
              <p14:nvPr/>
            </p14:nvContentPartPr>
            <p14:xfrm>
              <a:off x="4366080" y="3562200"/>
              <a:ext cx="46440" cy="614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94343B-3DF2-9048-A81E-3570304CFB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0240" y="3498840"/>
                <a:ext cx="777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69CE08-9598-5048-A2E5-6E0693A21019}"/>
                  </a:ext>
                </a:extLst>
              </p14:cNvPr>
              <p14:cNvContentPartPr/>
              <p14:nvPr/>
            </p14:nvContentPartPr>
            <p14:xfrm>
              <a:off x="4376520" y="3485880"/>
              <a:ext cx="1638000" cy="598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69CE08-9598-5048-A2E5-6E0693A21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0680" y="3422520"/>
                <a:ext cx="166932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62D583-3B89-B743-ADC0-F3A0A758EBDD}"/>
                  </a:ext>
                </a:extLst>
              </p14:cNvPr>
              <p14:cNvContentPartPr/>
              <p14:nvPr/>
            </p14:nvContentPartPr>
            <p14:xfrm>
              <a:off x="4243320" y="4160880"/>
              <a:ext cx="1663920" cy="87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62D583-3B89-B743-ADC0-F3A0A758EB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27480" y="4097520"/>
                <a:ext cx="16952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BD5188-E563-DC41-9992-EFDF754344F1}"/>
                  </a:ext>
                </a:extLst>
              </p14:cNvPr>
              <p14:cNvContentPartPr/>
              <p14:nvPr/>
            </p14:nvContentPartPr>
            <p14:xfrm>
              <a:off x="5857920" y="4043160"/>
              <a:ext cx="49320" cy="174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BD5188-E563-DC41-9992-EFDF754344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2080" y="3979800"/>
                <a:ext cx="806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94FFAB5-491D-7642-A1DB-A5C304553D24}"/>
                  </a:ext>
                </a:extLst>
              </p14:cNvPr>
              <p14:cNvContentPartPr/>
              <p14:nvPr/>
            </p14:nvContentPartPr>
            <p14:xfrm>
              <a:off x="4954680" y="3198600"/>
              <a:ext cx="35640" cy="210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94FFAB5-491D-7642-A1DB-A5C304553D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8840" y="3135240"/>
                <a:ext cx="66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0F3D6E-1C4B-8147-A387-7CF09733C212}"/>
                  </a:ext>
                </a:extLst>
              </p14:cNvPr>
              <p14:cNvContentPartPr/>
              <p14:nvPr/>
            </p14:nvContentPartPr>
            <p14:xfrm>
              <a:off x="4867920" y="3214080"/>
              <a:ext cx="220320" cy="325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0F3D6E-1C4B-8147-A387-7CF09733C2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52080" y="3150720"/>
                <a:ext cx="2516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52108B-4FE8-704B-8B76-4FAAB92D2348}"/>
                  </a:ext>
                </a:extLst>
              </p14:cNvPr>
              <p14:cNvContentPartPr/>
              <p14:nvPr/>
            </p14:nvContentPartPr>
            <p14:xfrm>
              <a:off x="744480" y="4268160"/>
              <a:ext cx="2012400" cy="266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52108B-4FE8-704B-8B76-4FAAB92D23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8640" y="4204800"/>
                <a:ext cx="20437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CC38F9-4B1A-C146-8AEA-0BEF36351054}"/>
                  </a:ext>
                </a:extLst>
              </p14:cNvPr>
              <p14:cNvContentPartPr/>
              <p14:nvPr/>
            </p14:nvContentPartPr>
            <p14:xfrm>
              <a:off x="850320" y="665280"/>
              <a:ext cx="9724680" cy="5891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CC38F9-4B1A-C146-8AEA-0BEF363510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0960" y="655920"/>
                <a:ext cx="9743400" cy="59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8592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19D662-E32A-2743-A569-F2C34E18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5"/>
            <a:ext cx="10515600" cy="1325563"/>
          </a:xfrm>
        </p:spPr>
        <p:txBody>
          <a:bodyPr/>
          <a:lstStyle/>
          <a:p>
            <a:r>
              <a:rPr lang="en-US" dirty="0"/>
              <a:t>Two types of ML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92E33-10FF-9A41-BBC4-E2539F6A2567}"/>
              </a:ext>
            </a:extLst>
          </p:cNvPr>
          <p:cNvSpPr txBox="1"/>
          <p:nvPr/>
        </p:nvSpPr>
        <p:spPr>
          <a:xfrm>
            <a:off x="1295399" y="1532426"/>
            <a:ext cx="882747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Regression : Learn a function to fit the data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sz="2400" b="1" dirty="0"/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Classification: Learn a hyperplan</a:t>
            </a:r>
            <a:r>
              <a:rPr lang="en-US" sz="2400" b="1" dirty="0"/>
              <a:t>e that can separate data of different categories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</a:t>
            </a:r>
          </a:p>
        </p:txBody>
      </p:sp>
      <p:pic>
        <p:nvPicPr>
          <p:cNvPr id="11" name="Picture 10" descr="A picture containing sky, photo, table&#10;&#10;Description automatically generated">
            <a:extLst>
              <a:ext uri="{FF2B5EF4-FFF2-40B4-BE49-F238E27FC236}">
                <a16:creationId xmlns:a16="http://schemas.microsoft.com/office/drawing/2014/main" id="{79FA0448-FC62-E84A-9FA1-CC6A80101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" y="3429000"/>
            <a:ext cx="4530970" cy="297926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5E03E9C-E47E-E241-9529-D119B6C67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73" y="3063875"/>
            <a:ext cx="435610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4A1CE5-C1A8-734A-93AF-F9FD79FF30DA}"/>
                  </a:ext>
                </a:extLst>
              </p14:cNvPr>
              <p14:cNvContentPartPr/>
              <p14:nvPr/>
            </p14:nvContentPartPr>
            <p14:xfrm>
              <a:off x="1556280" y="1663200"/>
              <a:ext cx="1599840" cy="19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4A1CE5-C1A8-734A-93AF-F9FD79FF30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440" y="1599840"/>
                <a:ext cx="16311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53CE36-FBF1-6B4C-AAD3-C943936A0CD4}"/>
                  </a:ext>
                </a:extLst>
              </p14:cNvPr>
              <p14:cNvContentPartPr/>
              <p14:nvPr/>
            </p14:nvContentPartPr>
            <p14:xfrm>
              <a:off x="1684080" y="2436120"/>
              <a:ext cx="1815120" cy="24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53CE36-FBF1-6B4C-AAD3-C943936A0C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8240" y="2372760"/>
                <a:ext cx="18464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7441C3-B4FE-BD40-828F-71FBA7DB8581}"/>
                  </a:ext>
                </a:extLst>
              </p14:cNvPr>
              <p14:cNvContentPartPr/>
              <p14:nvPr/>
            </p14:nvContentPartPr>
            <p14:xfrm>
              <a:off x="629640" y="102240"/>
              <a:ext cx="11435040" cy="630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7441C3-B4FE-BD40-828F-71FBA7DB85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280" y="92880"/>
                <a:ext cx="11453760" cy="63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0734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6C55-C5D9-8749-A83B-674E8F5F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from 0 to 1.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027D47-E739-284E-ADEB-0E239053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988525"/>
            <a:ext cx="5123126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/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Let’s assume the target function is a linear function: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</m:acc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𝑘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∗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𝑥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Compute the loss, which is the error. Here we can use mean square loss. 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Mean of  total loss: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𝐿𝑜𝑠𝑠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𝑙𝑜𝑠</m:t>
                    </m:r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 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sSup>
                      <m:sSup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lang="en-US" sz="2000" dirty="0"/>
                  <a:t>The goal is to find a function which has             minimal loss</a:t>
                </a: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Mini</a:t>
                </a:r>
                <a:r>
                  <a:rPr lang="en-US" sz="2000" dirty="0"/>
                  <a:t>mize Loss function </a:t>
                </a:r>
                <a:r>
                  <a:rPr lang="en-US" sz="2000" dirty="0">
                    <a:sym typeface="Wingdings" pitchFamily="2" charset="2"/>
                  </a:rPr>
                  <a:t> Gradient Descent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blipFill>
                <a:blip r:embed="rId3"/>
                <a:stretch>
                  <a:fillRect l="-2083" t="-559" r="-10938" b="-11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727A75-AC94-E945-8083-B8F668F00722}"/>
                  </a:ext>
                </a:extLst>
              </p14:cNvPr>
              <p14:cNvContentPartPr/>
              <p14:nvPr/>
            </p14:nvContentPartPr>
            <p14:xfrm>
              <a:off x="916200" y="81720"/>
              <a:ext cx="10442160" cy="668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727A75-AC94-E945-8083-B8F668F007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840" y="72360"/>
                <a:ext cx="10460880" cy="67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4686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7DA1-1F50-E646-BA02-3D8B66B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5C0E99-80CB-484B-8956-F2224616BE24}"/>
                  </a:ext>
                </a:extLst>
              </p14:cNvPr>
              <p14:cNvContentPartPr/>
              <p14:nvPr/>
            </p14:nvContentPartPr>
            <p14:xfrm>
              <a:off x="1714680" y="3940920"/>
              <a:ext cx="455400" cy="60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5C0E99-80CB-484B-8956-F2224616BE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840" y="3877560"/>
                <a:ext cx="48672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82DE4B-816A-0340-B9CC-5737A1C614C1}"/>
                  </a:ext>
                </a:extLst>
              </p14:cNvPr>
              <p14:cNvContentPartPr/>
              <p14:nvPr/>
            </p14:nvContentPartPr>
            <p14:xfrm>
              <a:off x="414720" y="20520"/>
              <a:ext cx="10784160" cy="637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82DE4B-816A-0340-B9CC-5737A1C614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360" y="11160"/>
                <a:ext cx="10802880" cy="63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05395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9780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800211" y="410553"/>
            <a:ext cx="5998499" cy="528389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big ?</a:t>
            </a:r>
            <a:endParaRPr lang="zh-CN" alt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70000"/>
              </a:lnSpc>
              <a:buNone/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small ?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endParaRPr lang="zh-CN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922AE2-892C-074F-9A11-87088039695A}"/>
                  </a:ext>
                </a:extLst>
              </p14:cNvPr>
              <p14:cNvContentPartPr/>
              <p14:nvPr/>
            </p14:nvContentPartPr>
            <p14:xfrm>
              <a:off x="3495960" y="1038960"/>
              <a:ext cx="8118000" cy="516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922AE2-892C-074F-9A11-870880396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600" y="1029600"/>
                <a:ext cx="8136720" cy="5180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1801906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F8BD-5A0D-3546-B243-84D093AA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A38FA-F1BD-A740-A8DE-8CD2E796E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D807BA-1BD7-E94D-9FC0-91D5D2652D6F}"/>
                  </a:ext>
                </a:extLst>
              </p14:cNvPr>
              <p14:cNvContentPartPr/>
              <p14:nvPr/>
            </p14:nvContentPartPr>
            <p14:xfrm>
              <a:off x="552960" y="155880"/>
              <a:ext cx="9694440" cy="6640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D807BA-1BD7-E94D-9FC0-91D5D2652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00" y="146520"/>
                <a:ext cx="9713160" cy="66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394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Recap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 learned in last lecture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60488-AD07-7E46-A045-599A61D0A005}"/>
              </a:ext>
            </a:extLst>
          </p:cNvPr>
          <p:cNvSpPr txBox="1"/>
          <p:nvPr/>
        </p:nvSpPr>
        <p:spPr>
          <a:xfrm>
            <a:off x="993099" y="2963797"/>
            <a:ext cx="27132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Rule based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8E6A5-B7B2-C64A-9858-485C9D043D95}"/>
              </a:ext>
            </a:extLst>
          </p:cNvPr>
          <p:cNvSpPr txBox="1"/>
          <p:nvPr/>
        </p:nvSpPr>
        <p:spPr>
          <a:xfrm>
            <a:off x="996550" y="4549489"/>
            <a:ext cx="54264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Probability based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029B4-2F63-2E49-96A7-4B058705F1F5}"/>
              </a:ext>
            </a:extLst>
          </p:cNvPr>
          <p:cNvSpPr txBox="1"/>
          <p:nvPr/>
        </p:nvSpPr>
        <p:spPr>
          <a:xfrm>
            <a:off x="4332171" y="2963797"/>
            <a:ext cx="25483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Syntax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97C45-E817-D84C-8410-7215892CC797}"/>
              </a:ext>
            </a:extLst>
          </p:cNvPr>
          <p:cNvSpPr txBox="1"/>
          <p:nvPr/>
        </p:nvSpPr>
        <p:spPr>
          <a:xfrm>
            <a:off x="4568252" y="4547202"/>
            <a:ext cx="370947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Probability language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20BB-2464-7740-8E96-BC3FD9D0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40" y="1690688"/>
            <a:ext cx="2977686" cy="236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EBC8E-BA59-DE41-B885-A4D23EE3F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3" y="5026939"/>
            <a:ext cx="4441715" cy="1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23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Search Methods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Breadth-first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Depth-first search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Optimal search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Machine Learning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Introduction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Optimization (Gradient descent)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Linear regression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A5CA08-3597-8949-861E-D16F78F1E8B3}"/>
                  </a:ext>
                </a:extLst>
              </p14:cNvPr>
              <p14:cNvContentPartPr/>
              <p14:nvPr/>
            </p14:nvContentPartPr>
            <p14:xfrm>
              <a:off x="594000" y="1402920"/>
              <a:ext cx="6265080" cy="393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A5CA08-3597-8949-861E-D16F78F1E8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640" y="1393560"/>
                <a:ext cx="6283800" cy="39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Search Methods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1233C-C8D0-5B46-A0AB-F5FFD84289C4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Artificial Intelligence: A Modern Approach (3th)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Chapter 3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A4B3CA-7EF7-5B48-9D4A-70785460A5FF}"/>
                  </a:ext>
                </a:extLst>
              </p14:cNvPr>
              <p14:cNvContentPartPr/>
              <p14:nvPr/>
            </p14:nvContentPartPr>
            <p14:xfrm>
              <a:off x="5466600" y="4201920"/>
              <a:ext cx="5461560" cy="13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A4B3CA-7EF7-5B48-9D4A-70785460A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7240" y="4192560"/>
                <a:ext cx="5480280" cy="15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Solving problems by searching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53B1A-FF8C-4343-814F-C07F2B75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7" y="2874143"/>
            <a:ext cx="5628327" cy="181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0AC7B-B364-8442-8D4B-3B4E3F098B68}"/>
              </a:ext>
            </a:extLst>
          </p:cNvPr>
          <p:cNvSpPr txBox="1"/>
          <p:nvPr/>
        </p:nvSpPr>
        <p:spPr>
          <a:xfrm>
            <a:off x="838199" y="1548581"/>
            <a:ext cx="43089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1. </a:t>
            </a:r>
            <a:r>
              <a:rPr lang="en-US" dirty="0"/>
              <a:t> A blocks rearrangement problem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D330268C-C78A-B742-BBAD-661082979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3" y="1743277"/>
            <a:ext cx="5308760" cy="4495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30E45D-26BC-914E-B083-1567EE0B9DD0}"/>
                  </a:ext>
                </a:extLst>
              </p14:cNvPr>
              <p14:cNvContentPartPr/>
              <p14:nvPr/>
            </p14:nvContentPartPr>
            <p14:xfrm>
              <a:off x="261360" y="245520"/>
              <a:ext cx="10195920" cy="587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30E45D-26BC-914E-B083-1567EE0B9D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000" y="236160"/>
                <a:ext cx="10214640" cy="58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62CD6-1027-DC48-93FC-2E5E5FBC6D82}"/>
              </a:ext>
            </a:extLst>
          </p:cNvPr>
          <p:cNvSpPr txBox="1"/>
          <p:nvPr/>
        </p:nvSpPr>
        <p:spPr>
          <a:xfrm>
            <a:off x="838200" y="737419"/>
            <a:ext cx="45302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2. Eight puzzles </a:t>
            </a:r>
          </a:p>
        </p:txBody>
      </p:sp>
      <p:pic>
        <p:nvPicPr>
          <p:cNvPr id="8" name="Picture 7" descr="A close up of a keyboard&#10;&#10;Description automatically generated">
            <a:extLst>
              <a:ext uri="{FF2B5EF4-FFF2-40B4-BE49-F238E27FC236}">
                <a16:creationId xmlns:a16="http://schemas.microsoft.com/office/drawing/2014/main" id="{0F738863-B864-1D43-BBD7-83D4E491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24" y="1326331"/>
            <a:ext cx="5626100" cy="4559300"/>
          </a:xfrm>
          <a:prstGeom prst="rect">
            <a:avLst/>
          </a:prstGeom>
        </p:spPr>
      </p:pic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A79FC983-E5E0-384E-B733-D11556E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0" y="2964631"/>
            <a:ext cx="4423902" cy="14746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AAE938-F2CD-6B41-A1AF-1D7B1D4F725D}"/>
                  </a:ext>
                </a:extLst>
              </p14:cNvPr>
              <p14:cNvContentPartPr/>
              <p14:nvPr/>
            </p14:nvContentPartPr>
            <p14:xfrm>
              <a:off x="737280" y="138240"/>
              <a:ext cx="10283040" cy="462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AAE938-F2CD-6B41-A1AF-1D7B1D4F72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920" y="128880"/>
                <a:ext cx="10301760" cy="46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A4D3CA-4F50-FE42-B616-4F53FFCB288D}"/>
                  </a:ext>
                </a:extLst>
              </p14:cNvPr>
              <p14:cNvContentPartPr/>
              <p14:nvPr/>
            </p14:nvContentPartPr>
            <p14:xfrm>
              <a:off x="1438560" y="3265200"/>
              <a:ext cx="5379480" cy="2564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A4D3CA-4F50-FE42-B616-4F53FFCB28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200" y="3255840"/>
                <a:ext cx="5398200" cy="25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6865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8">
            <a:extLst>
              <a:ext uri="{FF2B5EF4-FFF2-40B4-BE49-F238E27FC236}">
                <a16:creationId xmlns:a16="http://schemas.microsoft.com/office/drawing/2014/main" id="{83C20005-4A7F-1546-AC30-8B1DFECFC30A}"/>
              </a:ext>
            </a:extLst>
          </p:cNvPr>
          <p:cNvGrpSpPr>
            <a:grpSpLocks/>
          </p:cNvGrpSpPr>
          <p:nvPr/>
        </p:nvGrpSpPr>
        <p:grpSpPr bwMode="auto">
          <a:xfrm>
            <a:off x="3983161" y="1298416"/>
            <a:ext cx="4741587" cy="1760011"/>
            <a:chOff x="662" y="715"/>
            <a:chExt cx="4320" cy="1784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4C27895-6DCA-6542-B91C-9136C930E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Text Box 54">
              <a:extLst>
                <a:ext uri="{FF2B5EF4-FFF2-40B4-BE49-F238E27FC236}">
                  <a16:creationId xmlns:a16="http://schemas.microsoft.com/office/drawing/2014/main" id="{7F175FD8-C194-604B-B818-58DBC9E0C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8" name="Group 58">
              <a:extLst>
                <a:ext uri="{FF2B5EF4-FFF2-40B4-BE49-F238E27FC236}">
                  <a16:creationId xmlns:a16="http://schemas.microsoft.com/office/drawing/2014/main" id="{E4BFB19A-50BD-7341-A5D4-2DFE58A386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18" name="Oval 59">
                <a:extLst>
                  <a:ext uri="{FF2B5EF4-FFF2-40B4-BE49-F238E27FC236}">
                    <a16:creationId xmlns:a16="http://schemas.microsoft.com/office/drawing/2014/main" id="{72651F5D-2390-704D-891C-39BD4BBEE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9" name="Oval 60">
                <a:extLst>
                  <a:ext uri="{FF2B5EF4-FFF2-40B4-BE49-F238E27FC236}">
                    <a16:creationId xmlns:a16="http://schemas.microsoft.com/office/drawing/2014/main" id="{5F5372E0-2C9A-264E-9D0E-07A28BBA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0" name="Oval 61">
                <a:extLst>
                  <a:ext uri="{FF2B5EF4-FFF2-40B4-BE49-F238E27FC236}">
                    <a16:creationId xmlns:a16="http://schemas.microsoft.com/office/drawing/2014/main" id="{7A2A70D2-CD70-3E4B-88AD-803683F8E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1" name="Oval 62">
                <a:extLst>
                  <a:ext uri="{FF2B5EF4-FFF2-40B4-BE49-F238E27FC236}">
                    <a16:creationId xmlns:a16="http://schemas.microsoft.com/office/drawing/2014/main" id="{54699BB1-2E15-1A4E-80FF-4FD3FB2DB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2" name="Oval 63">
                <a:extLst>
                  <a:ext uri="{FF2B5EF4-FFF2-40B4-BE49-F238E27FC236}">
                    <a16:creationId xmlns:a16="http://schemas.microsoft.com/office/drawing/2014/main" id="{C443307F-D1B7-8743-8571-94B5853D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3" name="Oval 64">
                <a:extLst>
                  <a:ext uri="{FF2B5EF4-FFF2-40B4-BE49-F238E27FC236}">
                    <a16:creationId xmlns:a16="http://schemas.microsoft.com/office/drawing/2014/main" id="{E6D62482-8947-F04A-8946-C318075C3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4" name="Oval 65">
                <a:extLst>
                  <a:ext uri="{FF2B5EF4-FFF2-40B4-BE49-F238E27FC236}">
                    <a16:creationId xmlns:a16="http://schemas.microsoft.com/office/drawing/2014/main" id="{4023B19A-2127-CA4D-8F01-A541B3C0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Oval 66">
                <a:extLst>
                  <a:ext uri="{FF2B5EF4-FFF2-40B4-BE49-F238E27FC236}">
                    <a16:creationId xmlns:a16="http://schemas.microsoft.com/office/drawing/2014/main" id="{BA2A294F-2CCC-C04C-A435-A722FE3C3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Text Box 67">
                <a:extLst>
                  <a:ext uri="{FF2B5EF4-FFF2-40B4-BE49-F238E27FC236}">
                    <a16:creationId xmlns:a16="http://schemas.microsoft.com/office/drawing/2014/main" id="{77A514F3-78D6-1748-B7C4-2909CFA8D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7" name="Text Box 68">
                <a:extLst>
                  <a:ext uri="{FF2B5EF4-FFF2-40B4-BE49-F238E27FC236}">
                    <a16:creationId xmlns:a16="http://schemas.microsoft.com/office/drawing/2014/main" id="{03A72A7D-53BA-AB45-9A89-EDAF153ED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8" name="AutoShape 69">
                <a:extLst>
                  <a:ext uri="{FF2B5EF4-FFF2-40B4-BE49-F238E27FC236}">
                    <a16:creationId xmlns:a16="http://schemas.microsoft.com/office/drawing/2014/main" id="{78648009-87C1-1F43-83FF-A3547B8E15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70">
                <a:extLst>
                  <a:ext uri="{FF2B5EF4-FFF2-40B4-BE49-F238E27FC236}">
                    <a16:creationId xmlns:a16="http://schemas.microsoft.com/office/drawing/2014/main" id="{968A090B-E670-4C46-99F7-544229E371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71">
                <a:extLst>
                  <a:ext uri="{FF2B5EF4-FFF2-40B4-BE49-F238E27FC236}">
                    <a16:creationId xmlns:a16="http://schemas.microsoft.com/office/drawing/2014/main" id="{CC28E0B1-EDDE-D740-B033-A02DB6BA96F6}"/>
                  </a:ext>
                </a:extLst>
              </p:cNvPr>
              <p:cNvCxnSpPr>
                <a:cxnSpLocks noChangeShapeType="1"/>
                <a:stCxn id="18" idx="6"/>
                <a:endCxn id="20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72">
                <a:extLst>
                  <a:ext uri="{FF2B5EF4-FFF2-40B4-BE49-F238E27FC236}">
                    <a16:creationId xmlns:a16="http://schemas.microsoft.com/office/drawing/2014/main" id="{D060E30B-C566-6147-8569-9E92E60060DB}"/>
                  </a:ext>
                </a:extLst>
              </p:cNvPr>
              <p:cNvCxnSpPr>
                <a:cxnSpLocks noChangeShapeType="1"/>
                <a:stCxn id="19" idx="6"/>
                <a:endCxn id="21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73">
                <a:extLst>
                  <a:ext uri="{FF2B5EF4-FFF2-40B4-BE49-F238E27FC236}">
                    <a16:creationId xmlns:a16="http://schemas.microsoft.com/office/drawing/2014/main" id="{799A0375-2F17-074A-99F3-98C1783EF2DF}"/>
                  </a:ext>
                </a:extLst>
              </p:cNvPr>
              <p:cNvCxnSpPr>
                <a:cxnSpLocks noChangeShapeType="1"/>
                <a:stCxn id="20" idx="6"/>
                <a:endCxn id="22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74">
                <a:extLst>
                  <a:ext uri="{FF2B5EF4-FFF2-40B4-BE49-F238E27FC236}">
                    <a16:creationId xmlns:a16="http://schemas.microsoft.com/office/drawing/2014/main" id="{92E14FF5-A472-4E40-9A2B-E0DCCA430A8C}"/>
                  </a:ext>
                </a:extLst>
              </p:cNvPr>
              <p:cNvCxnSpPr>
                <a:cxnSpLocks noChangeShapeType="1"/>
                <a:stCxn id="21" idx="6"/>
                <a:endCxn id="23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75">
                <a:extLst>
                  <a:ext uri="{FF2B5EF4-FFF2-40B4-BE49-F238E27FC236}">
                    <a16:creationId xmlns:a16="http://schemas.microsoft.com/office/drawing/2014/main" id="{2A6B8086-C677-1E47-AC6B-E2FF8A3905BC}"/>
                  </a:ext>
                </a:extLst>
              </p:cNvPr>
              <p:cNvCxnSpPr>
                <a:cxnSpLocks noChangeShapeType="1"/>
                <a:stCxn id="23" idx="6"/>
                <a:endCxn id="24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76">
                <a:extLst>
                  <a:ext uri="{FF2B5EF4-FFF2-40B4-BE49-F238E27FC236}">
                    <a16:creationId xmlns:a16="http://schemas.microsoft.com/office/drawing/2014/main" id="{66983DE9-EB5D-2E43-BC02-EE44D624B71F}"/>
                  </a:ext>
                </a:extLst>
              </p:cNvPr>
              <p:cNvCxnSpPr>
                <a:cxnSpLocks noChangeShapeType="1"/>
                <a:stCxn id="18" idx="4"/>
                <a:endCxn id="19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77">
                <a:extLst>
                  <a:ext uri="{FF2B5EF4-FFF2-40B4-BE49-F238E27FC236}">
                    <a16:creationId xmlns:a16="http://schemas.microsoft.com/office/drawing/2014/main" id="{A8435916-EF23-1942-9D34-2BF9E3F3471B}"/>
                  </a:ext>
                </a:extLst>
              </p:cNvPr>
              <p:cNvCxnSpPr>
                <a:cxnSpLocks noChangeShapeType="1"/>
                <a:stCxn id="21" idx="0"/>
                <a:endCxn id="20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Text Box 78">
              <a:extLst>
                <a:ext uri="{FF2B5EF4-FFF2-40B4-BE49-F238E27FC236}">
                  <a16:creationId xmlns:a16="http://schemas.microsoft.com/office/drawing/2014/main" id="{7AF4A473-5BF7-C544-B58B-3160C9B35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Text Box 80">
              <a:extLst>
                <a:ext uri="{FF2B5EF4-FFF2-40B4-BE49-F238E27FC236}">
                  <a16:creationId xmlns:a16="http://schemas.microsoft.com/office/drawing/2014/main" id="{7FE4025B-8128-3F42-B78A-822D148BC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Text Box 83">
              <a:extLst>
                <a:ext uri="{FF2B5EF4-FFF2-40B4-BE49-F238E27FC236}">
                  <a16:creationId xmlns:a16="http://schemas.microsoft.com/office/drawing/2014/main" id="{6E9C9537-8B00-DF42-B128-64464565A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Text Box 84">
              <a:extLst>
                <a:ext uri="{FF2B5EF4-FFF2-40B4-BE49-F238E27FC236}">
                  <a16:creationId xmlns:a16="http://schemas.microsoft.com/office/drawing/2014/main" id="{E1569040-9357-304B-A3F8-840E57188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Text Box 87">
              <a:extLst>
                <a:ext uri="{FF2B5EF4-FFF2-40B4-BE49-F238E27FC236}">
                  <a16:creationId xmlns:a16="http://schemas.microsoft.com/office/drawing/2014/main" id="{0910C7CE-1BC2-0647-AD79-A141BBA6A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38" name="Group 1172">
            <a:extLst>
              <a:ext uri="{FF2B5EF4-FFF2-40B4-BE49-F238E27FC236}">
                <a16:creationId xmlns:a16="http://schemas.microsoft.com/office/drawing/2014/main" id="{DF9863E9-2915-294F-8494-8631B048D471}"/>
              </a:ext>
            </a:extLst>
          </p:cNvPr>
          <p:cNvGrpSpPr>
            <a:grpSpLocks/>
          </p:cNvGrpSpPr>
          <p:nvPr/>
        </p:nvGrpSpPr>
        <p:grpSpPr bwMode="auto">
          <a:xfrm>
            <a:off x="2248524" y="3171313"/>
            <a:ext cx="8465500" cy="3569844"/>
            <a:chOff x="96" y="1824"/>
            <a:chExt cx="5616" cy="2496"/>
          </a:xfrm>
        </p:grpSpPr>
        <p:sp>
          <p:nvSpPr>
            <p:cNvPr id="39" name="Rectangle 1170">
              <a:extLst>
                <a:ext uri="{FF2B5EF4-FFF2-40B4-BE49-F238E27FC236}">
                  <a16:creationId xmlns:a16="http://schemas.microsoft.com/office/drawing/2014/main" id="{23B24076-4FF0-F34D-9D3C-9C22AC14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1169">
              <a:extLst>
                <a:ext uri="{FF2B5EF4-FFF2-40B4-BE49-F238E27FC236}">
                  <a16:creationId xmlns:a16="http://schemas.microsoft.com/office/drawing/2014/main" id="{0961444F-9A49-9B4F-8CBB-EE04F626D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41" name="Oval 1055">
                <a:extLst>
                  <a:ext uri="{FF2B5EF4-FFF2-40B4-BE49-F238E27FC236}">
                    <a16:creationId xmlns:a16="http://schemas.microsoft.com/office/drawing/2014/main" id="{EEBF88D3-87A4-8544-9B51-CC8F884AC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42" name="Oval 1056">
                <a:extLst>
                  <a:ext uri="{FF2B5EF4-FFF2-40B4-BE49-F238E27FC236}">
                    <a16:creationId xmlns:a16="http://schemas.microsoft.com/office/drawing/2014/main" id="{994C57B6-006D-5849-93C4-75B1277C4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3" name="Oval 1057">
                <a:extLst>
                  <a:ext uri="{FF2B5EF4-FFF2-40B4-BE49-F238E27FC236}">
                    <a16:creationId xmlns:a16="http://schemas.microsoft.com/office/drawing/2014/main" id="{B26FBB7E-1315-2F48-9F2D-31FBB3F0D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4" name="Oval 1058">
                <a:extLst>
                  <a:ext uri="{FF2B5EF4-FFF2-40B4-BE49-F238E27FC236}">
                    <a16:creationId xmlns:a16="http://schemas.microsoft.com/office/drawing/2014/main" id="{15B40111-0178-6A46-81E9-07A648052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45" name="Oval 1059">
                <a:extLst>
                  <a:ext uri="{FF2B5EF4-FFF2-40B4-BE49-F238E27FC236}">
                    <a16:creationId xmlns:a16="http://schemas.microsoft.com/office/drawing/2014/main" id="{B4A39C8F-1C6A-0B43-8D72-6BEFFF9A3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6" name="Oval 1060">
                <a:extLst>
                  <a:ext uri="{FF2B5EF4-FFF2-40B4-BE49-F238E27FC236}">
                    <a16:creationId xmlns:a16="http://schemas.microsoft.com/office/drawing/2014/main" id="{2630AE04-0B14-B148-81B8-9B8DBEBA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47" name="Oval 1061">
                <a:extLst>
                  <a:ext uri="{FF2B5EF4-FFF2-40B4-BE49-F238E27FC236}">
                    <a16:creationId xmlns:a16="http://schemas.microsoft.com/office/drawing/2014/main" id="{EB71EB1A-B3C5-C64A-915C-9DFB2F82B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8" name="Oval 1062">
                <a:extLst>
                  <a:ext uri="{FF2B5EF4-FFF2-40B4-BE49-F238E27FC236}">
                    <a16:creationId xmlns:a16="http://schemas.microsoft.com/office/drawing/2014/main" id="{2CB6EC5E-358A-E14D-8A8D-2C4E086E9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49" name="Oval 1063">
                <a:extLst>
                  <a:ext uri="{FF2B5EF4-FFF2-40B4-BE49-F238E27FC236}">
                    <a16:creationId xmlns:a16="http://schemas.microsoft.com/office/drawing/2014/main" id="{FCADC93C-C0C1-2440-AF46-70F2ADCAF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0" name="Oval 1064">
                <a:extLst>
                  <a:ext uri="{FF2B5EF4-FFF2-40B4-BE49-F238E27FC236}">
                    <a16:creationId xmlns:a16="http://schemas.microsoft.com/office/drawing/2014/main" id="{5F0DB4FA-5CE9-1D4B-BB80-C69BF086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1" name="Oval 1065">
                <a:extLst>
                  <a:ext uri="{FF2B5EF4-FFF2-40B4-BE49-F238E27FC236}">
                    <a16:creationId xmlns:a16="http://schemas.microsoft.com/office/drawing/2014/main" id="{6FE29F96-A558-BC45-8788-9838A3853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2" name="Oval 1066">
                <a:extLst>
                  <a:ext uri="{FF2B5EF4-FFF2-40B4-BE49-F238E27FC236}">
                    <a16:creationId xmlns:a16="http://schemas.microsoft.com/office/drawing/2014/main" id="{C60A197A-342E-7E49-81AD-C37FDA3F0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3" name="Oval 1067">
                <a:extLst>
                  <a:ext uri="{FF2B5EF4-FFF2-40B4-BE49-F238E27FC236}">
                    <a16:creationId xmlns:a16="http://schemas.microsoft.com/office/drawing/2014/main" id="{2693AAAC-3FC6-D44D-B86A-DAC27897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4" name="Oval 1068">
                <a:extLst>
                  <a:ext uri="{FF2B5EF4-FFF2-40B4-BE49-F238E27FC236}">
                    <a16:creationId xmlns:a16="http://schemas.microsoft.com/office/drawing/2014/main" id="{A5883D98-D53B-064D-ADDB-EE494BB6C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55" name="Oval 1069">
                <a:extLst>
                  <a:ext uri="{FF2B5EF4-FFF2-40B4-BE49-F238E27FC236}">
                    <a16:creationId xmlns:a16="http://schemas.microsoft.com/office/drawing/2014/main" id="{6F387FF3-46C9-9A44-AB61-271A1ED8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6" name="Oval 1070">
                <a:extLst>
                  <a:ext uri="{FF2B5EF4-FFF2-40B4-BE49-F238E27FC236}">
                    <a16:creationId xmlns:a16="http://schemas.microsoft.com/office/drawing/2014/main" id="{5578C0E5-BB26-C44D-91E9-354FB9F4B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7" name="Oval 1071">
                <a:extLst>
                  <a:ext uri="{FF2B5EF4-FFF2-40B4-BE49-F238E27FC236}">
                    <a16:creationId xmlns:a16="http://schemas.microsoft.com/office/drawing/2014/main" id="{8B055906-DC10-C34E-BB2A-EBB628881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8" name="Oval 1072">
                <a:extLst>
                  <a:ext uri="{FF2B5EF4-FFF2-40B4-BE49-F238E27FC236}">
                    <a16:creationId xmlns:a16="http://schemas.microsoft.com/office/drawing/2014/main" id="{23B1D709-DA17-7F46-B740-A9B235D7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9" name="Oval 1073">
                <a:extLst>
                  <a:ext uri="{FF2B5EF4-FFF2-40B4-BE49-F238E27FC236}">
                    <a16:creationId xmlns:a16="http://schemas.microsoft.com/office/drawing/2014/main" id="{0498D189-0000-7B41-A343-80264EC6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60" name="Oval 1074">
                <a:extLst>
                  <a:ext uri="{FF2B5EF4-FFF2-40B4-BE49-F238E27FC236}">
                    <a16:creationId xmlns:a16="http://schemas.microsoft.com/office/drawing/2014/main" id="{A6BAA9B8-20F8-2E4A-834A-D6F61CCC3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61" name="Oval 1075">
                <a:extLst>
                  <a:ext uri="{FF2B5EF4-FFF2-40B4-BE49-F238E27FC236}">
                    <a16:creationId xmlns:a16="http://schemas.microsoft.com/office/drawing/2014/main" id="{544AB36F-B327-9847-BD3C-0BAC0BFBE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2" name="Oval 1076">
                <a:extLst>
                  <a:ext uri="{FF2B5EF4-FFF2-40B4-BE49-F238E27FC236}">
                    <a16:creationId xmlns:a16="http://schemas.microsoft.com/office/drawing/2014/main" id="{9534A000-B341-BE4A-8402-73C465462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3" name="Oval 1077">
                <a:extLst>
                  <a:ext uri="{FF2B5EF4-FFF2-40B4-BE49-F238E27FC236}">
                    <a16:creationId xmlns:a16="http://schemas.microsoft.com/office/drawing/2014/main" id="{DFC50ADE-F911-A746-9754-CC218D6E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4" name="Oval 1078">
                <a:extLst>
                  <a:ext uri="{FF2B5EF4-FFF2-40B4-BE49-F238E27FC236}">
                    <a16:creationId xmlns:a16="http://schemas.microsoft.com/office/drawing/2014/main" id="{D32AB859-8FCA-A846-8169-0FCD557B0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5" name="Oval 1079">
                <a:extLst>
                  <a:ext uri="{FF2B5EF4-FFF2-40B4-BE49-F238E27FC236}">
                    <a16:creationId xmlns:a16="http://schemas.microsoft.com/office/drawing/2014/main" id="{79E13094-2636-0248-8B1B-4214BAD37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6" name="Oval 1081">
                <a:extLst>
                  <a:ext uri="{FF2B5EF4-FFF2-40B4-BE49-F238E27FC236}">
                    <a16:creationId xmlns:a16="http://schemas.microsoft.com/office/drawing/2014/main" id="{32B85DD6-10AA-AD4C-A4B6-6AB73A12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67" name="Oval 1082">
                <a:extLst>
                  <a:ext uri="{FF2B5EF4-FFF2-40B4-BE49-F238E27FC236}">
                    <a16:creationId xmlns:a16="http://schemas.microsoft.com/office/drawing/2014/main" id="{E7F4E711-DAF2-1540-BB00-7F1279F0C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68" name="AutoShape 1097">
                <a:extLst>
                  <a:ext uri="{FF2B5EF4-FFF2-40B4-BE49-F238E27FC236}">
                    <a16:creationId xmlns:a16="http://schemas.microsoft.com/office/drawing/2014/main" id="{7D72330C-A4F0-764F-A4C1-DC763635C97B}"/>
                  </a:ext>
                </a:extLst>
              </p:cNvPr>
              <p:cNvCxnSpPr>
                <a:cxnSpLocks noChangeShapeType="1"/>
                <a:stCxn id="41" idx="2"/>
                <a:endCxn id="42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AutoShape 1098">
                <a:extLst>
                  <a:ext uri="{FF2B5EF4-FFF2-40B4-BE49-F238E27FC236}">
                    <a16:creationId xmlns:a16="http://schemas.microsoft.com/office/drawing/2014/main" id="{B229FC7A-79A1-A944-B1FE-3395DA86896B}"/>
                  </a:ext>
                </a:extLst>
              </p:cNvPr>
              <p:cNvCxnSpPr>
                <a:cxnSpLocks noChangeShapeType="1"/>
                <a:stCxn id="41" idx="6"/>
                <a:endCxn id="43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AutoShape 1099">
                <a:extLst>
                  <a:ext uri="{FF2B5EF4-FFF2-40B4-BE49-F238E27FC236}">
                    <a16:creationId xmlns:a16="http://schemas.microsoft.com/office/drawing/2014/main" id="{D049C17A-ACAE-D247-AFD2-7ED46CD4C6DE}"/>
                  </a:ext>
                </a:extLst>
              </p:cNvPr>
              <p:cNvCxnSpPr>
                <a:cxnSpLocks noChangeShapeType="1"/>
                <a:stCxn id="42" idx="2"/>
                <a:endCxn id="44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AutoShape 1100">
                <a:extLst>
                  <a:ext uri="{FF2B5EF4-FFF2-40B4-BE49-F238E27FC236}">
                    <a16:creationId xmlns:a16="http://schemas.microsoft.com/office/drawing/2014/main" id="{3FE78018-DE56-8C4E-8CCA-596F09A8350E}"/>
                  </a:ext>
                </a:extLst>
              </p:cNvPr>
              <p:cNvCxnSpPr>
                <a:cxnSpLocks noChangeShapeType="1"/>
                <a:stCxn id="42" idx="5"/>
                <a:endCxn id="45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AutoShape 1101">
                <a:extLst>
                  <a:ext uri="{FF2B5EF4-FFF2-40B4-BE49-F238E27FC236}">
                    <a16:creationId xmlns:a16="http://schemas.microsoft.com/office/drawing/2014/main" id="{B1CB4258-C492-9540-939B-58E19F3F83E6}"/>
                  </a:ext>
                </a:extLst>
              </p:cNvPr>
              <p:cNvCxnSpPr>
                <a:cxnSpLocks noChangeShapeType="1"/>
                <a:stCxn id="43" idx="3"/>
                <a:endCxn id="47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AutoShape 1102">
                <a:extLst>
                  <a:ext uri="{FF2B5EF4-FFF2-40B4-BE49-F238E27FC236}">
                    <a16:creationId xmlns:a16="http://schemas.microsoft.com/office/drawing/2014/main" id="{AD7F2F57-1EA5-2646-BB23-8FD7608C5AC9}"/>
                  </a:ext>
                </a:extLst>
              </p:cNvPr>
              <p:cNvCxnSpPr>
                <a:cxnSpLocks noChangeShapeType="1"/>
                <a:stCxn id="43" idx="5"/>
                <a:endCxn id="46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AutoShape 1103">
                <a:extLst>
                  <a:ext uri="{FF2B5EF4-FFF2-40B4-BE49-F238E27FC236}">
                    <a16:creationId xmlns:a16="http://schemas.microsoft.com/office/drawing/2014/main" id="{23C053B8-5751-1C45-8CB8-A8C7D1F9A507}"/>
                  </a:ext>
                </a:extLst>
              </p:cNvPr>
              <p:cNvCxnSpPr>
                <a:cxnSpLocks noChangeShapeType="1"/>
                <a:stCxn id="44" idx="3"/>
                <a:endCxn id="48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AutoShape 1104">
                <a:extLst>
                  <a:ext uri="{FF2B5EF4-FFF2-40B4-BE49-F238E27FC236}">
                    <a16:creationId xmlns:a16="http://schemas.microsoft.com/office/drawing/2014/main" id="{5A36A52E-86CC-354C-A6FF-327FD998818D}"/>
                  </a:ext>
                </a:extLst>
              </p:cNvPr>
              <p:cNvCxnSpPr>
                <a:cxnSpLocks noChangeShapeType="1"/>
                <a:stCxn id="44" idx="5"/>
                <a:endCxn id="49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AutoShape 1105">
                <a:extLst>
                  <a:ext uri="{FF2B5EF4-FFF2-40B4-BE49-F238E27FC236}">
                    <a16:creationId xmlns:a16="http://schemas.microsoft.com/office/drawing/2014/main" id="{850D5D17-2FC7-2846-A648-42B924AA04E1}"/>
                  </a:ext>
                </a:extLst>
              </p:cNvPr>
              <p:cNvCxnSpPr>
                <a:cxnSpLocks noChangeShapeType="1"/>
                <a:stCxn id="45" idx="5"/>
                <a:endCxn id="50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AutoShape 1106">
                <a:extLst>
                  <a:ext uri="{FF2B5EF4-FFF2-40B4-BE49-F238E27FC236}">
                    <a16:creationId xmlns:a16="http://schemas.microsoft.com/office/drawing/2014/main" id="{F5A0B227-E982-7E4C-808B-93BE5E607F9F}"/>
                  </a:ext>
                </a:extLst>
              </p:cNvPr>
              <p:cNvCxnSpPr>
                <a:cxnSpLocks noChangeShapeType="1"/>
                <a:stCxn id="47" idx="3"/>
                <a:endCxn id="51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AutoShape 1107">
                <a:extLst>
                  <a:ext uri="{FF2B5EF4-FFF2-40B4-BE49-F238E27FC236}">
                    <a16:creationId xmlns:a16="http://schemas.microsoft.com/office/drawing/2014/main" id="{933010FA-CB16-EC42-B58A-DE0ACE9C9B67}"/>
                  </a:ext>
                </a:extLst>
              </p:cNvPr>
              <p:cNvCxnSpPr>
                <a:cxnSpLocks noChangeShapeType="1"/>
                <a:stCxn id="46" idx="3"/>
                <a:endCxn id="52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1108">
                <a:extLst>
                  <a:ext uri="{FF2B5EF4-FFF2-40B4-BE49-F238E27FC236}">
                    <a16:creationId xmlns:a16="http://schemas.microsoft.com/office/drawing/2014/main" id="{CD3BA3FA-A518-BE41-A0A9-8E6AD7C7B7A6}"/>
                  </a:ext>
                </a:extLst>
              </p:cNvPr>
              <p:cNvCxnSpPr>
                <a:cxnSpLocks noChangeShapeType="1"/>
                <a:stCxn id="46" idx="4"/>
                <a:endCxn id="53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1109">
                <a:extLst>
                  <a:ext uri="{FF2B5EF4-FFF2-40B4-BE49-F238E27FC236}">
                    <a16:creationId xmlns:a16="http://schemas.microsoft.com/office/drawing/2014/main" id="{20DBB3A4-DA62-1B42-B15A-7290F2437971}"/>
                  </a:ext>
                </a:extLst>
              </p:cNvPr>
              <p:cNvCxnSpPr>
                <a:cxnSpLocks noChangeShapeType="1"/>
                <a:stCxn id="49" idx="3"/>
                <a:endCxn id="54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AutoShape 1110">
                <a:extLst>
                  <a:ext uri="{FF2B5EF4-FFF2-40B4-BE49-F238E27FC236}">
                    <a16:creationId xmlns:a16="http://schemas.microsoft.com/office/drawing/2014/main" id="{236DF362-E917-194E-A149-6DC6C19161BE}"/>
                  </a:ext>
                </a:extLst>
              </p:cNvPr>
              <p:cNvCxnSpPr>
                <a:cxnSpLocks noChangeShapeType="1"/>
                <a:stCxn id="49" idx="5"/>
                <a:endCxn id="55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AutoShape 1111">
                <a:extLst>
                  <a:ext uri="{FF2B5EF4-FFF2-40B4-BE49-F238E27FC236}">
                    <a16:creationId xmlns:a16="http://schemas.microsoft.com/office/drawing/2014/main" id="{EB4F9850-C065-C547-9645-7AE8A1AC1E58}"/>
                  </a:ext>
                </a:extLst>
              </p:cNvPr>
              <p:cNvCxnSpPr>
                <a:cxnSpLocks noChangeShapeType="1"/>
                <a:stCxn id="50" idx="3"/>
                <a:endCxn id="56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AutoShape 1112">
                <a:extLst>
                  <a:ext uri="{FF2B5EF4-FFF2-40B4-BE49-F238E27FC236}">
                    <a16:creationId xmlns:a16="http://schemas.microsoft.com/office/drawing/2014/main" id="{1761C918-8D4A-8A41-AB9F-3C0D081025C0}"/>
                  </a:ext>
                </a:extLst>
              </p:cNvPr>
              <p:cNvCxnSpPr>
                <a:cxnSpLocks noChangeShapeType="1"/>
                <a:stCxn id="50" idx="5"/>
                <a:endCxn id="57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AutoShape 1113">
                <a:extLst>
                  <a:ext uri="{FF2B5EF4-FFF2-40B4-BE49-F238E27FC236}">
                    <a16:creationId xmlns:a16="http://schemas.microsoft.com/office/drawing/2014/main" id="{A2DFAB00-78F4-B646-BF70-18BC0D628FD5}"/>
                  </a:ext>
                </a:extLst>
              </p:cNvPr>
              <p:cNvCxnSpPr>
                <a:cxnSpLocks noChangeShapeType="1"/>
                <a:stCxn id="51" idx="3"/>
                <a:endCxn id="58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AutoShape 1114">
                <a:extLst>
                  <a:ext uri="{FF2B5EF4-FFF2-40B4-BE49-F238E27FC236}">
                    <a16:creationId xmlns:a16="http://schemas.microsoft.com/office/drawing/2014/main" id="{396223B7-14DC-4A47-8BF3-35883765E704}"/>
                  </a:ext>
                </a:extLst>
              </p:cNvPr>
              <p:cNvCxnSpPr>
                <a:cxnSpLocks noChangeShapeType="1"/>
                <a:stCxn id="51" idx="5"/>
                <a:endCxn id="59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115">
                <a:extLst>
                  <a:ext uri="{FF2B5EF4-FFF2-40B4-BE49-F238E27FC236}">
                    <a16:creationId xmlns:a16="http://schemas.microsoft.com/office/drawing/2014/main" id="{D8BE2151-68D9-2346-BF97-7D93EB67380B}"/>
                  </a:ext>
                </a:extLst>
              </p:cNvPr>
              <p:cNvCxnSpPr>
                <a:cxnSpLocks noChangeShapeType="1"/>
                <a:stCxn id="52" idx="3"/>
                <a:endCxn id="60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116">
                <a:extLst>
                  <a:ext uri="{FF2B5EF4-FFF2-40B4-BE49-F238E27FC236}">
                    <a16:creationId xmlns:a16="http://schemas.microsoft.com/office/drawing/2014/main" id="{E598FABF-3BE8-7642-B6BE-BBDC17E5592F}"/>
                  </a:ext>
                </a:extLst>
              </p:cNvPr>
              <p:cNvCxnSpPr>
                <a:cxnSpLocks noChangeShapeType="1"/>
                <a:stCxn id="52" idx="4"/>
                <a:endCxn id="61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117">
                <a:extLst>
                  <a:ext uri="{FF2B5EF4-FFF2-40B4-BE49-F238E27FC236}">
                    <a16:creationId xmlns:a16="http://schemas.microsoft.com/office/drawing/2014/main" id="{370C917B-3CCD-5849-9DA8-38CFE479CA94}"/>
                  </a:ext>
                </a:extLst>
              </p:cNvPr>
              <p:cNvCxnSpPr>
                <a:cxnSpLocks noChangeShapeType="1"/>
                <a:stCxn id="53" idx="4"/>
                <a:endCxn id="62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1118">
                <a:extLst>
                  <a:ext uri="{FF2B5EF4-FFF2-40B4-BE49-F238E27FC236}">
                    <a16:creationId xmlns:a16="http://schemas.microsoft.com/office/drawing/2014/main" id="{D452D08E-68B9-2C45-A6F0-470AB27C4DFC}"/>
                  </a:ext>
                </a:extLst>
              </p:cNvPr>
              <p:cNvCxnSpPr>
                <a:cxnSpLocks noChangeShapeType="1"/>
                <a:stCxn id="55" idx="4"/>
                <a:endCxn id="63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1119">
                <a:extLst>
                  <a:ext uri="{FF2B5EF4-FFF2-40B4-BE49-F238E27FC236}">
                    <a16:creationId xmlns:a16="http://schemas.microsoft.com/office/drawing/2014/main" id="{1D0AE71F-5123-3F4A-A79A-14B8329F7913}"/>
                  </a:ext>
                </a:extLst>
              </p:cNvPr>
              <p:cNvCxnSpPr>
                <a:cxnSpLocks noChangeShapeType="1"/>
                <a:stCxn id="56" idx="4"/>
                <a:endCxn id="64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1120">
                <a:extLst>
                  <a:ext uri="{FF2B5EF4-FFF2-40B4-BE49-F238E27FC236}">
                    <a16:creationId xmlns:a16="http://schemas.microsoft.com/office/drawing/2014/main" id="{B911C283-28B6-614C-9277-A49E7592E316}"/>
                  </a:ext>
                </a:extLst>
              </p:cNvPr>
              <p:cNvCxnSpPr>
                <a:cxnSpLocks noChangeShapeType="1"/>
                <a:stCxn id="57" idx="4"/>
                <a:endCxn id="65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1121">
                <a:extLst>
                  <a:ext uri="{FF2B5EF4-FFF2-40B4-BE49-F238E27FC236}">
                    <a16:creationId xmlns:a16="http://schemas.microsoft.com/office/drawing/2014/main" id="{D3ADA535-67AB-6F4B-ADF7-231A35830B7F}"/>
                  </a:ext>
                </a:extLst>
              </p:cNvPr>
              <p:cNvCxnSpPr>
                <a:cxnSpLocks noChangeShapeType="1"/>
                <a:stCxn id="59" idx="4"/>
                <a:endCxn id="66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1122">
                <a:extLst>
                  <a:ext uri="{FF2B5EF4-FFF2-40B4-BE49-F238E27FC236}">
                    <a16:creationId xmlns:a16="http://schemas.microsoft.com/office/drawing/2014/main" id="{FDB84E3B-0324-0645-9700-11137BA52EA6}"/>
                  </a:ext>
                </a:extLst>
              </p:cNvPr>
              <p:cNvCxnSpPr>
                <a:cxnSpLocks noChangeShapeType="1"/>
                <a:stCxn id="66" idx="4"/>
                <a:endCxn id="67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4" name="Text Box 1141">
                <a:extLst>
                  <a:ext uri="{FF2B5EF4-FFF2-40B4-BE49-F238E27FC236}">
                    <a16:creationId xmlns:a16="http://schemas.microsoft.com/office/drawing/2014/main" id="{505B64F9-EC04-234E-95DD-3D610BFB08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Text Box 1168">
                <a:extLst>
                  <a:ext uri="{FF2B5EF4-FFF2-40B4-BE49-F238E27FC236}">
                    <a16:creationId xmlns:a16="http://schemas.microsoft.com/office/drawing/2014/main" id="{E88F8C4E-CFD7-8742-8A72-562ED5CC04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20" name="Title 1">
            <a:extLst>
              <a:ext uri="{FF2B5EF4-FFF2-40B4-BE49-F238E27FC236}">
                <a16:creationId xmlns:a16="http://schemas.microsoft.com/office/drawing/2014/main" id="{7327426B-E408-5649-8F6B-90068EC1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636" y="1884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Find a path from S to G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97CDA4-67BD-6C47-8B81-B969478F70C9}"/>
                  </a:ext>
                </a:extLst>
              </p14:cNvPr>
              <p14:cNvContentPartPr/>
              <p14:nvPr/>
            </p14:nvContentPartPr>
            <p14:xfrm>
              <a:off x="5289840" y="1663200"/>
              <a:ext cx="1062720" cy="5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97CDA4-67BD-6C47-8B81-B969478F70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4000" y="1599840"/>
                <a:ext cx="1094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BD897A-6CB0-D64D-BEB5-1C69EA57F9F3}"/>
                  </a:ext>
                </a:extLst>
              </p14:cNvPr>
              <p14:cNvContentPartPr/>
              <p14:nvPr/>
            </p14:nvContentPartPr>
            <p14:xfrm>
              <a:off x="6597720" y="1668600"/>
              <a:ext cx="978120" cy="5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BD897A-6CB0-D64D-BEB5-1C69EA57F9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1880" y="1605240"/>
                <a:ext cx="10094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1E7BFF-288B-084A-A85F-26F2E48B25D0}"/>
                  </a:ext>
                </a:extLst>
              </p14:cNvPr>
              <p14:cNvContentPartPr/>
              <p14:nvPr/>
            </p14:nvContentPartPr>
            <p14:xfrm>
              <a:off x="6096240" y="1883520"/>
              <a:ext cx="317520" cy="68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1E7BFF-288B-084A-A85F-26F2E48B25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0400" y="1820160"/>
                <a:ext cx="34884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CE2B6C-420D-3044-9D00-C54BBD6B8043}"/>
                  </a:ext>
                </a:extLst>
              </p14:cNvPr>
              <p14:cNvContentPartPr/>
              <p14:nvPr/>
            </p14:nvContentPartPr>
            <p14:xfrm>
              <a:off x="5051520" y="1494360"/>
              <a:ext cx="338760" cy="36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CE2B6C-420D-3044-9D00-C54BBD6B80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5680" y="1431000"/>
                <a:ext cx="3700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E58295-90A5-C848-9265-DCE708470D02}"/>
                  </a:ext>
                </a:extLst>
              </p14:cNvPr>
              <p14:cNvContentPartPr/>
              <p14:nvPr/>
            </p14:nvContentPartPr>
            <p14:xfrm>
              <a:off x="6587640" y="3436920"/>
              <a:ext cx="2106720" cy="1532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E58295-90A5-C848-9265-DCE708470D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1800" y="3373560"/>
                <a:ext cx="2138040" cy="16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36C286-0AEF-C940-B17A-DFB8C213DAC7}"/>
                  </a:ext>
                </a:extLst>
              </p14:cNvPr>
              <p14:cNvContentPartPr/>
              <p14:nvPr/>
            </p14:nvContentPartPr>
            <p14:xfrm>
              <a:off x="7616160" y="4124880"/>
              <a:ext cx="353520" cy="29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36C286-0AEF-C940-B17A-DFB8C213DA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0320" y="4061520"/>
                <a:ext cx="384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D7723F-D1AE-AA44-BD84-B6894E42CF51}"/>
                  </a:ext>
                </a:extLst>
              </p14:cNvPr>
              <p14:cNvContentPartPr/>
              <p14:nvPr/>
            </p14:nvContentPartPr>
            <p14:xfrm>
              <a:off x="6966360" y="5250960"/>
              <a:ext cx="409680" cy="363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D7723F-D1AE-AA44-BD84-B6894E42CF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0520" y="5187600"/>
                <a:ext cx="4410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2EC8E9B-36AA-4F45-B1F7-95C0911B1B58}"/>
                  </a:ext>
                </a:extLst>
              </p14:cNvPr>
              <p14:cNvContentPartPr/>
              <p14:nvPr/>
            </p14:nvContentPartPr>
            <p14:xfrm>
              <a:off x="7647120" y="5281560"/>
              <a:ext cx="343080" cy="251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2EC8E9B-36AA-4F45-B1F7-95C0911B1B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31280" y="5218200"/>
                <a:ext cx="3744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8ED79F6-66D0-AE49-929A-A6C60DFE2C09}"/>
                  </a:ext>
                </a:extLst>
              </p14:cNvPr>
              <p14:cNvContentPartPr/>
              <p14:nvPr/>
            </p14:nvContentPartPr>
            <p14:xfrm>
              <a:off x="1264320" y="982800"/>
              <a:ext cx="9039600" cy="5056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8ED79F6-66D0-AE49-929A-A6C60DFE2C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4960" y="973440"/>
                <a:ext cx="9058320" cy="50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853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7DA0-C789-2042-ADFE-E46A34D7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grpSp>
        <p:nvGrpSpPr>
          <p:cNvPr id="217" name="Group 98">
            <a:extLst>
              <a:ext uri="{FF2B5EF4-FFF2-40B4-BE49-F238E27FC236}">
                <a16:creationId xmlns:a16="http://schemas.microsoft.com/office/drawing/2014/main" id="{F60563DA-184D-D949-9993-C7A0C893C73F}"/>
              </a:ext>
            </a:extLst>
          </p:cNvPr>
          <p:cNvGrpSpPr>
            <a:grpSpLocks/>
          </p:cNvGrpSpPr>
          <p:nvPr/>
        </p:nvGrpSpPr>
        <p:grpSpPr bwMode="auto">
          <a:xfrm>
            <a:off x="29308" y="1690688"/>
            <a:ext cx="6553200" cy="4114800"/>
            <a:chOff x="96" y="864"/>
            <a:chExt cx="4128" cy="2592"/>
          </a:xfrm>
        </p:grpSpPr>
        <p:sp>
          <p:nvSpPr>
            <p:cNvPr id="218" name="Rectangle 5">
              <a:extLst>
                <a:ext uri="{FF2B5EF4-FFF2-40B4-BE49-F238E27FC236}">
                  <a16:creationId xmlns:a16="http://schemas.microsoft.com/office/drawing/2014/main" id="{9AA5588F-FCE8-F64F-B087-B0A240A31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6">
              <a:extLst>
                <a:ext uri="{FF2B5EF4-FFF2-40B4-BE49-F238E27FC236}">
                  <a16:creationId xmlns:a16="http://schemas.microsoft.com/office/drawing/2014/main" id="{4287E16B-2A5B-FC45-B635-F6EEE106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0" name="Text Box 7">
              <a:extLst>
                <a:ext uri="{FF2B5EF4-FFF2-40B4-BE49-F238E27FC236}">
                  <a16:creationId xmlns:a16="http://schemas.microsoft.com/office/drawing/2014/main" id="{641E0936-2725-8F45-9A75-48EB74C4D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1" name="Oval 8">
              <a:extLst>
                <a:ext uri="{FF2B5EF4-FFF2-40B4-BE49-F238E27FC236}">
                  <a16:creationId xmlns:a16="http://schemas.microsoft.com/office/drawing/2014/main" id="{5B7E3D06-C3D7-AE47-B0DD-F120CF29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Text Box 9">
              <a:extLst>
                <a:ext uri="{FF2B5EF4-FFF2-40B4-BE49-F238E27FC236}">
                  <a16:creationId xmlns:a16="http://schemas.microsoft.com/office/drawing/2014/main" id="{8154395C-565E-684E-A659-146CAFB2A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3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3" name="Oval 10">
              <a:extLst>
                <a:ext uri="{FF2B5EF4-FFF2-40B4-BE49-F238E27FC236}">
                  <a16:creationId xmlns:a16="http://schemas.microsoft.com/office/drawing/2014/main" id="{68CFB739-3B45-BE4F-B525-DDF1D9B47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5FE6606B-156B-2B4A-9A11-CB08B7956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Text Box 12">
              <a:extLst>
                <a:ext uri="{FF2B5EF4-FFF2-40B4-BE49-F238E27FC236}">
                  <a16:creationId xmlns:a16="http://schemas.microsoft.com/office/drawing/2014/main" id="{C9AD0905-41C0-E847-8DDE-F219F4E6A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6" name="Oval 13">
              <a:extLst>
                <a:ext uri="{FF2B5EF4-FFF2-40B4-BE49-F238E27FC236}">
                  <a16:creationId xmlns:a16="http://schemas.microsoft.com/office/drawing/2014/main" id="{F0241675-1585-634C-BD45-1A95E42E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7" name="Oval 14">
              <a:extLst>
                <a:ext uri="{FF2B5EF4-FFF2-40B4-BE49-F238E27FC236}">
                  <a16:creationId xmlns:a16="http://schemas.microsoft.com/office/drawing/2014/main" id="{73B42C10-6959-0B47-BFFE-14EC66194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Text Box 15">
              <a:extLst>
                <a:ext uri="{FF2B5EF4-FFF2-40B4-BE49-F238E27FC236}">
                  <a16:creationId xmlns:a16="http://schemas.microsoft.com/office/drawing/2014/main" id="{B541DE78-5655-1F46-8C19-ECB08D445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9" name="Oval 16">
              <a:extLst>
                <a:ext uri="{FF2B5EF4-FFF2-40B4-BE49-F238E27FC236}">
                  <a16:creationId xmlns:a16="http://schemas.microsoft.com/office/drawing/2014/main" id="{AD8383D3-0F19-E641-AC54-A06AB33FC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0" name="Oval 17">
              <a:extLst>
                <a:ext uri="{FF2B5EF4-FFF2-40B4-BE49-F238E27FC236}">
                  <a16:creationId xmlns:a16="http://schemas.microsoft.com/office/drawing/2014/main" id="{0B735BC4-387A-3B47-BDE6-40FD8E3E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Text Box 18">
              <a:extLst>
                <a:ext uri="{FF2B5EF4-FFF2-40B4-BE49-F238E27FC236}">
                  <a16:creationId xmlns:a16="http://schemas.microsoft.com/office/drawing/2014/main" id="{429E649A-587B-C74C-A0C1-12C394148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2" name="Oval 19">
              <a:extLst>
                <a:ext uri="{FF2B5EF4-FFF2-40B4-BE49-F238E27FC236}">
                  <a16:creationId xmlns:a16="http://schemas.microsoft.com/office/drawing/2014/main" id="{C6051D1C-C8BF-9347-8CDB-C87379E0D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3" name="Oval 20">
              <a:extLst>
                <a:ext uri="{FF2B5EF4-FFF2-40B4-BE49-F238E27FC236}">
                  <a16:creationId xmlns:a16="http://schemas.microsoft.com/office/drawing/2014/main" id="{5112D3D7-6022-4545-A7ED-5340013F3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4" name="Oval 21">
              <a:extLst>
                <a:ext uri="{FF2B5EF4-FFF2-40B4-BE49-F238E27FC236}">
                  <a16:creationId xmlns:a16="http://schemas.microsoft.com/office/drawing/2014/main" id="{84060F1F-B8DE-8B4E-A7B2-57491662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>
              <a:extLst>
                <a:ext uri="{FF2B5EF4-FFF2-40B4-BE49-F238E27FC236}">
                  <a16:creationId xmlns:a16="http://schemas.microsoft.com/office/drawing/2014/main" id="{A791CA05-F529-7C46-8FBE-8185BEC31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6" name="Oval 23">
              <a:extLst>
                <a:ext uri="{FF2B5EF4-FFF2-40B4-BE49-F238E27FC236}">
                  <a16:creationId xmlns:a16="http://schemas.microsoft.com/office/drawing/2014/main" id="{74425971-B5E0-C348-AFCF-22CB2DD81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Text Box 24">
              <a:extLst>
                <a:ext uri="{FF2B5EF4-FFF2-40B4-BE49-F238E27FC236}">
                  <a16:creationId xmlns:a16="http://schemas.microsoft.com/office/drawing/2014/main" id="{183300CA-8E84-9F42-807C-DDC0FC5F5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8" name="Oval 25">
              <a:extLst>
                <a:ext uri="{FF2B5EF4-FFF2-40B4-BE49-F238E27FC236}">
                  <a16:creationId xmlns:a16="http://schemas.microsoft.com/office/drawing/2014/main" id="{D17C40F5-C806-3B47-9F65-93EFDAED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Text Box 26">
              <a:extLst>
                <a:ext uri="{FF2B5EF4-FFF2-40B4-BE49-F238E27FC236}">
                  <a16:creationId xmlns:a16="http://schemas.microsoft.com/office/drawing/2014/main" id="{4E0F467F-43C3-E74B-AE39-4CE04728C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0" name="Oval 27">
              <a:extLst>
                <a:ext uri="{FF2B5EF4-FFF2-40B4-BE49-F238E27FC236}">
                  <a16:creationId xmlns:a16="http://schemas.microsoft.com/office/drawing/2014/main" id="{69932A77-DA94-E741-AFCA-94E4D3F6C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1" name="Oval 28">
              <a:extLst>
                <a:ext uri="{FF2B5EF4-FFF2-40B4-BE49-F238E27FC236}">
                  <a16:creationId xmlns:a16="http://schemas.microsoft.com/office/drawing/2014/main" id="{EE95541E-BC8A-DD41-81A6-E2F8BA53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>
              <a:extLst>
                <a:ext uri="{FF2B5EF4-FFF2-40B4-BE49-F238E27FC236}">
                  <a16:creationId xmlns:a16="http://schemas.microsoft.com/office/drawing/2014/main" id="{85CE9D87-E0E3-B44E-9221-88B82FDB4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3" name="Oval 30">
              <a:extLst>
                <a:ext uri="{FF2B5EF4-FFF2-40B4-BE49-F238E27FC236}">
                  <a16:creationId xmlns:a16="http://schemas.microsoft.com/office/drawing/2014/main" id="{D8AEAC63-6CD3-CF42-97E7-68A8F7D75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Text Box 31">
              <a:extLst>
                <a:ext uri="{FF2B5EF4-FFF2-40B4-BE49-F238E27FC236}">
                  <a16:creationId xmlns:a16="http://schemas.microsoft.com/office/drawing/2014/main" id="{3741BE89-0ADC-2B4E-B5B5-922234BD7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5" name="Oval 32">
              <a:extLst>
                <a:ext uri="{FF2B5EF4-FFF2-40B4-BE49-F238E27FC236}">
                  <a16:creationId xmlns:a16="http://schemas.microsoft.com/office/drawing/2014/main" id="{029066F4-A3D2-4542-8DA6-8605C3C86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Text Box 33">
              <a:extLst>
                <a:ext uri="{FF2B5EF4-FFF2-40B4-BE49-F238E27FC236}">
                  <a16:creationId xmlns:a16="http://schemas.microsoft.com/office/drawing/2014/main" id="{207B5250-25F6-E347-9ADF-94BC68559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7" name="Oval 34">
              <a:extLst>
                <a:ext uri="{FF2B5EF4-FFF2-40B4-BE49-F238E27FC236}">
                  <a16:creationId xmlns:a16="http://schemas.microsoft.com/office/drawing/2014/main" id="{0A88D7F0-CC15-3C42-A44E-DCCA8DCE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Text Box 35">
              <a:extLst>
                <a:ext uri="{FF2B5EF4-FFF2-40B4-BE49-F238E27FC236}">
                  <a16:creationId xmlns:a16="http://schemas.microsoft.com/office/drawing/2014/main" id="{C0A64D46-3CCB-5541-8951-80BAA012D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9" name="Oval 36">
              <a:extLst>
                <a:ext uri="{FF2B5EF4-FFF2-40B4-BE49-F238E27FC236}">
                  <a16:creationId xmlns:a16="http://schemas.microsoft.com/office/drawing/2014/main" id="{A6D0AF6B-10AD-A445-894D-16000CCB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0" name="Oval 37">
              <a:extLst>
                <a:ext uri="{FF2B5EF4-FFF2-40B4-BE49-F238E27FC236}">
                  <a16:creationId xmlns:a16="http://schemas.microsoft.com/office/drawing/2014/main" id="{F0311FAF-EDBD-254F-BDE5-D8C9C2479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Text Box 38">
              <a:extLst>
                <a:ext uri="{FF2B5EF4-FFF2-40B4-BE49-F238E27FC236}">
                  <a16:creationId xmlns:a16="http://schemas.microsoft.com/office/drawing/2014/main" id="{A498A02E-2346-CD40-AFCA-BECE6719A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2" name="Oval 39">
              <a:extLst>
                <a:ext uri="{FF2B5EF4-FFF2-40B4-BE49-F238E27FC236}">
                  <a16:creationId xmlns:a16="http://schemas.microsoft.com/office/drawing/2014/main" id="{6233D354-069B-4649-AA8D-37AE1760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Text Box 40">
              <a:extLst>
                <a:ext uri="{FF2B5EF4-FFF2-40B4-BE49-F238E27FC236}">
                  <a16:creationId xmlns:a16="http://schemas.microsoft.com/office/drawing/2014/main" id="{B801E75B-A6CB-5145-B10F-81EB28A60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9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4" name="Oval 41">
              <a:extLst>
                <a:ext uri="{FF2B5EF4-FFF2-40B4-BE49-F238E27FC236}">
                  <a16:creationId xmlns:a16="http://schemas.microsoft.com/office/drawing/2014/main" id="{A89FA3CB-E26F-3941-9789-FC78218BA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5" name="Oval 42">
              <a:extLst>
                <a:ext uri="{FF2B5EF4-FFF2-40B4-BE49-F238E27FC236}">
                  <a16:creationId xmlns:a16="http://schemas.microsoft.com/office/drawing/2014/main" id="{F3644CF8-2945-BB45-A32D-8E57ECDA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256" name="Oval 43">
              <a:extLst>
                <a:ext uri="{FF2B5EF4-FFF2-40B4-BE49-F238E27FC236}">
                  <a16:creationId xmlns:a16="http://schemas.microsoft.com/office/drawing/2014/main" id="{65F72815-60DC-2042-8D65-C4EBDDAF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7" name="Oval 44">
              <a:extLst>
                <a:ext uri="{FF2B5EF4-FFF2-40B4-BE49-F238E27FC236}">
                  <a16:creationId xmlns:a16="http://schemas.microsoft.com/office/drawing/2014/main" id="{9640905F-F77D-5544-869B-9E6E22032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8" name="Oval 45">
              <a:extLst>
                <a:ext uri="{FF2B5EF4-FFF2-40B4-BE49-F238E27FC236}">
                  <a16:creationId xmlns:a16="http://schemas.microsoft.com/office/drawing/2014/main" id="{E69B8957-0A19-0B4A-A76F-7457527A0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Text Box 46">
              <a:extLst>
                <a:ext uri="{FF2B5EF4-FFF2-40B4-BE49-F238E27FC236}">
                  <a16:creationId xmlns:a16="http://schemas.microsoft.com/office/drawing/2014/main" id="{871A26E4-4DBB-FC44-A7CD-62FA9EDC6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60" name="AutoShape 47">
              <a:extLst>
                <a:ext uri="{FF2B5EF4-FFF2-40B4-BE49-F238E27FC236}">
                  <a16:creationId xmlns:a16="http://schemas.microsoft.com/office/drawing/2014/main" id="{58E05806-0C80-2845-AC45-02C34FEA36B9}"/>
                </a:ext>
              </a:extLst>
            </p:cNvPr>
            <p:cNvCxnSpPr>
              <a:cxnSpLocks noChangeShapeType="1"/>
              <a:stCxn id="220" idx="1"/>
              <a:endCxn id="222" idx="0"/>
            </p:cNvCxnSpPr>
            <p:nvPr/>
          </p:nvCxnSpPr>
          <p:spPr bwMode="auto">
            <a:xfrm flipH="1">
              <a:off x="1072" y="989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1" name="AutoShape 48">
              <a:extLst>
                <a:ext uri="{FF2B5EF4-FFF2-40B4-BE49-F238E27FC236}">
                  <a16:creationId xmlns:a16="http://schemas.microsoft.com/office/drawing/2014/main" id="{B2785E47-9A1C-584E-8FF0-D0F94085E465}"/>
                </a:ext>
              </a:extLst>
            </p:cNvPr>
            <p:cNvCxnSpPr>
              <a:cxnSpLocks noChangeShapeType="1"/>
              <a:stCxn id="220" idx="3"/>
              <a:endCxn id="223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AutoShape 49">
              <a:extLst>
                <a:ext uri="{FF2B5EF4-FFF2-40B4-BE49-F238E27FC236}">
                  <a16:creationId xmlns:a16="http://schemas.microsoft.com/office/drawing/2014/main" id="{F8AFDA74-2DB8-044C-ADA0-A4150F13B2BF}"/>
                </a:ext>
              </a:extLst>
            </p:cNvPr>
            <p:cNvCxnSpPr>
              <a:cxnSpLocks noChangeShapeType="1"/>
              <a:stCxn id="222" idx="1"/>
              <a:endCxn id="225" idx="0"/>
            </p:cNvCxnSpPr>
            <p:nvPr/>
          </p:nvCxnSpPr>
          <p:spPr bwMode="auto">
            <a:xfrm flipH="1">
              <a:off x="543" y="1459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AutoShape 50">
              <a:extLst>
                <a:ext uri="{FF2B5EF4-FFF2-40B4-BE49-F238E27FC236}">
                  <a16:creationId xmlns:a16="http://schemas.microsoft.com/office/drawing/2014/main" id="{E1893026-19BE-824C-AA6C-A18BE8551655}"/>
                </a:ext>
              </a:extLst>
            </p:cNvPr>
            <p:cNvCxnSpPr>
              <a:cxnSpLocks noChangeShapeType="1"/>
              <a:stCxn id="225" idx="1"/>
              <a:endCxn id="231" idx="0"/>
            </p:cNvCxnSpPr>
            <p:nvPr/>
          </p:nvCxnSpPr>
          <p:spPr bwMode="auto">
            <a:xfrm flipH="1">
              <a:off x="304" y="1853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AutoShape 51">
              <a:extLst>
                <a:ext uri="{FF2B5EF4-FFF2-40B4-BE49-F238E27FC236}">
                  <a16:creationId xmlns:a16="http://schemas.microsoft.com/office/drawing/2014/main" id="{CD093001-323E-AC4F-A50A-4446EC3B0F61}"/>
                </a:ext>
              </a:extLst>
            </p:cNvPr>
            <p:cNvCxnSpPr>
              <a:cxnSpLocks noChangeShapeType="1"/>
              <a:stCxn id="225" idx="3"/>
              <a:endCxn id="232" idx="0"/>
            </p:cNvCxnSpPr>
            <p:nvPr/>
          </p:nvCxnSpPr>
          <p:spPr bwMode="auto">
            <a:xfrm>
              <a:off x="648" y="1853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AutoShape 52">
              <a:extLst>
                <a:ext uri="{FF2B5EF4-FFF2-40B4-BE49-F238E27FC236}">
                  <a16:creationId xmlns:a16="http://schemas.microsoft.com/office/drawing/2014/main" id="{12E770B5-C3A1-B443-883A-D2810A54F77F}"/>
                </a:ext>
              </a:extLst>
            </p:cNvPr>
            <p:cNvCxnSpPr>
              <a:cxnSpLocks noChangeShapeType="1"/>
              <a:stCxn id="222" idx="3"/>
              <a:endCxn id="226" idx="0"/>
            </p:cNvCxnSpPr>
            <p:nvPr/>
          </p:nvCxnSpPr>
          <p:spPr bwMode="auto">
            <a:xfrm>
              <a:off x="1177" y="1459"/>
              <a:ext cx="348" cy="3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3">
              <a:extLst>
                <a:ext uri="{FF2B5EF4-FFF2-40B4-BE49-F238E27FC236}">
                  <a16:creationId xmlns:a16="http://schemas.microsoft.com/office/drawing/2014/main" id="{C93B7F79-E789-224A-A863-FE106B1CE220}"/>
                </a:ext>
              </a:extLst>
            </p:cNvPr>
            <p:cNvCxnSpPr>
              <a:cxnSpLocks noChangeShapeType="1"/>
              <a:stCxn id="223" idx="2"/>
              <a:endCxn id="228" idx="0"/>
            </p:cNvCxnSpPr>
            <p:nvPr/>
          </p:nvCxnSpPr>
          <p:spPr bwMode="auto">
            <a:xfrm flipH="1">
              <a:off x="2493" y="1442"/>
              <a:ext cx="525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4">
              <a:extLst>
                <a:ext uri="{FF2B5EF4-FFF2-40B4-BE49-F238E27FC236}">
                  <a16:creationId xmlns:a16="http://schemas.microsoft.com/office/drawing/2014/main" id="{46EAD1B0-281B-1A43-B94A-C329F4F578ED}"/>
                </a:ext>
              </a:extLst>
            </p:cNvPr>
            <p:cNvCxnSpPr>
              <a:cxnSpLocks noChangeShapeType="1"/>
              <a:stCxn id="223" idx="6"/>
              <a:endCxn id="229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5">
              <a:extLst>
                <a:ext uri="{FF2B5EF4-FFF2-40B4-BE49-F238E27FC236}">
                  <a16:creationId xmlns:a16="http://schemas.microsoft.com/office/drawing/2014/main" id="{420692EA-9564-3E45-BD9A-AEDBE52C6F81}"/>
                </a:ext>
              </a:extLst>
            </p:cNvPr>
            <p:cNvCxnSpPr>
              <a:cxnSpLocks noChangeShapeType="1"/>
              <a:stCxn id="226" idx="4"/>
              <a:endCxn id="233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9" name="AutoShape 56">
              <a:extLst>
                <a:ext uri="{FF2B5EF4-FFF2-40B4-BE49-F238E27FC236}">
                  <a16:creationId xmlns:a16="http://schemas.microsoft.com/office/drawing/2014/main" id="{DD3784DA-3B9C-164A-A592-36DE189E803F}"/>
                </a:ext>
              </a:extLst>
            </p:cNvPr>
            <p:cNvCxnSpPr>
              <a:cxnSpLocks noChangeShapeType="1"/>
              <a:stCxn id="228" idx="2"/>
              <a:endCxn id="235" idx="0"/>
            </p:cNvCxnSpPr>
            <p:nvPr/>
          </p:nvCxnSpPr>
          <p:spPr bwMode="auto">
            <a:xfrm flipH="1">
              <a:off x="2492" y="1978"/>
              <a:ext cx="1" cy="1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AutoShape 57">
              <a:extLst>
                <a:ext uri="{FF2B5EF4-FFF2-40B4-BE49-F238E27FC236}">
                  <a16:creationId xmlns:a16="http://schemas.microsoft.com/office/drawing/2014/main" id="{F635C710-EF98-2746-BA98-35D21115FBA7}"/>
                </a:ext>
              </a:extLst>
            </p:cNvPr>
            <p:cNvCxnSpPr>
              <a:cxnSpLocks noChangeShapeType="1"/>
              <a:stCxn id="229" idx="2"/>
              <a:endCxn id="237" idx="0"/>
            </p:cNvCxnSpPr>
            <p:nvPr/>
          </p:nvCxnSpPr>
          <p:spPr bwMode="auto">
            <a:xfrm flipH="1">
              <a:off x="3356" y="1867"/>
              <a:ext cx="21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58">
              <a:extLst>
                <a:ext uri="{FF2B5EF4-FFF2-40B4-BE49-F238E27FC236}">
                  <a16:creationId xmlns:a16="http://schemas.microsoft.com/office/drawing/2014/main" id="{A9D92F6A-7C09-9E44-A7B8-CD11B9595785}"/>
                </a:ext>
              </a:extLst>
            </p:cNvPr>
            <p:cNvCxnSpPr>
              <a:cxnSpLocks noChangeShapeType="1"/>
              <a:stCxn id="229" idx="6"/>
              <a:endCxn id="239" idx="0"/>
            </p:cNvCxnSpPr>
            <p:nvPr/>
          </p:nvCxnSpPr>
          <p:spPr bwMode="auto">
            <a:xfrm>
              <a:off x="3809" y="1867"/>
              <a:ext cx="167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2" name="AutoShape 59">
              <a:extLst>
                <a:ext uri="{FF2B5EF4-FFF2-40B4-BE49-F238E27FC236}">
                  <a16:creationId xmlns:a16="http://schemas.microsoft.com/office/drawing/2014/main" id="{B6F52584-8541-A044-8418-6191480FCDD8}"/>
                </a:ext>
              </a:extLst>
            </p:cNvPr>
            <p:cNvCxnSpPr>
              <a:cxnSpLocks noChangeShapeType="1"/>
              <a:stCxn id="232" idx="2"/>
              <a:endCxn id="240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AutoShape 60">
              <a:extLst>
                <a:ext uri="{FF2B5EF4-FFF2-40B4-BE49-F238E27FC236}">
                  <a16:creationId xmlns:a16="http://schemas.microsoft.com/office/drawing/2014/main" id="{B3F9C342-F45D-AD47-BC3D-6921C767317F}"/>
                </a:ext>
              </a:extLst>
            </p:cNvPr>
            <p:cNvCxnSpPr>
              <a:cxnSpLocks noChangeShapeType="1"/>
              <a:stCxn id="232" idx="6"/>
              <a:endCxn id="242" idx="0"/>
            </p:cNvCxnSpPr>
            <p:nvPr/>
          </p:nvCxnSpPr>
          <p:spPr bwMode="auto">
            <a:xfrm>
              <a:off x="948" y="2293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4" name="AutoShape 61">
              <a:extLst>
                <a:ext uri="{FF2B5EF4-FFF2-40B4-BE49-F238E27FC236}">
                  <a16:creationId xmlns:a16="http://schemas.microsoft.com/office/drawing/2014/main" id="{2A1693CC-E958-A842-926E-9315572D1109}"/>
                </a:ext>
              </a:extLst>
            </p:cNvPr>
            <p:cNvCxnSpPr>
              <a:cxnSpLocks noChangeShapeType="1"/>
              <a:stCxn id="242" idx="2"/>
              <a:endCxn id="257" idx="0"/>
            </p:cNvCxnSpPr>
            <p:nvPr/>
          </p:nvCxnSpPr>
          <p:spPr bwMode="auto">
            <a:xfrm flipH="1">
              <a:off x="1003" y="2832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5" name="Oval 62">
              <a:extLst>
                <a:ext uri="{FF2B5EF4-FFF2-40B4-BE49-F238E27FC236}">
                  <a16:creationId xmlns:a16="http://schemas.microsoft.com/office/drawing/2014/main" id="{3B61B060-6370-C341-BB8E-4EBB67D1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Text Box 63">
              <a:extLst>
                <a:ext uri="{FF2B5EF4-FFF2-40B4-BE49-F238E27FC236}">
                  <a16:creationId xmlns:a16="http://schemas.microsoft.com/office/drawing/2014/main" id="{C50E5842-27FB-FA4D-BB04-6332211C0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77" name="AutoShape 64">
              <a:extLst>
                <a:ext uri="{FF2B5EF4-FFF2-40B4-BE49-F238E27FC236}">
                  <a16:creationId xmlns:a16="http://schemas.microsoft.com/office/drawing/2014/main" id="{F1CD3131-5281-804B-8790-FAD824A4DA30}"/>
                </a:ext>
              </a:extLst>
            </p:cNvPr>
            <p:cNvCxnSpPr>
              <a:cxnSpLocks noChangeShapeType="1"/>
              <a:stCxn id="244" idx="2"/>
              <a:endCxn id="276" idx="0"/>
            </p:cNvCxnSpPr>
            <p:nvPr/>
          </p:nvCxnSpPr>
          <p:spPr bwMode="auto">
            <a:xfrm flipH="1">
              <a:off x="1345" y="2794"/>
              <a:ext cx="14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8" name="AutoShape 65">
              <a:extLst>
                <a:ext uri="{FF2B5EF4-FFF2-40B4-BE49-F238E27FC236}">
                  <a16:creationId xmlns:a16="http://schemas.microsoft.com/office/drawing/2014/main" id="{56CC9CE2-8598-4842-8FA9-E120221FF716}"/>
                </a:ext>
              </a:extLst>
            </p:cNvPr>
            <p:cNvCxnSpPr>
              <a:cxnSpLocks noChangeShapeType="1"/>
              <a:stCxn id="246" idx="2"/>
              <a:endCxn id="256" idx="0"/>
            </p:cNvCxnSpPr>
            <p:nvPr/>
          </p:nvCxnSpPr>
          <p:spPr bwMode="auto">
            <a:xfrm flipH="1">
              <a:off x="1723" y="2832"/>
              <a:ext cx="16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9" name="AutoShape 66">
              <a:extLst>
                <a:ext uri="{FF2B5EF4-FFF2-40B4-BE49-F238E27FC236}">
                  <a16:creationId xmlns:a16="http://schemas.microsoft.com/office/drawing/2014/main" id="{6729B064-C758-224D-A6B2-7064D945BB29}"/>
                </a:ext>
              </a:extLst>
            </p:cNvPr>
            <p:cNvCxnSpPr>
              <a:cxnSpLocks noChangeShapeType="1"/>
              <a:stCxn id="233" idx="2"/>
              <a:endCxn id="244" idx="0"/>
            </p:cNvCxnSpPr>
            <p:nvPr/>
          </p:nvCxnSpPr>
          <p:spPr bwMode="auto">
            <a:xfrm flipH="1">
              <a:off x="1359" y="2293"/>
              <a:ext cx="47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67">
              <a:extLst>
                <a:ext uri="{FF2B5EF4-FFF2-40B4-BE49-F238E27FC236}">
                  <a16:creationId xmlns:a16="http://schemas.microsoft.com/office/drawing/2014/main" id="{48D522A0-6B8F-1540-887A-D03826B2BFEB}"/>
                </a:ext>
              </a:extLst>
            </p:cNvPr>
            <p:cNvCxnSpPr>
              <a:cxnSpLocks noChangeShapeType="1"/>
              <a:stCxn id="233" idx="6"/>
              <a:endCxn id="246" idx="0"/>
            </p:cNvCxnSpPr>
            <p:nvPr/>
          </p:nvCxnSpPr>
          <p:spPr bwMode="auto">
            <a:xfrm>
              <a:off x="1643" y="2293"/>
              <a:ext cx="96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68">
              <a:extLst>
                <a:ext uri="{FF2B5EF4-FFF2-40B4-BE49-F238E27FC236}">
                  <a16:creationId xmlns:a16="http://schemas.microsoft.com/office/drawing/2014/main" id="{A1EE9E48-8E4F-C748-8802-1BED53FB90F9}"/>
                </a:ext>
              </a:extLst>
            </p:cNvPr>
            <p:cNvCxnSpPr>
              <a:cxnSpLocks noChangeShapeType="1"/>
              <a:stCxn id="235" idx="1"/>
              <a:endCxn id="248" idx="0"/>
            </p:cNvCxnSpPr>
            <p:nvPr/>
          </p:nvCxnSpPr>
          <p:spPr bwMode="auto">
            <a:xfrm flipH="1">
              <a:off x="2253" y="2285"/>
              <a:ext cx="133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69">
              <a:extLst>
                <a:ext uri="{FF2B5EF4-FFF2-40B4-BE49-F238E27FC236}">
                  <a16:creationId xmlns:a16="http://schemas.microsoft.com/office/drawing/2014/main" id="{77F97A71-8C21-6941-B12C-79BD5DF8B305}"/>
                </a:ext>
              </a:extLst>
            </p:cNvPr>
            <p:cNvCxnSpPr>
              <a:cxnSpLocks noChangeShapeType="1"/>
              <a:stCxn id="235" idx="3"/>
              <a:endCxn id="249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AutoShape 70">
              <a:extLst>
                <a:ext uri="{FF2B5EF4-FFF2-40B4-BE49-F238E27FC236}">
                  <a16:creationId xmlns:a16="http://schemas.microsoft.com/office/drawing/2014/main" id="{BA9DBA11-F689-3F47-994E-20F1DEB26BE3}"/>
                </a:ext>
              </a:extLst>
            </p:cNvPr>
            <p:cNvCxnSpPr>
              <a:cxnSpLocks noChangeShapeType="1"/>
              <a:stCxn id="249" idx="4"/>
              <a:endCxn id="259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4" name="AutoShape 71">
              <a:extLst>
                <a:ext uri="{FF2B5EF4-FFF2-40B4-BE49-F238E27FC236}">
                  <a16:creationId xmlns:a16="http://schemas.microsoft.com/office/drawing/2014/main" id="{27F9E43D-6F89-CB45-903B-1C3D2AC1A1E9}"/>
                </a:ext>
              </a:extLst>
            </p:cNvPr>
            <p:cNvCxnSpPr>
              <a:cxnSpLocks noChangeShapeType="1"/>
              <a:stCxn id="259" idx="2"/>
              <a:endCxn id="255" idx="0"/>
            </p:cNvCxnSpPr>
            <p:nvPr/>
          </p:nvCxnSpPr>
          <p:spPr bwMode="auto">
            <a:xfrm>
              <a:off x="2728" y="3178"/>
              <a:ext cx="3" cy="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5" name="AutoShape 72">
              <a:extLst>
                <a:ext uri="{FF2B5EF4-FFF2-40B4-BE49-F238E27FC236}">
                  <a16:creationId xmlns:a16="http://schemas.microsoft.com/office/drawing/2014/main" id="{684A0C7B-46B3-624E-948F-136073BBDCE7}"/>
                </a:ext>
              </a:extLst>
            </p:cNvPr>
            <p:cNvCxnSpPr>
              <a:cxnSpLocks noChangeShapeType="1"/>
              <a:stCxn id="237" idx="1"/>
              <a:endCxn id="251" idx="0"/>
            </p:cNvCxnSpPr>
            <p:nvPr/>
          </p:nvCxnSpPr>
          <p:spPr bwMode="auto">
            <a:xfrm flipH="1">
              <a:off x="3173" y="2285"/>
              <a:ext cx="77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6" name="AutoShape 73">
              <a:extLst>
                <a:ext uri="{FF2B5EF4-FFF2-40B4-BE49-F238E27FC236}">
                  <a16:creationId xmlns:a16="http://schemas.microsoft.com/office/drawing/2014/main" id="{1B05EEF4-5ED8-4848-BC26-1D72B0D7D810}"/>
                </a:ext>
              </a:extLst>
            </p:cNvPr>
            <p:cNvCxnSpPr>
              <a:cxnSpLocks noChangeShapeType="1"/>
              <a:stCxn id="237" idx="3"/>
              <a:endCxn id="253" idx="0"/>
            </p:cNvCxnSpPr>
            <p:nvPr/>
          </p:nvCxnSpPr>
          <p:spPr bwMode="auto">
            <a:xfrm>
              <a:off x="3461" y="2285"/>
              <a:ext cx="92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74">
              <a:extLst>
                <a:ext uri="{FF2B5EF4-FFF2-40B4-BE49-F238E27FC236}">
                  <a16:creationId xmlns:a16="http://schemas.microsoft.com/office/drawing/2014/main" id="{98D6C4FE-4166-E14A-B18F-B6CAAF7F0ECB}"/>
                </a:ext>
              </a:extLst>
            </p:cNvPr>
            <p:cNvCxnSpPr>
              <a:cxnSpLocks noChangeShapeType="1"/>
              <a:stCxn id="239" idx="2"/>
              <a:endCxn id="254" idx="0"/>
            </p:cNvCxnSpPr>
            <p:nvPr/>
          </p:nvCxnSpPr>
          <p:spPr bwMode="auto">
            <a:xfrm>
              <a:off x="3976" y="2410"/>
              <a:ext cx="4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8" name="AutoShape 75">
            <a:extLst>
              <a:ext uri="{FF2B5EF4-FFF2-40B4-BE49-F238E27FC236}">
                <a16:creationId xmlns:a16="http://schemas.microsoft.com/office/drawing/2014/main" id="{6A751707-9015-B14E-844E-8ADE87F7907C}"/>
              </a:ext>
            </a:extLst>
          </p:cNvPr>
          <p:cNvCxnSpPr>
            <a:cxnSpLocks noChangeShapeType="1"/>
            <a:stCxn id="220" idx="3"/>
            <a:endCxn id="222" idx="1"/>
          </p:cNvCxnSpPr>
          <p:nvPr/>
        </p:nvCxnSpPr>
        <p:spPr bwMode="auto">
          <a:xfrm flipH="1">
            <a:off x="1410433" y="1889126"/>
            <a:ext cx="1927225" cy="746125"/>
          </a:xfrm>
          <a:prstGeom prst="curvedConnector5">
            <a:avLst>
              <a:gd name="adj1" fmla="val -11862"/>
              <a:gd name="adj2" fmla="val 50000"/>
              <a:gd name="adj3" fmla="val 11186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AutoShape 76">
            <a:extLst>
              <a:ext uri="{FF2B5EF4-FFF2-40B4-BE49-F238E27FC236}">
                <a16:creationId xmlns:a16="http://schemas.microsoft.com/office/drawing/2014/main" id="{A50444D2-5FDA-5A47-A749-9672AE461E99}"/>
              </a:ext>
            </a:extLst>
          </p:cNvPr>
          <p:cNvCxnSpPr>
            <a:cxnSpLocks noChangeShapeType="1"/>
            <a:stCxn id="222" idx="3"/>
            <a:endCxn id="223" idx="2"/>
          </p:cNvCxnSpPr>
          <p:nvPr/>
        </p:nvCxnSpPr>
        <p:spPr bwMode="auto">
          <a:xfrm flipV="1">
            <a:off x="1745396" y="2607470"/>
            <a:ext cx="2936875" cy="27781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0" name="AutoShape 77">
            <a:extLst>
              <a:ext uri="{FF2B5EF4-FFF2-40B4-BE49-F238E27FC236}">
                <a16:creationId xmlns:a16="http://schemas.microsoft.com/office/drawing/2014/main" id="{46FB1600-8F03-5C42-9C7A-E2221EF5FCCC}"/>
              </a:ext>
            </a:extLst>
          </p:cNvPr>
          <p:cNvCxnSpPr>
            <a:cxnSpLocks noChangeShapeType="1"/>
            <a:stCxn id="223" idx="6"/>
            <a:endCxn id="225" idx="1"/>
          </p:cNvCxnSpPr>
          <p:nvPr/>
        </p:nvCxnSpPr>
        <p:spPr bwMode="auto">
          <a:xfrm flipH="1">
            <a:off x="570646" y="2607470"/>
            <a:ext cx="4457700" cy="653256"/>
          </a:xfrm>
          <a:prstGeom prst="curvedConnector5">
            <a:avLst>
              <a:gd name="adj1" fmla="val -5128"/>
              <a:gd name="adj2" fmla="val 43378"/>
              <a:gd name="adj3" fmla="val 10512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1" name="AutoShape 78">
            <a:extLst>
              <a:ext uri="{FF2B5EF4-FFF2-40B4-BE49-F238E27FC236}">
                <a16:creationId xmlns:a16="http://schemas.microsoft.com/office/drawing/2014/main" id="{4C6C157A-4FC7-BD4B-8367-FD40A7A0CE6C}"/>
              </a:ext>
            </a:extLst>
          </p:cNvPr>
          <p:cNvCxnSpPr>
            <a:cxnSpLocks noChangeShapeType="1"/>
            <a:stCxn id="225" idx="3"/>
            <a:endCxn id="226" idx="2"/>
          </p:cNvCxnSpPr>
          <p:nvPr/>
        </p:nvCxnSpPr>
        <p:spPr bwMode="auto">
          <a:xfrm>
            <a:off x="905609" y="3260726"/>
            <a:ext cx="1219199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AutoShape 79">
            <a:extLst>
              <a:ext uri="{FF2B5EF4-FFF2-40B4-BE49-F238E27FC236}">
                <a16:creationId xmlns:a16="http://schemas.microsoft.com/office/drawing/2014/main" id="{3D6951CA-DAF6-984C-B280-7FB5FAF91E18}"/>
              </a:ext>
            </a:extLst>
          </p:cNvPr>
          <p:cNvCxnSpPr>
            <a:cxnSpLocks noChangeShapeType="1"/>
            <a:stCxn id="226" idx="6"/>
            <a:endCxn id="228" idx="1"/>
          </p:cNvCxnSpPr>
          <p:nvPr/>
        </p:nvCxnSpPr>
        <p:spPr bwMode="auto">
          <a:xfrm flipV="1">
            <a:off x="2470883" y="3260726"/>
            <a:ext cx="1195388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AutoShape 80">
            <a:extLst>
              <a:ext uri="{FF2B5EF4-FFF2-40B4-BE49-F238E27FC236}">
                <a16:creationId xmlns:a16="http://schemas.microsoft.com/office/drawing/2014/main" id="{E811F1F4-13ED-5F4A-9671-81E2C44AC934}"/>
              </a:ext>
            </a:extLst>
          </p:cNvPr>
          <p:cNvCxnSpPr>
            <a:cxnSpLocks noChangeShapeType="1"/>
            <a:stCxn id="228" idx="3"/>
            <a:endCxn id="229" idx="2"/>
          </p:cNvCxnSpPr>
          <p:nvPr/>
        </p:nvCxnSpPr>
        <p:spPr bwMode="auto">
          <a:xfrm>
            <a:off x="4001234" y="3260726"/>
            <a:ext cx="1560512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AutoShape 81">
            <a:extLst>
              <a:ext uri="{FF2B5EF4-FFF2-40B4-BE49-F238E27FC236}">
                <a16:creationId xmlns:a16="http://schemas.microsoft.com/office/drawing/2014/main" id="{BD0EA1C7-A09C-4645-A6CA-25C1C0CFDDFF}"/>
              </a:ext>
            </a:extLst>
          </p:cNvPr>
          <p:cNvCxnSpPr>
            <a:cxnSpLocks noChangeShapeType="1"/>
            <a:stCxn id="229" idx="6"/>
            <a:endCxn id="231" idx="1"/>
          </p:cNvCxnSpPr>
          <p:nvPr/>
        </p:nvCxnSpPr>
        <p:spPr bwMode="auto">
          <a:xfrm flipH="1">
            <a:off x="191233" y="3282951"/>
            <a:ext cx="5718176" cy="663575"/>
          </a:xfrm>
          <a:prstGeom prst="curvedConnector5">
            <a:avLst>
              <a:gd name="adj1" fmla="val -3998"/>
              <a:gd name="adj2" fmla="val 43541"/>
              <a:gd name="adj3" fmla="val 10399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5" name="AutoShape 82">
            <a:extLst>
              <a:ext uri="{FF2B5EF4-FFF2-40B4-BE49-F238E27FC236}">
                <a16:creationId xmlns:a16="http://schemas.microsoft.com/office/drawing/2014/main" id="{3D1C1A96-5AB7-5C4D-B830-B8908A3F70D2}"/>
              </a:ext>
            </a:extLst>
          </p:cNvPr>
          <p:cNvCxnSpPr>
            <a:cxnSpLocks noChangeShapeType="1"/>
            <a:stCxn id="231" idx="3"/>
            <a:endCxn id="232" idx="2"/>
          </p:cNvCxnSpPr>
          <p:nvPr/>
        </p:nvCxnSpPr>
        <p:spPr bwMode="auto">
          <a:xfrm>
            <a:off x="526196" y="3946526"/>
            <a:ext cx="493712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AutoShape 83">
            <a:extLst>
              <a:ext uri="{FF2B5EF4-FFF2-40B4-BE49-F238E27FC236}">
                <a16:creationId xmlns:a16="http://schemas.microsoft.com/office/drawing/2014/main" id="{AC4590E0-FB55-FF4D-970C-EF7260ADEC9F}"/>
              </a:ext>
            </a:extLst>
          </p:cNvPr>
          <p:cNvCxnSpPr>
            <a:cxnSpLocks noChangeShapeType="1"/>
            <a:stCxn id="232" idx="6"/>
            <a:endCxn id="233" idx="2"/>
          </p:cNvCxnSpPr>
          <p:nvPr/>
        </p:nvCxnSpPr>
        <p:spPr bwMode="auto">
          <a:xfrm>
            <a:off x="1367571" y="3959226"/>
            <a:ext cx="755650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AutoShape 84">
            <a:extLst>
              <a:ext uri="{FF2B5EF4-FFF2-40B4-BE49-F238E27FC236}">
                <a16:creationId xmlns:a16="http://schemas.microsoft.com/office/drawing/2014/main" id="{4704136B-89D0-F443-B253-1FB2D613776D}"/>
              </a:ext>
            </a:extLst>
          </p:cNvPr>
          <p:cNvCxnSpPr>
            <a:cxnSpLocks noChangeShapeType="1"/>
            <a:stCxn id="233" idx="6"/>
            <a:endCxn id="235" idx="1"/>
          </p:cNvCxnSpPr>
          <p:nvPr/>
        </p:nvCxnSpPr>
        <p:spPr bwMode="auto">
          <a:xfrm flipV="1">
            <a:off x="2470884" y="3946526"/>
            <a:ext cx="1193799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AutoShape 85">
            <a:extLst>
              <a:ext uri="{FF2B5EF4-FFF2-40B4-BE49-F238E27FC236}">
                <a16:creationId xmlns:a16="http://schemas.microsoft.com/office/drawing/2014/main" id="{C8758F3F-F9B4-A846-9A64-5A20B6B07096}"/>
              </a:ext>
            </a:extLst>
          </p:cNvPr>
          <p:cNvCxnSpPr>
            <a:cxnSpLocks noChangeShapeType="1"/>
            <a:stCxn id="235" idx="3"/>
            <a:endCxn id="237" idx="1"/>
          </p:cNvCxnSpPr>
          <p:nvPr/>
        </p:nvCxnSpPr>
        <p:spPr bwMode="auto">
          <a:xfrm>
            <a:off x="3999646" y="3946526"/>
            <a:ext cx="103663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AutoShape 86">
            <a:extLst>
              <a:ext uri="{FF2B5EF4-FFF2-40B4-BE49-F238E27FC236}">
                <a16:creationId xmlns:a16="http://schemas.microsoft.com/office/drawing/2014/main" id="{937EC3FE-7B14-8446-A2BD-8BF221000D3B}"/>
              </a:ext>
            </a:extLst>
          </p:cNvPr>
          <p:cNvCxnSpPr>
            <a:cxnSpLocks noChangeShapeType="1"/>
            <a:stCxn id="237" idx="3"/>
            <a:endCxn id="239" idx="1"/>
          </p:cNvCxnSpPr>
          <p:nvPr/>
        </p:nvCxnSpPr>
        <p:spPr bwMode="auto">
          <a:xfrm>
            <a:off x="5371246" y="3946526"/>
            <a:ext cx="66198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C079F15-31F8-CD43-8270-E480832DD6A4}"/>
              </a:ext>
            </a:extLst>
          </p:cNvPr>
          <p:cNvSpPr/>
          <p:nvPr/>
        </p:nvSpPr>
        <p:spPr>
          <a:xfrm>
            <a:off x="7394941" y="520074"/>
            <a:ext cx="24478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Move downwards, level by level, until goal is reached.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AD30FFC-3152-8B4B-B7EA-8015C790A50F}"/>
              </a:ext>
            </a:extLst>
          </p:cNvPr>
          <p:cNvSpPr txBox="1"/>
          <p:nvPr/>
        </p:nvSpPr>
        <p:spPr>
          <a:xfrm>
            <a:off x="6674583" y="1387645"/>
            <a:ext cx="5641488" cy="5940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(SD,SAB,SAD)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(SAB,SAD,SDA,SDE)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(SAD,SDA,SDE,SABC,SABE)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(SDA,SDE,SABC,SABE,SADE)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(SDE,SABC,SABE,SADE,SDAB)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(SADE,SDAB,SDEB,SDEF,SABED,SABEF)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(SDAB,SDEB,SDEF,SABED,SABEF,SADEB,SADEF)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(SDEB,SDEF,SABED,SABEF,SADEB,SADEF,SDABC,SDABE)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(SDEF,SABED,SABEF,SADEB,SADEF,SADABC,SDABE,SDEBA,SDEBC)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(SABED,SABEF,SADEB,SADEF,SADABC,SDABE,SDEBA,SDEBC,SDEFG)</a:t>
            </a:r>
          </a:p>
          <a:p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51F5B6-B718-8D4D-96E8-14728A0AB571}"/>
                  </a:ext>
                </a:extLst>
              </p14:cNvPr>
              <p14:cNvContentPartPr/>
              <p14:nvPr/>
            </p14:nvContentPartPr>
            <p14:xfrm>
              <a:off x="7396200" y="695880"/>
              <a:ext cx="2096640" cy="7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51F5B6-B718-8D4D-96E8-14728A0AB5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360" y="632520"/>
                <a:ext cx="2127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FAA40B-0B2C-AD40-9CE6-6ED6167A61C0}"/>
                  </a:ext>
                </a:extLst>
              </p14:cNvPr>
              <p14:cNvContentPartPr/>
              <p14:nvPr/>
            </p14:nvContentPartPr>
            <p14:xfrm>
              <a:off x="7437240" y="997920"/>
              <a:ext cx="2089080" cy="7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FAA40B-0B2C-AD40-9CE6-6ED6167A61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1400" y="934560"/>
                <a:ext cx="2120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9D745A-11AF-A34F-9DEF-471FDFA20D9B}"/>
                  </a:ext>
                </a:extLst>
              </p14:cNvPr>
              <p14:cNvContentPartPr/>
              <p14:nvPr/>
            </p14:nvContentPartPr>
            <p14:xfrm>
              <a:off x="7467840" y="1320480"/>
              <a:ext cx="1868760" cy="8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9D745A-11AF-A34F-9DEF-471FDFA20D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000" y="1257120"/>
                <a:ext cx="1900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CE484A-613A-A148-9B78-D7A13D8A4786}"/>
                  </a:ext>
                </a:extLst>
              </p14:cNvPr>
              <p14:cNvContentPartPr/>
              <p14:nvPr/>
            </p14:nvContentPartPr>
            <p14:xfrm>
              <a:off x="9996480" y="1750320"/>
              <a:ext cx="82080" cy="133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CE484A-613A-A148-9B78-D7A13D8A47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80640" y="1686960"/>
                <a:ext cx="113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F2D622-FD18-264D-B6B1-B84529A330E7}"/>
                  </a:ext>
                </a:extLst>
              </p14:cNvPr>
              <p14:cNvContentPartPr/>
              <p14:nvPr/>
            </p14:nvContentPartPr>
            <p14:xfrm>
              <a:off x="7818120" y="6366600"/>
              <a:ext cx="820080" cy="23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F2D622-FD18-264D-B6B1-B84529A330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2280" y="6303240"/>
                <a:ext cx="8514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519FDB-67E2-D64A-8B77-412732C31904}"/>
                  </a:ext>
                </a:extLst>
              </p14:cNvPr>
              <p14:cNvContentPartPr/>
              <p14:nvPr/>
            </p14:nvContentPartPr>
            <p14:xfrm>
              <a:off x="3045600" y="1767960"/>
              <a:ext cx="1948320" cy="84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519FDB-67E2-D64A-8B77-412732C319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9760" y="1704600"/>
                <a:ext cx="197964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22D6E1-3828-DE4A-8517-5E73894B80DA}"/>
                  </a:ext>
                </a:extLst>
              </p14:cNvPr>
              <p14:cNvContentPartPr/>
              <p14:nvPr/>
            </p14:nvContentPartPr>
            <p14:xfrm>
              <a:off x="4903560" y="2523240"/>
              <a:ext cx="942120" cy="643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22D6E1-3828-DE4A-8517-5E73894B80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87720" y="2459880"/>
                <a:ext cx="97344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D61B76-CF92-0141-9224-E80FA4C9C846}"/>
                  </a:ext>
                </a:extLst>
              </p14:cNvPr>
              <p14:cNvContentPartPr/>
              <p14:nvPr/>
            </p14:nvContentPartPr>
            <p14:xfrm>
              <a:off x="5748120" y="3214080"/>
              <a:ext cx="529920" cy="635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D61B76-CF92-0141-9224-E80FA4C9C8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32280" y="3150720"/>
                <a:ext cx="56124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7774C9-585C-F740-B49B-2599E80A64AC}"/>
                  </a:ext>
                </a:extLst>
              </p14:cNvPr>
              <p14:cNvContentPartPr/>
              <p14:nvPr/>
            </p14:nvContentPartPr>
            <p14:xfrm>
              <a:off x="6145200" y="3733200"/>
              <a:ext cx="140040" cy="870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7774C9-585C-F740-B49B-2599E80A64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9360" y="3669840"/>
                <a:ext cx="171360" cy="9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3E3F2C-55E4-8A42-97AE-4A0B2E17C626}"/>
                  </a:ext>
                </a:extLst>
              </p14:cNvPr>
              <p14:cNvContentPartPr/>
              <p14:nvPr/>
            </p14:nvContentPartPr>
            <p14:xfrm>
              <a:off x="5708880" y="865080"/>
              <a:ext cx="1531800" cy="311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3E3F2C-55E4-8A42-97AE-4A0B2E17C6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3040" y="801720"/>
                <a:ext cx="1563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7B5160-A4CD-3A43-81DC-42AE3F294EC1}"/>
                  </a:ext>
                </a:extLst>
              </p14:cNvPr>
              <p14:cNvContentPartPr/>
              <p14:nvPr/>
            </p14:nvContentPartPr>
            <p14:xfrm>
              <a:off x="194760" y="59040"/>
              <a:ext cx="11700720" cy="6743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7B5160-A4CD-3A43-81DC-42AE3F294E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400" y="49680"/>
                <a:ext cx="11719440" cy="67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644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2613</TotalTime>
  <Words>987</Words>
  <Application>Microsoft Office PowerPoint</Application>
  <PresentationFormat>Widescreen</PresentationFormat>
  <Paragraphs>283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主题​​</vt:lpstr>
      <vt:lpstr> Lesson-02</vt:lpstr>
      <vt:lpstr>PowerPoint Presentation</vt:lpstr>
      <vt:lpstr>Recap</vt:lpstr>
      <vt:lpstr>overview</vt:lpstr>
      <vt:lpstr>Search Methods</vt:lpstr>
      <vt:lpstr>Solving problems by searching</vt:lpstr>
      <vt:lpstr>PowerPoint Presentation</vt:lpstr>
      <vt:lpstr>Find a path from S to G</vt:lpstr>
      <vt:lpstr>Breadth-first search</vt:lpstr>
      <vt:lpstr>Depth-first search</vt:lpstr>
      <vt:lpstr>PowerPoint Presentation</vt:lpstr>
      <vt:lpstr>Test your understanding</vt:lpstr>
      <vt:lpstr>Comparisons</vt:lpstr>
      <vt:lpstr>PowerPoint Presentation</vt:lpstr>
      <vt:lpstr>Optimal search  </vt:lpstr>
      <vt:lpstr>PowerPoint Presentation</vt:lpstr>
      <vt:lpstr>A* search </vt:lpstr>
      <vt:lpstr>PowerPoint Presentation</vt:lpstr>
      <vt:lpstr>Let’s coding</vt:lpstr>
      <vt:lpstr>Machine Learning</vt:lpstr>
      <vt:lpstr>AI Domain</vt:lpstr>
      <vt:lpstr>What is machine learning ? </vt:lpstr>
      <vt:lpstr>Two types of ML problems</vt:lpstr>
      <vt:lpstr>Linear regression from 0 to 1. </vt:lpstr>
      <vt:lpstr>Why gradient descent ? </vt:lpstr>
      <vt:lpstr>Test your understanding</vt:lpstr>
      <vt:lpstr>Let’s coding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43</cp:revision>
  <dcterms:created xsi:type="dcterms:W3CDTF">2019-08-30T07:45:14Z</dcterms:created>
  <dcterms:modified xsi:type="dcterms:W3CDTF">2020-01-12T14:58:59Z</dcterms:modified>
</cp:coreProperties>
</file>